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30"/>
  </p:notesMasterIdLst>
  <p:sldIdLst>
    <p:sldId id="265" r:id="rId2"/>
    <p:sldId id="305" r:id="rId3"/>
    <p:sldId id="306" r:id="rId4"/>
    <p:sldId id="307" r:id="rId5"/>
    <p:sldId id="308" r:id="rId6"/>
    <p:sldId id="257" r:id="rId7"/>
    <p:sldId id="256" r:id="rId8"/>
    <p:sldId id="258" r:id="rId9"/>
    <p:sldId id="259" r:id="rId10"/>
    <p:sldId id="266" r:id="rId11"/>
    <p:sldId id="261" r:id="rId12"/>
    <p:sldId id="260" r:id="rId13"/>
    <p:sldId id="312" r:id="rId14"/>
    <p:sldId id="313" r:id="rId15"/>
    <p:sldId id="296" r:id="rId16"/>
    <p:sldId id="298" r:id="rId17"/>
    <p:sldId id="263" r:id="rId18"/>
    <p:sldId id="270" r:id="rId19"/>
    <p:sldId id="274" r:id="rId20"/>
    <p:sldId id="275" r:id="rId21"/>
    <p:sldId id="276" r:id="rId22"/>
    <p:sldId id="314" r:id="rId23"/>
    <p:sldId id="302" r:id="rId24"/>
    <p:sldId id="303" r:id="rId25"/>
    <p:sldId id="304" r:id="rId26"/>
    <p:sldId id="315" r:id="rId27"/>
    <p:sldId id="272" r:id="rId28"/>
    <p:sldId id="26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B854F4-DAD3-4796-B587-69EDEEDD8DB9}">
  <a:tblStyle styleId="{11B854F4-DAD3-4796-B587-69EDEEDD8DB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5A5818-91DA-4400-851C-00DBC44C59E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59" autoAdjust="0"/>
  </p:normalViewPr>
  <p:slideViewPr>
    <p:cSldViewPr snapToGrid="0">
      <p:cViewPr varScale="1">
        <p:scale>
          <a:sx n="87" d="100"/>
          <a:sy n="87"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600748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Quay </a:t>
            </a:r>
            <a:r>
              <a:rPr lang="en-US" dirty="0" err="1"/>
              <a:t>kim</a:t>
            </a:r>
            <a:r>
              <a:rPr lang="en-US" baseline="0" dirty="0"/>
              <a:t> </a:t>
            </a:r>
            <a:r>
              <a:rPr lang="en-US" baseline="0" dirty="0" err="1"/>
              <a:t>chỉ</a:t>
            </a:r>
            <a:r>
              <a:rPr lang="en-US" baseline="0" dirty="0"/>
              <a:t> </a:t>
            </a:r>
            <a:r>
              <a:rPr lang="en-US" baseline="0" dirty="0" err="1"/>
              <a:t>đúng</a:t>
            </a:r>
            <a:r>
              <a:rPr lang="en-US" baseline="0" dirty="0"/>
              <a:t> </a:t>
            </a:r>
            <a:r>
              <a:rPr lang="en-US" baseline="0" dirty="0" err="1"/>
              <a:t>chữ</a:t>
            </a:r>
            <a:r>
              <a:rPr lang="en-US" baseline="0" dirty="0"/>
              <a:t> </a:t>
            </a:r>
            <a:r>
              <a:rPr lang="en-US" baseline="0" dirty="0" err="1"/>
              <a:t>cái</a:t>
            </a:r>
            <a:r>
              <a:rPr lang="en-US" baseline="0" dirty="0"/>
              <a:t> </a:t>
            </a:r>
            <a:r>
              <a:rPr lang="en-US" baseline="0" dirty="0" err="1"/>
              <a:t>nào</a:t>
            </a:r>
            <a:r>
              <a:rPr lang="en-US" baseline="0" dirty="0"/>
              <a:t> </a:t>
            </a:r>
            <a:r>
              <a:rPr lang="en-US" baseline="0" dirty="0" err="1"/>
              <a:t>thì</a:t>
            </a:r>
            <a:r>
              <a:rPr lang="en-US" baseline="0" dirty="0"/>
              <a:t> </a:t>
            </a:r>
            <a:r>
              <a:rPr lang="en-US" baseline="0" dirty="0" err="1"/>
              <a:t>chọn</a:t>
            </a:r>
            <a:r>
              <a:rPr lang="en-US" baseline="0" dirty="0"/>
              <a:t> HS </a:t>
            </a:r>
            <a:r>
              <a:rPr lang="en-US" baseline="0" dirty="0" err="1"/>
              <a:t>có</a:t>
            </a:r>
            <a:r>
              <a:rPr lang="en-US" baseline="0" dirty="0"/>
              <a:t> </a:t>
            </a:r>
            <a:r>
              <a:rPr lang="en-US" baseline="0" dirty="0" err="1"/>
              <a:t>chữ</a:t>
            </a:r>
            <a:r>
              <a:rPr lang="en-US" baseline="0" dirty="0"/>
              <a:t> </a:t>
            </a:r>
            <a:r>
              <a:rPr lang="en-US" baseline="0" dirty="0" err="1"/>
              <a:t>cái</a:t>
            </a:r>
            <a:r>
              <a:rPr lang="en-US" baseline="0" dirty="0"/>
              <a:t> </a:t>
            </a:r>
            <a:r>
              <a:rPr lang="en-US" baseline="0" dirty="0" err="1"/>
              <a:t>đầu</a:t>
            </a:r>
            <a:r>
              <a:rPr lang="en-US" baseline="0" dirty="0"/>
              <a:t> </a:t>
            </a:r>
            <a:r>
              <a:rPr lang="en-US" baseline="0" dirty="0" err="1"/>
              <a:t>của</a:t>
            </a:r>
            <a:r>
              <a:rPr lang="en-US" baseline="0" dirty="0"/>
              <a:t> </a:t>
            </a:r>
            <a:r>
              <a:rPr lang="en-US" baseline="0" dirty="0" err="1"/>
              <a:t>tên</a:t>
            </a:r>
            <a:r>
              <a:rPr lang="en-US" baseline="0" dirty="0"/>
              <a:t> </a:t>
            </a:r>
            <a:r>
              <a:rPr lang="en-US" baseline="0" dirty="0" err="1"/>
              <a:t>trùng</a:t>
            </a:r>
            <a:r>
              <a:rPr lang="en-US" baseline="0" dirty="0"/>
              <a:t> </a:t>
            </a:r>
            <a:r>
              <a:rPr lang="en-US" baseline="0" dirty="0" err="1"/>
              <a:t>chữ</a:t>
            </a:r>
            <a:r>
              <a:rPr lang="en-US" baseline="0" dirty="0"/>
              <a:t> </a:t>
            </a:r>
            <a:r>
              <a:rPr lang="en-US" baseline="0" dirty="0" err="1"/>
              <a:t>cái</a:t>
            </a:r>
            <a:r>
              <a:rPr lang="en-US" baseline="0" dirty="0"/>
              <a:t> </a:t>
            </a:r>
            <a:r>
              <a:rPr lang="en-US" baseline="0" dirty="0" err="1"/>
              <a:t>mà</a:t>
            </a:r>
            <a:r>
              <a:rPr lang="en-US" baseline="0" dirty="0"/>
              <a:t> </a:t>
            </a:r>
            <a:r>
              <a:rPr lang="en-US" baseline="0" dirty="0" err="1"/>
              <a:t>kim</a:t>
            </a:r>
            <a:r>
              <a:rPr lang="en-US" baseline="0" dirty="0"/>
              <a:t> </a:t>
            </a:r>
            <a:r>
              <a:rPr lang="en-US" baseline="0" dirty="0" err="1"/>
              <a:t>chỉ</a:t>
            </a:r>
            <a:r>
              <a:rPr lang="en-US" baseline="0" dirty="0"/>
              <a:t> </a:t>
            </a:r>
            <a:r>
              <a:rPr lang="en-US" baseline="0" dirty="0" err="1"/>
              <a:t>thì</a:t>
            </a:r>
            <a:r>
              <a:rPr lang="en-US" baseline="0" dirty="0"/>
              <a:t> </a:t>
            </a:r>
            <a:r>
              <a:rPr lang="en-US" baseline="0" dirty="0" err="1"/>
              <a:t>gọi</a:t>
            </a:r>
            <a:r>
              <a:rPr lang="en-US" baseline="0" dirty="0"/>
              <a:t> HS </a:t>
            </a:r>
            <a:r>
              <a:rPr lang="en-US" baseline="0" dirty="0" err="1"/>
              <a:t>đó</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Nhiều</a:t>
            </a:r>
            <a:r>
              <a:rPr lang="en-US" baseline="0" dirty="0"/>
              <a:t> HS </a:t>
            </a:r>
            <a:r>
              <a:rPr lang="en-US" baseline="0" dirty="0" err="1"/>
              <a:t>trùng</a:t>
            </a:r>
            <a:r>
              <a:rPr lang="en-US" baseline="0" dirty="0"/>
              <a:t> </a:t>
            </a:r>
            <a:r>
              <a:rPr lang="en-US" baseline="0" dirty="0" err="1"/>
              <a:t>thì</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gọi</a:t>
            </a:r>
            <a:r>
              <a:rPr lang="en-US" baseline="0" dirty="0"/>
              <a:t> HS </a:t>
            </a:r>
            <a:r>
              <a:rPr lang="en-US" baseline="0" dirty="0" err="1"/>
              <a:t>dơ</a:t>
            </a:r>
            <a:r>
              <a:rPr lang="en-US" baseline="0" dirty="0"/>
              <a:t> </a:t>
            </a:r>
            <a:r>
              <a:rPr lang="en-US" baseline="0" dirty="0" err="1"/>
              <a:t>tay</a:t>
            </a:r>
            <a:r>
              <a:rPr lang="en-US" baseline="0" dirty="0"/>
              <a:t> </a:t>
            </a:r>
            <a:r>
              <a:rPr lang="en-US" baseline="0" dirty="0" err="1"/>
              <a:t>nhanh</a:t>
            </a:r>
            <a:r>
              <a:rPr lang="en-US" baseline="0" dirty="0"/>
              <a:t> </a:t>
            </a:r>
            <a:r>
              <a:rPr lang="en-US" baseline="0" dirty="0" err="1"/>
              <a:t>hơn</a:t>
            </a:r>
            <a:r>
              <a:rPr lang="en-US" baseline="0" dirty="0"/>
              <a:t>…</a:t>
            </a:r>
            <a:endParaRPr lang="vi-VN" dirty="0"/>
          </a:p>
        </p:txBody>
      </p:sp>
      <p:sp>
        <p:nvSpPr>
          <p:cNvPr id="4" name="Slide Number Placeholder 3"/>
          <p:cNvSpPr>
            <a:spLocks noGrp="1"/>
          </p:cNvSpPr>
          <p:nvPr>
            <p:ph type="sldNum" sz="quarter" idx="10"/>
          </p:nvPr>
        </p:nvSpPr>
        <p:spPr/>
        <p:txBody>
          <a:bodyPr/>
          <a:lstStyle/>
          <a:p>
            <a:fld id="{A374AA03-76FE-4890-8C97-D43112CCD7C3}" type="slidenum">
              <a:rPr lang="vi-VN" smtClean="0"/>
              <a:pPr/>
              <a:t>2</a:t>
            </a:fld>
            <a:endParaRPr lang="vi-VN"/>
          </a:p>
        </p:txBody>
      </p:sp>
    </p:spTree>
    <p:extLst>
      <p:ext uri="{BB962C8B-B14F-4D97-AF65-F5344CB8AC3E}">
        <p14:creationId xmlns:p14="http://schemas.microsoft.com/office/powerpoint/2010/main" val="199584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032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4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31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11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42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3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err="1"/>
              <a:t>Clik</a:t>
            </a:r>
            <a:r>
              <a:rPr lang="en-US" dirty="0"/>
              <a:t> </a:t>
            </a:r>
            <a:r>
              <a:rPr lang="en-US" dirty="0" err="1"/>
              <a:t>chuột</a:t>
            </a:r>
            <a:r>
              <a:rPr lang="en-US" baseline="0" dirty="0"/>
              <a:t> </a:t>
            </a:r>
            <a:r>
              <a:rPr lang="en-US" baseline="0" dirty="0" err="1"/>
              <a:t>vào</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bút</a:t>
            </a:r>
            <a:r>
              <a:rPr lang="en-US" baseline="0" dirty="0"/>
              <a:t> long </a:t>
            </a:r>
            <a:r>
              <a:rPr lang="en-US" baseline="0" dirty="0" err="1"/>
              <a:t>để</a:t>
            </a:r>
            <a:r>
              <a:rPr lang="en-US" baseline="0" dirty="0"/>
              <a:t> quay </a:t>
            </a:r>
            <a:r>
              <a:rPr lang="en-US" baseline="0" dirty="0" err="1"/>
              <a:t>lại</a:t>
            </a:r>
            <a:r>
              <a:rPr lang="en-US" baseline="0" dirty="0"/>
              <a:t> </a:t>
            </a:r>
            <a:r>
              <a:rPr lang="en-US" baseline="0" dirty="0" err="1"/>
              <a:t>vòng</a:t>
            </a:r>
            <a:r>
              <a:rPr lang="en-US" baseline="0" dirty="0"/>
              <a:t> quay</a:t>
            </a:r>
            <a:endParaRPr lang="vi-VN" dirty="0"/>
          </a:p>
          <a:p>
            <a:endParaRPr lang="vi-VN" dirty="0"/>
          </a:p>
        </p:txBody>
      </p:sp>
      <p:sp>
        <p:nvSpPr>
          <p:cNvPr id="4" name="Slide Number Placeholder 3"/>
          <p:cNvSpPr>
            <a:spLocks noGrp="1"/>
          </p:cNvSpPr>
          <p:nvPr>
            <p:ph type="sldNum" sz="quarter" idx="10"/>
          </p:nvPr>
        </p:nvSpPr>
        <p:spPr/>
        <p:txBody>
          <a:bodyPr/>
          <a:lstStyle/>
          <a:p>
            <a:fld id="{A374AA03-76FE-4890-8C97-D43112CCD7C3}" type="slidenum">
              <a:rPr lang="vi-VN" smtClean="0"/>
              <a:pPr/>
              <a:t>3</a:t>
            </a:fld>
            <a:endParaRPr lang="vi-VN"/>
          </a:p>
        </p:txBody>
      </p:sp>
    </p:spTree>
    <p:extLst>
      <p:ext uri="{BB962C8B-B14F-4D97-AF65-F5344CB8AC3E}">
        <p14:creationId xmlns:p14="http://schemas.microsoft.com/office/powerpoint/2010/main" val="428142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err="1"/>
              <a:t>Clik</a:t>
            </a:r>
            <a:r>
              <a:rPr lang="en-US" dirty="0"/>
              <a:t> </a:t>
            </a:r>
            <a:r>
              <a:rPr lang="en-US" dirty="0" err="1"/>
              <a:t>chuột</a:t>
            </a:r>
            <a:r>
              <a:rPr lang="en-US" baseline="0" dirty="0"/>
              <a:t> </a:t>
            </a:r>
            <a:r>
              <a:rPr lang="en-US" baseline="0" dirty="0" err="1"/>
              <a:t>vào</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bút</a:t>
            </a:r>
            <a:r>
              <a:rPr lang="en-US" baseline="0" dirty="0"/>
              <a:t> long </a:t>
            </a:r>
            <a:r>
              <a:rPr lang="en-US" baseline="0" dirty="0" err="1"/>
              <a:t>để</a:t>
            </a:r>
            <a:r>
              <a:rPr lang="en-US" baseline="0" dirty="0"/>
              <a:t> quay </a:t>
            </a:r>
            <a:r>
              <a:rPr lang="en-US" baseline="0" dirty="0" err="1"/>
              <a:t>lại</a:t>
            </a:r>
            <a:r>
              <a:rPr lang="en-US" baseline="0" dirty="0"/>
              <a:t> </a:t>
            </a:r>
            <a:r>
              <a:rPr lang="en-US" baseline="0" dirty="0" err="1"/>
              <a:t>vòng</a:t>
            </a:r>
            <a:r>
              <a:rPr lang="en-US" baseline="0" dirty="0"/>
              <a:t> quay</a:t>
            </a:r>
            <a:endParaRPr lang="vi-VN" dirty="0"/>
          </a:p>
          <a:p>
            <a:endParaRPr lang="vi-VN" dirty="0"/>
          </a:p>
        </p:txBody>
      </p:sp>
      <p:sp>
        <p:nvSpPr>
          <p:cNvPr id="4" name="Slide Number Placeholder 3"/>
          <p:cNvSpPr>
            <a:spLocks noGrp="1"/>
          </p:cNvSpPr>
          <p:nvPr>
            <p:ph type="sldNum" sz="quarter" idx="10"/>
          </p:nvPr>
        </p:nvSpPr>
        <p:spPr/>
        <p:txBody>
          <a:bodyPr/>
          <a:lstStyle/>
          <a:p>
            <a:fld id="{A374AA03-76FE-4890-8C97-D43112CCD7C3}" type="slidenum">
              <a:rPr lang="vi-VN" smtClean="0"/>
              <a:pPr/>
              <a:t>4</a:t>
            </a:fld>
            <a:endParaRPr lang="vi-VN"/>
          </a:p>
        </p:txBody>
      </p:sp>
    </p:spTree>
    <p:extLst>
      <p:ext uri="{BB962C8B-B14F-4D97-AF65-F5344CB8AC3E}">
        <p14:creationId xmlns:p14="http://schemas.microsoft.com/office/powerpoint/2010/main" val="30228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17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82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269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273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777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accent4"/>
        </a:solidFill>
        <a:effectLst/>
      </p:bgPr>
    </p:bg>
    <p:spTree>
      <p:nvGrpSpPr>
        <p:cNvPr id="1" name=""/>
        <p:cNvGrpSpPr/>
        <p:nvPr/>
      </p:nvGrpSpPr>
      <p:grpSpPr>
        <a:xfrm>
          <a:off x="0" y="0"/>
          <a:ext cx="0" cy="0"/>
          <a:chOff x="0" y="0"/>
          <a:chExt cx="0" cy="0"/>
        </a:xfrm>
      </p:grpSpPr>
      <p:grpSp>
        <p:nvGrpSpPr>
          <p:cNvPr id="132" name="Group 131"/>
          <p:cNvGrpSpPr/>
          <p:nvPr userDrawn="1"/>
        </p:nvGrpSpPr>
        <p:grpSpPr>
          <a:xfrm>
            <a:off x="3293504" y="411511"/>
            <a:ext cx="2556993" cy="2699230"/>
            <a:chOff x="787805" y="339502"/>
            <a:chExt cx="4175262" cy="4407517"/>
          </a:xfrm>
        </p:grpSpPr>
        <p:sp>
          <p:nvSpPr>
            <p:cNvPr id="133" name="Oval 132"/>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34" name="Group 133"/>
            <p:cNvGrpSpPr/>
            <p:nvPr/>
          </p:nvGrpSpPr>
          <p:grpSpPr>
            <a:xfrm>
              <a:off x="1129436" y="1046675"/>
              <a:ext cx="3492000" cy="3700344"/>
              <a:chOff x="5304922" y="1037184"/>
              <a:chExt cx="3492000" cy="3700344"/>
            </a:xfrm>
          </p:grpSpPr>
          <p:grpSp>
            <p:nvGrpSpPr>
              <p:cNvPr id="135" name="Group 134"/>
              <p:cNvGrpSpPr/>
              <p:nvPr/>
            </p:nvGrpSpPr>
            <p:grpSpPr>
              <a:xfrm>
                <a:off x="5304922" y="3743716"/>
                <a:ext cx="3492000" cy="437610"/>
                <a:chOff x="1709238" y="4209096"/>
                <a:chExt cx="3492000" cy="437610"/>
              </a:xfrm>
            </p:grpSpPr>
            <p:sp>
              <p:nvSpPr>
                <p:cNvPr id="161" name="Rectangle 16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62" name="Group 161"/>
                <p:cNvGrpSpPr/>
                <p:nvPr/>
              </p:nvGrpSpPr>
              <p:grpSpPr>
                <a:xfrm>
                  <a:off x="2078720" y="4209096"/>
                  <a:ext cx="469833" cy="432000"/>
                  <a:chOff x="2078720" y="4209096"/>
                  <a:chExt cx="469833" cy="432000"/>
                </a:xfrm>
              </p:grpSpPr>
              <p:sp>
                <p:nvSpPr>
                  <p:cNvPr id="170" name="Rectangle 16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1" name="Rectangle 17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2" name="Rectangle 17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73" name="Rectangle 17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63" name="Group 162"/>
                <p:cNvGrpSpPr/>
                <p:nvPr/>
              </p:nvGrpSpPr>
              <p:grpSpPr>
                <a:xfrm>
                  <a:off x="4098293" y="4384000"/>
                  <a:ext cx="900965" cy="82800"/>
                  <a:chOff x="4098293" y="4384000"/>
                  <a:chExt cx="900965" cy="82800"/>
                </a:xfrm>
              </p:grpSpPr>
              <p:sp>
                <p:nvSpPr>
                  <p:cNvPr id="164" name="Rectangle 16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5" name="Rectangle 16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6" name="Rectangle 16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7" name="Rectangle 16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8" name="Rectangle 16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9" name="Rectangle 16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136" name="Group 135"/>
              <p:cNvGrpSpPr/>
              <p:nvPr/>
            </p:nvGrpSpPr>
            <p:grpSpPr>
              <a:xfrm flipH="1">
                <a:off x="5304922" y="4299918"/>
                <a:ext cx="3492000" cy="437610"/>
                <a:chOff x="1709238" y="4209096"/>
                <a:chExt cx="3492000" cy="437610"/>
              </a:xfrm>
            </p:grpSpPr>
            <p:sp>
              <p:nvSpPr>
                <p:cNvPr id="148" name="Rectangle 14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nvGrpSpPr>
                <p:cNvPr id="149" name="Group 148"/>
                <p:cNvGrpSpPr/>
                <p:nvPr/>
              </p:nvGrpSpPr>
              <p:grpSpPr>
                <a:xfrm>
                  <a:off x="2078720" y="4209096"/>
                  <a:ext cx="469833" cy="432000"/>
                  <a:chOff x="2078720" y="4209096"/>
                  <a:chExt cx="469833" cy="432000"/>
                </a:xfrm>
              </p:grpSpPr>
              <p:sp>
                <p:nvSpPr>
                  <p:cNvPr id="157" name="Rectangle 15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8" name="Rectangle 15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9" name="Rectangle 15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60" name="Rectangle 15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50" name="Group 149"/>
                <p:cNvGrpSpPr/>
                <p:nvPr/>
              </p:nvGrpSpPr>
              <p:grpSpPr>
                <a:xfrm>
                  <a:off x="4098293" y="4384000"/>
                  <a:ext cx="900965" cy="82800"/>
                  <a:chOff x="4098293" y="4384000"/>
                  <a:chExt cx="900965" cy="82800"/>
                </a:xfrm>
              </p:grpSpPr>
              <p:sp>
                <p:nvSpPr>
                  <p:cNvPr id="151" name="Rectangle 15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2" name="Rectangle 15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3" name="Rectangle 15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4" name="Rectangle 15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5" name="Rectangle 15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56" name="Rectangle 15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grpSp>
            <p:nvGrpSpPr>
              <p:cNvPr id="137" name="Group 136"/>
              <p:cNvGrpSpPr/>
              <p:nvPr/>
            </p:nvGrpSpPr>
            <p:grpSpPr>
              <a:xfrm>
                <a:off x="6272654" y="1875857"/>
                <a:ext cx="720080" cy="720080"/>
                <a:chOff x="6272654" y="1875857"/>
                <a:chExt cx="720080" cy="720080"/>
              </a:xfrm>
            </p:grpSpPr>
            <p:sp>
              <p:nvSpPr>
                <p:cNvPr id="146" name="Rectangle 14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38" name="Group 137"/>
              <p:cNvGrpSpPr/>
              <p:nvPr/>
            </p:nvGrpSpPr>
            <p:grpSpPr>
              <a:xfrm>
                <a:off x="7109110" y="1875857"/>
                <a:ext cx="720080" cy="720080"/>
                <a:chOff x="7109110" y="1875857"/>
                <a:chExt cx="720080" cy="720080"/>
              </a:xfrm>
            </p:grpSpPr>
            <p:sp>
              <p:nvSpPr>
                <p:cNvPr id="144" name="Rectangle 14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grpSp>
          <p:grpSp>
            <p:nvGrpSpPr>
              <p:cNvPr id="139" name="Group 138"/>
              <p:cNvGrpSpPr/>
              <p:nvPr/>
            </p:nvGrpSpPr>
            <p:grpSpPr>
              <a:xfrm>
                <a:off x="6690882" y="1037184"/>
                <a:ext cx="720080" cy="720080"/>
                <a:chOff x="6690882" y="1037184"/>
                <a:chExt cx="720080" cy="720080"/>
              </a:xfrm>
            </p:grpSpPr>
            <p:sp>
              <p:nvSpPr>
                <p:cNvPr id="142" name="Rectangle 14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white"/>
                    </a:solidFill>
                    <a:effectLst/>
                    <a:uLnTx/>
                    <a:uFillTx/>
                    <a:latin typeface="Arial"/>
                    <a:cs typeface="+mn-cs"/>
                  </a:endParaRPr>
                </a:p>
              </p:txBody>
            </p:sp>
            <p:sp>
              <p:nvSpPr>
                <p:cNvPr id="143" name="Block Arc 14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a:ln>
                      <a:noFill/>
                    </a:ln>
                    <a:solidFill>
                      <a:prstClr val="black"/>
                    </a:solidFill>
                    <a:effectLst/>
                    <a:uLnTx/>
                    <a:uFillTx/>
                    <a:latin typeface="Arial"/>
                    <a:cs typeface="+mn-cs"/>
                  </a:endParaRPr>
                </a:p>
              </p:txBody>
            </p:sp>
          </p:grpSp>
          <p:sp>
            <p:nvSpPr>
              <p:cNvPr id="14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14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grpSp>
      <p:sp>
        <p:nvSpPr>
          <p:cNvPr id="51" name="Text Placeholder 9">
            <a:extLst>
              <a:ext uri="{FF2B5EF4-FFF2-40B4-BE49-F238E27FC236}">
                <a16:creationId xmlns:a16="http://schemas.microsoft.com/office/drawing/2014/main" id="{139BBCBE-08BA-417D-87EB-C9DA6CB356FA}"/>
              </a:ext>
            </a:extLst>
          </p:cNvPr>
          <p:cNvSpPr>
            <a:spLocks noGrp="1"/>
          </p:cNvSpPr>
          <p:nvPr>
            <p:ph type="body" sz="quarter" idx="11" hasCustomPrompt="1"/>
          </p:nvPr>
        </p:nvSpPr>
        <p:spPr>
          <a:xfrm>
            <a:off x="2" y="3969062"/>
            <a:ext cx="9143999" cy="432000"/>
          </a:xfrm>
          <a:prstGeom prst="rect">
            <a:avLst/>
          </a:prstGeom>
        </p:spPr>
        <p:txBody>
          <a:bodyPr lIns="108000" anchor="ctr"/>
          <a:lstStyle>
            <a:lvl1pPr marL="0" indent="0" algn="ctr">
              <a:buNone/>
              <a:defRPr sz="9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52" name="제목 1">
            <a:extLst>
              <a:ext uri="{FF2B5EF4-FFF2-40B4-BE49-F238E27FC236}">
                <a16:creationId xmlns:a16="http://schemas.microsoft.com/office/drawing/2014/main" id="{AE33218E-9C24-435F-948C-815D84D473FB}"/>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2700" b="1" baseline="0">
                <a:solidFill>
                  <a:schemeClr val="tx1"/>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293503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8"/>
          <p:cNvSpPr txBox="1">
            <a:spLocks noGrp="1"/>
          </p:cNvSpPr>
          <p:nvPr>
            <p:ph type="body" idx="1"/>
          </p:nvPr>
        </p:nvSpPr>
        <p:spPr>
          <a:xfrm>
            <a:off x="829000"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0" name="Google Shape;450;p8"/>
          <p:cNvSpPr txBox="1">
            <a:spLocks noGrp="1"/>
          </p:cNvSpPr>
          <p:nvPr>
            <p:ph type="body" idx="2"/>
          </p:nvPr>
        </p:nvSpPr>
        <p:spPr>
          <a:xfrm>
            <a:off x="3257803"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1" name="Google Shape;451;p8"/>
          <p:cNvSpPr txBox="1">
            <a:spLocks noGrp="1"/>
          </p:cNvSpPr>
          <p:nvPr>
            <p:ph type="body" idx="3"/>
          </p:nvPr>
        </p:nvSpPr>
        <p:spPr>
          <a:xfrm>
            <a:off x="5686607"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2" name="Google Shape;452;p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rot="-5400000" flipH="1">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rot="-5400000" flipH="1">
              <a:off x="9848714" y="1201031"/>
              <a:ext cx="196383" cy="2982574"/>
              <a:chOff x="1447800" y="152400"/>
              <a:chExt cx="318597" cy="4838699"/>
            </a:xfrm>
          </p:grpSpPr>
          <p:sp>
            <p:nvSpPr>
              <p:cNvPr id="498" name="Google Shape;498;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rot="-5400000" flipH="1">
              <a:off x="9689113" y="1336426"/>
              <a:ext cx="196383" cy="2982574"/>
              <a:chOff x="1600200" y="152400"/>
              <a:chExt cx="318597" cy="4838699"/>
            </a:xfrm>
          </p:grpSpPr>
          <p:sp>
            <p:nvSpPr>
              <p:cNvPr id="501" name="Google Shape;501;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rot="-5400000" flipH="1">
              <a:off x="9944475" y="1471836"/>
              <a:ext cx="196383" cy="2982574"/>
              <a:chOff x="533400" y="152400"/>
              <a:chExt cx="318597" cy="4838699"/>
            </a:xfrm>
          </p:grpSpPr>
          <p:sp>
            <p:nvSpPr>
              <p:cNvPr id="504" name="Google Shape;504;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rot="-5400000" flipH="1">
              <a:off x="9752954" y="1607231"/>
              <a:ext cx="196383" cy="2982574"/>
              <a:chOff x="685800" y="152400"/>
              <a:chExt cx="318597" cy="4838699"/>
            </a:xfrm>
          </p:grpSpPr>
          <p:sp>
            <p:nvSpPr>
              <p:cNvPr id="507" name="Google Shape;507;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rot="-5400000" flipH="1">
              <a:off x="9816794" y="1954222"/>
              <a:ext cx="196383" cy="2982574"/>
              <a:chOff x="990600" y="152400"/>
              <a:chExt cx="318597" cy="4838699"/>
            </a:xfrm>
          </p:grpSpPr>
          <p:sp>
            <p:nvSpPr>
              <p:cNvPr id="510" name="Google Shape;510;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rot="-5400000" flipH="1">
              <a:off x="9752954" y="2089589"/>
              <a:ext cx="196383" cy="2982574"/>
              <a:chOff x="3663063" y="152400"/>
              <a:chExt cx="318597" cy="4838699"/>
            </a:xfrm>
          </p:grpSpPr>
          <p:sp>
            <p:nvSpPr>
              <p:cNvPr id="513" name="Google Shape;513;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rot="-5400000" flipH="1">
              <a:off x="9880634" y="2225013"/>
              <a:ext cx="196383" cy="2982574"/>
              <a:chOff x="1295400" y="152400"/>
              <a:chExt cx="318597" cy="4838699"/>
            </a:xfrm>
          </p:grpSpPr>
          <p:sp>
            <p:nvSpPr>
              <p:cNvPr id="516" name="Google Shape;516;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rot="-5400000" flipH="1">
              <a:off x="9848714" y="2361002"/>
              <a:ext cx="196383" cy="2982574"/>
              <a:chOff x="1447800" y="152400"/>
              <a:chExt cx="318597" cy="4838699"/>
            </a:xfrm>
          </p:grpSpPr>
          <p:sp>
            <p:nvSpPr>
              <p:cNvPr id="519" name="Google Shape;519;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rot="-5400000" flipH="1">
              <a:off x="9721033" y="2496397"/>
              <a:ext cx="196383" cy="2982574"/>
              <a:chOff x="1600200" y="152400"/>
              <a:chExt cx="318597" cy="4838699"/>
            </a:xfrm>
          </p:grpSpPr>
          <p:sp>
            <p:nvSpPr>
              <p:cNvPr id="522" name="Google Shape;522;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rot="-5400000" flipH="1">
              <a:off x="9625273" y="2631806"/>
              <a:ext cx="196383" cy="2982574"/>
              <a:chOff x="533400" y="152400"/>
              <a:chExt cx="318597" cy="4838699"/>
            </a:xfrm>
          </p:grpSpPr>
          <p:sp>
            <p:nvSpPr>
              <p:cNvPr id="525" name="Google Shape;525;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rot="-5400000" flipH="1">
              <a:off x="9657193" y="2767202"/>
              <a:ext cx="196383" cy="2982574"/>
              <a:chOff x="685800" y="152400"/>
              <a:chExt cx="318597" cy="4838699"/>
            </a:xfrm>
          </p:grpSpPr>
          <p:sp>
            <p:nvSpPr>
              <p:cNvPr id="528" name="Google Shape;528;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rot="-5400000" flipH="1">
              <a:off x="9816794" y="2902597"/>
              <a:ext cx="196383" cy="2982574"/>
              <a:chOff x="838200" y="152400"/>
              <a:chExt cx="318597" cy="4838699"/>
            </a:xfrm>
          </p:grpSpPr>
          <p:sp>
            <p:nvSpPr>
              <p:cNvPr id="531" name="Google Shape;531;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rot="-5400000" flipH="1">
              <a:off x="9625273" y="3037992"/>
              <a:ext cx="196383" cy="2982574"/>
              <a:chOff x="990600" y="152400"/>
              <a:chExt cx="318597" cy="4838699"/>
            </a:xfrm>
          </p:grpSpPr>
          <p:sp>
            <p:nvSpPr>
              <p:cNvPr id="534" name="Google Shape;534;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rot="-5400000" flipH="1">
              <a:off x="9944475" y="3173359"/>
              <a:ext cx="196383" cy="2982574"/>
              <a:chOff x="3663063" y="152400"/>
              <a:chExt cx="318597" cy="4838699"/>
            </a:xfrm>
          </p:grpSpPr>
          <p:sp>
            <p:nvSpPr>
              <p:cNvPr id="537" name="Google Shape;537;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rot="-5400000" flipH="1">
              <a:off x="9784874" y="3308783"/>
              <a:ext cx="196383" cy="2982574"/>
              <a:chOff x="1295400" y="152400"/>
              <a:chExt cx="318597" cy="4838699"/>
            </a:xfrm>
          </p:grpSpPr>
          <p:sp>
            <p:nvSpPr>
              <p:cNvPr id="540" name="Google Shape;540;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1pPr>
            <a:lvl2pPr lvl="1">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2pPr>
            <a:lvl3pPr lvl="2">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3pPr>
            <a:lvl4pPr lvl="3">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4pPr>
            <a:lvl5pPr lvl="4">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5pPr>
            <a:lvl6pPr lvl="5">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6pPr>
            <a:lvl7pPr lvl="6">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7pPr>
            <a:lvl8pPr lvl="7">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8pPr>
            <a:lvl9pPr lvl="8">
              <a:lnSpc>
                <a:spcPct val="90000"/>
              </a:lnSpc>
              <a:spcBef>
                <a:spcPts val="0"/>
              </a:spcBef>
              <a:spcAft>
                <a:spcPts val="0"/>
              </a:spcAft>
              <a:buClr>
                <a:schemeClr val="dk1"/>
              </a:buClr>
              <a:buSzPts val="2800"/>
              <a:buFont typeface="Mali"/>
              <a:buNone/>
              <a:defRPr sz="2800">
                <a:solidFill>
                  <a:schemeClr val="dk1"/>
                </a:solidFill>
                <a:latin typeface="Mali"/>
                <a:ea typeface="Mali"/>
                <a:cs typeface="Mali"/>
                <a:sym typeface="Mali"/>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a:buChar char="✘"/>
              <a:defRPr sz="2400">
                <a:solidFill>
                  <a:schemeClr val="dk1"/>
                </a:solidFill>
                <a:latin typeface="Nunito"/>
                <a:ea typeface="Nunito"/>
                <a:cs typeface="Nunito"/>
                <a:sym typeface="Nunito"/>
              </a:defRPr>
            </a:lvl1pPr>
            <a:lvl2pPr marL="914400" lvl="1"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2pPr>
            <a:lvl3pPr marL="1371600" lvl="2" indent="-381000">
              <a:lnSpc>
                <a:spcPct val="100000"/>
              </a:lnSpc>
              <a:spcBef>
                <a:spcPts val="1000"/>
              </a:spcBef>
              <a:spcAft>
                <a:spcPts val="0"/>
              </a:spcAft>
              <a:buClr>
                <a:schemeClr val="accent5"/>
              </a:buClr>
              <a:buSzPts val="2400"/>
              <a:buFont typeface="Nunito"/>
              <a:buChar char="-"/>
              <a:defRPr sz="2400">
                <a:solidFill>
                  <a:schemeClr val="dk1"/>
                </a:solidFill>
                <a:latin typeface="Nunito"/>
                <a:ea typeface="Nunito"/>
                <a:cs typeface="Nunito"/>
                <a:sym typeface="Nunito"/>
              </a:defRPr>
            </a:lvl3pPr>
            <a:lvl4pPr marL="1828800" lvl="3"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4pPr>
            <a:lvl5pPr marL="2286000" lvl="4"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5pPr>
            <a:lvl6pPr marL="2743200" lvl="5"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6pPr>
            <a:lvl7pPr marL="3200400" lvl="6"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7pPr>
            <a:lvl8pPr marL="3657600" lvl="7" indent="-381000">
              <a:lnSpc>
                <a:spcPct val="100000"/>
              </a:lnSpc>
              <a:spcBef>
                <a:spcPts val="1000"/>
              </a:spcBef>
              <a:spcAft>
                <a:spcPts val="0"/>
              </a:spcAft>
              <a:buClr>
                <a:schemeClr val="dk1"/>
              </a:buClr>
              <a:buSzPts val="2400"/>
              <a:buFont typeface="Nunito"/>
              <a:buChar char="○"/>
              <a:defRPr sz="2400">
                <a:solidFill>
                  <a:schemeClr val="dk1"/>
                </a:solidFill>
                <a:latin typeface="Nunito"/>
                <a:ea typeface="Nunito"/>
                <a:cs typeface="Nunito"/>
                <a:sym typeface="Nunito"/>
              </a:defRPr>
            </a:lvl8pPr>
            <a:lvl9pPr marL="4114800" lvl="8" indent="-381000">
              <a:lnSpc>
                <a:spcPct val="100000"/>
              </a:lnSpc>
              <a:spcBef>
                <a:spcPts val="1000"/>
              </a:spcBef>
              <a:spcAft>
                <a:spcPts val="1000"/>
              </a:spcAft>
              <a:buClr>
                <a:schemeClr val="dk1"/>
              </a:buClr>
              <a:buSzPts val="2400"/>
              <a:buFont typeface="Nunito"/>
              <a:buChar char="■"/>
              <a:defRPr sz="24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a:ea typeface="Mali"/>
                <a:cs typeface="Mali"/>
                <a:sym typeface="Mali"/>
              </a:defRPr>
            </a:lvl1pPr>
            <a:lvl2pPr lvl="1" algn="r">
              <a:buNone/>
              <a:defRPr sz="1000">
                <a:solidFill>
                  <a:schemeClr val="dk1"/>
                </a:solidFill>
                <a:latin typeface="Mali"/>
                <a:ea typeface="Mali"/>
                <a:cs typeface="Mali"/>
                <a:sym typeface="Mali"/>
              </a:defRPr>
            </a:lvl2pPr>
            <a:lvl3pPr lvl="2" algn="r">
              <a:buNone/>
              <a:defRPr sz="1000">
                <a:solidFill>
                  <a:schemeClr val="dk1"/>
                </a:solidFill>
                <a:latin typeface="Mali"/>
                <a:ea typeface="Mali"/>
                <a:cs typeface="Mali"/>
                <a:sym typeface="Mali"/>
              </a:defRPr>
            </a:lvl3pPr>
            <a:lvl4pPr lvl="3" algn="r">
              <a:buNone/>
              <a:defRPr sz="1000">
                <a:solidFill>
                  <a:schemeClr val="dk1"/>
                </a:solidFill>
                <a:latin typeface="Mali"/>
                <a:ea typeface="Mali"/>
                <a:cs typeface="Mali"/>
                <a:sym typeface="Mali"/>
              </a:defRPr>
            </a:lvl4pPr>
            <a:lvl5pPr lvl="4" algn="r">
              <a:buNone/>
              <a:defRPr sz="1000">
                <a:solidFill>
                  <a:schemeClr val="dk1"/>
                </a:solidFill>
                <a:latin typeface="Mali"/>
                <a:ea typeface="Mali"/>
                <a:cs typeface="Mali"/>
                <a:sym typeface="Mali"/>
              </a:defRPr>
            </a:lvl5pPr>
            <a:lvl6pPr lvl="5" algn="r">
              <a:buNone/>
              <a:defRPr sz="1000">
                <a:solidFill>
                  <a:schemeClr val="dk1"/>
                </a:solidFill>
                <a:latin typeface="Mali"/>
                <a:ea typeface="Mali"/>
                <a:cs typeface="Mali"/>
                <a:sym typeface="Mali"/>
              </a:defRPr>
            </a:lvl6pPr>
            <a:lvl7pPr lvl="6" algn="r">
              <a:buNone/>
              <a:defRPr sz="1000">
                <a:solidFill>
                  <a:schemeClr val="dk1"/>
                </a:solidFill>
                <a:latin typeface="Mali"/>
                <a:ea typeface="Mali"/>
                <a:cs typeface="Mali"/>
                <a:sym typeface="Mali"/>
              </a:defRPr>
            </a:lvl7pPr>
            <a:lvl8pPr lvl="7" algn="r">
              <a:buNone/>
              <a:defRPr sz="1000">
                <a:solidFill>
                  <a:schemeClr val="dk1"/>
                </a:solidFill>
                <a:latin typeface="Mali"/>
                <a:ea typeface="Mali"/>
                <a:cs typeface="Mali"/>
                <a:sym typeface="Mali"/>
              </a:defRPr>
            </a:lvl8pPr>
            <a:lvl9pPr lvl="8" algn="r">
              <a:buNone/>
              <a:defRPr sz="1000">
                <a:solidFill>
                  <a:schemeClr val="dk1"/>
                </a:solidFill>
                <a:latin typeface="Mali"/>
                <a:ea typeface="Mali"/>
                <a:cs typeface="Mali"/>
                <a:sym typeface="Mal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2"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0.xml"/><Relationship Id="rId5" Type="http://schemas.microsoft.com/office/2007/relationships/hdphoto" Target="../media/hdphoto5.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14300" y="14743"/>
            <a:ext cx="9372600" cy="5143500"/>
          </a:xfrm>
          <a:prstGeom prst="rect">
            <a:avLst/>
          </a:prstGeom>
        </p:spPr>
      </p:pic>
      <p:pic>
        <p:nvPicPr>
          <p:cNvPr id="10" name="Picture 9"/>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b="8292"/>
          <a:stretch/>
        </p:blipFill>
        <p:spPr>
          <a:xfrm>
            <a:off x="2736401" y="668985"/>
            <a:ext cx="3188896" cy="1900254"/>
          </a:xfrm>
          <a:prstGeom prst="rect">
            <a:avLst/>
          </a:prstGeom>
        </p:spPr>
      </p:pic>
      <p:sp>
        <p:nvSpPr>
          <p:cNvPr id="11" name="Text Placeholder 6"/>
          <p:cNvSpPr txBox="1">
            <a:spLocks/>
          </p:cNvSpPr>
          <p:nvPr/>
        </p:nvSpPr>
        <p:spPr>
          <a:xfrm>
            <a:off x="1994751" y="668985"/>
            <a:ext cx="4738978" cy="324000"/>
          </a:xfrm>
          <a:prstGeom prst="rect">
            <a:avLst/>
          </a:prstGeom>
        </p:spPr>
        <p:txBody>
          <a:bodyPr lIns="108000" anchor="ctr"/>
          <a:lstStyle>
            <a:lvl1pPr marL="0" indent="0" algn="ctr" defTabSz="685800" rtl="0" eaLnBrk="1" latinLnBrk="1" hangingPunct="1">
              <a:spcBef>
                <a:spcPct val="20000"/>
              </a:spcBef>
              <a:buFont typeface="Arial" pitchFamily="34" charset="0"/>
              <a:buNone/>
              <a:defRPr sz="900" b="1" kern="1200" baseline="0">
                <a:solidFill>
                  <a:schemeClr val="tx1"/>
                </a:solidFill>
                <a:effectLst/>
                <a:latin typeface="+mn-lt"/>
                <a:ea typeface="+mn-ea"/>
                <a:cs typeface="Arial" pitchFamily="34" charset="0"/>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defRPr/>
            </a:pPr>
            <a:r>
              <a:rPr lang="en-US" altLang="ko-KR" sz="1800" dirty="0">
                <a:solidFill>
                  <a:schemeClr val="tx1">
                    <a:lumMod val="75000"/>
                    <a:lumOff val="25000"/>
                  </a:schemeClr>
                </a:solidFill>
                <a:latin typeface="Times New Roman" panose="02020603050405020304" pitchFamily="18" charset="0"/>
                <a:cs typeface="Times New Roman" panose="02020603050405020304" pitchFamily="18" charset="0"/>
              </a:rPr>
              <a:t>TRƯỜNG THCS </a:t>
            </a:r>
            <a:r>
              <a:rPr lang="en-US" altLang="ko-KR" sz="1800" dirty="0" smtClean="0">
                <a:solidFill>
                  <a:schemeClr val="tx1">
                    <a:lumMod val="75000"/>
                    <a:lumOff val="25000"/>
                  </a:schemeClr>
                </a:solidFill>
                <a:latin typeface="Times New Roman" panose="02020603050405020304" pitchFamily="18" charset="0"/>
                <a:cs typeface="Times New Roman" panose="02020603050405020304" pitchFamily="18" charset="0"/>
              </a:rPr>
              <a:t>TỨ HIỆP</a:t>
            </a:r>
            <a:endParaRPr lang="en-US" altLang="ko-KR" sz="1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1028" name="Picture 4" descr="https://png.pngtree.com/png-clipart/20200226/original/pngtree-pink-virus-3d-stereo-elements-png-image_5325421.jpg"/>
          <p:cNvPicPr>
            <a:picLocks noChangeAspect="1" noChangeArrowheads="1"/>
          </p:cNvPicPr>
          <p:nvPr/>
        </p:nvPicPr>
        <p:blipFill rotWithShape="1">
          <a:blip r:embed="rId5" cstate="print">
            <a:duotone>
              <a:prstClr val="black"/>
              <a:schemeClr val="accent1">
                <a:lumMod val="20000"/>
                <a:lumOff val="80000"/>
                <a:tint val="45000"/>
                <a:satMod val="400000"/>
              </a:schemeClr>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2699" t="35555" r="13650" b="11111"/>
          <a:stretch/>
        </p:blipFill>
        <p:spPr bwMode="auto">
          <a:xfrm>
            <a:off x="6678928" y="280211"/>
            <a:ext cx="2209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487488" y="394213"/>
            <a:ext cx="1748482" cy="1920062"/>
          </a:xfrm>
          <a:prstGeom prst="rect">
            <a:avLst/>
          </a:prstGeom>
        </p:spPr>
      </p:pic>
      <p:sp>
        <p:nvSpPr>
          <p:cNvPr id="2" name="Rectangle 1"/>
          <p:cNvSpPr/>
          <p:nvPr/>
        </p:nvSpPr>
        <p:spPr>
          <a:xfrm>
            <a:off x="4801921" y="2767836"/>
            <a:ext cx="2981907" cy="307777"/>
          </a:xfrm>
          <a:prstGeom prst="rect">
            <a:avLst/>
          </a:prstGeom>
        </p:spPr>
        <p:txBody>
          <a:bodyPr wrap="none">
            <a:spAutoFit/>
          </a:bodyPr>
          <a:lstStyle/>
          <a:p>
            <a:pPr>
              <a:defRPr/>
            </a:pPr>
            <a:r>
              <a:rPr lang="en-US" altLang="ko-KR" b="1" dirty="0" smtClean="0">
                <a:solidFill>
                  <a:srgbClr val="FF0000"/>
                </a:solidFill>
                <a:latin typeface="Times New Roman" panose="02020603050405020304" pitchFamily="18" charset="0"/>
                <a:cs typeface="Times New Roman" panose="02020603050405020304" pitchFamily="18" charset="0"/>
              </a:rPr>
              <a:t>GIÁO VIÊN: NGUYỄN THỊ THÂN</a:t>
            </a:r>
            <a:endParaRPr lang="en-US" altLang="ko-K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855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endCondLst>
                                    <p:cond evt="onNext" delay="0">
                                      <p:tgtEl>
                                        <p:sldTgt/>
                                      </p:tgtEl>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ppt_w</p:attrName>
                                        </p:attrNameLst>
                                      </p:cBhvr>
                                      <p:tavLst>
                                        <p:tav tm="0" fmla="#ppt_w*sin(2.5*pi*$)">
                                          <p:val>
                                            <p:fltVal val="0"/>
                                          </p:val>
                                        </p:tav>
                                        <p:tav tm="100000">
                                          <p:val>
                                            <p:fltVal val="1"/>
                                          </p:val>
                                        </p:tav>
                                      </p:tavLst>
                                    </p:anim>
                                    <p:anim calcmode="lin" valueType="num">
                                      <p:cBhvr>
                                        <p:cTn id="9" dur="3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3987187" y="0"/>
            <a:ext cx="5035627" cy="2612894"/>
          </a:xfrm>
          <a:prstGeom prst="cloudCallout">
            <a:avLst>
              <a:gd name="adj1" fmla="val -66907"/>
              <a:gd name="adj2" fmla="val 63251"/>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Barlow Light" panose="00000400000000000000" pitchFamily="2" charset="0"/>
              </a:rPr>
              <a:t>Để </a:t>
            </a:r>
            <a:r>
              <a:rPr lang="en-US" sz="2400" dirty="0" err="1">
                <a:latin typeface="Barlow Light" panose="00000400000000000000" pitchFamily="2" charset="0"/>
              </a:rPr>
              <a:t>làm</a:t>
            </a:r>
            <a:r>
              <a:rPr lang="en-US" sz="2400" dirty="0">
                <a:latin typeface="Barlow Light" panose="00000400000000000000" pitchFamily="2" charset="0"/>
              </a:rPr>
              <a:t> </a:t>
            </a:r>
            <a:r>
              <a:rPr lang="en-US" sz="2400" dirty="0" err="1">
                <a:latin typeface="Barlow Light" panose="00000400000000000000" pitchFamily="2" charset="0"/>
              </a:rPr>
              <a:t>thí</a:t>
            </a:r>
            <a:r>
              <a:rPr lang="en-US" sz="2400" dirty="0">
                <a:latin typeface="Barlow Light" panose="00000400000000000000" pitchFamily="2" charset="0"/>
              </a:rPr>
              <a:t> </a:t>
            </a:r>
            <a:r>
              <a:rPr lang="en-US" sz="2400" dirty="0" err="1">
                <a:latin typeface="Barlow Light" panose="00000400000000000000" pitchFamily="2" charset="0"/>
              </a:rPr>
              <a:t>nghiệm</a:t>
            </a:r>
            <a:r>
              <a:rPr lang="en-US" sz="2400" dirty="0">
                <a:latin typeface="Barlow Light" panose="00000400000000000000" pitchFamily="2" charset="0"/>
              </a:rPr>
              <a:t> </a:t>
            </a:r>
            <a:r>
              <a:rPr lang="en-US" sz="2400" dirty="0" err="1">
                <a:latin typeface="Barlow Light" panose="00000400000000000000" pitchFamily="2" charset="0"/>
              </a:rPr>
              <a:t>chứng</a:t>
            </a:r>
            <a:r>
              <a:rPr lang="en-US" sz="2400" dirty="0">
                <a:latin typeface="Barlow Light" panose="00000400000000000000" pitchFamily="2" charset="0"/>
              </a:rPr>
              <a:t> </a:t>
            </a:r>
            <a:r>
              <a:rPr lang="en-US" sz="2400" dirty="0" err="1">
                <a:latin typeface="Barlow Light" panose="00000400000000000000" pitchFamily="2" charset="0"/>
              </a:rPr>
              <a:t>minh</a:t>
            </a:r>
            <a:r>
              <a:rPr lang="en-US" sz="2400" dirty="0">
                <a:latin typeface="Barlow Light" panose="00000400000000000000" pitchFamily="2" charset="0"/>
              </a:rPr>
              <a:t> </a:t>
            </a:r>
            <a:r>
              <a:rPr lang="en-US" sz="2400" dirty="0" err="1">
                <a:latin typeface="Barlow Light" panose="00000400000000000000" pitchFamily="2" charset="0"/>
              </a:rPr>
              <a:t>thân</a:t>
            </a:r>
            <a:r>
              <a:rPr lang="en-US" sz="2400" dirty="0">
                <a:latin typeface="Barlow Light" panose="00000400000000000000" pitchFamily="2" charset="0"/>
              </a:rPr>
              <a:t> </a:t>
            </a:r>
            <a:r>
              <a:rPr lang="en-US" sz="2400" dirty="0" err="1">
                <a:latin typeface="Barlow Light" panose="00000400000000000000" pitchFamily="2" charset="0"/>
              </a:rPr>
              <a:t>vận</a:t>
            </a:r>
            <a:r>
              <a:rPr lang="en-US" sz="2400" dirty="0">
                <a:latin typeface="Barlow Light" panose="00000400000000000000" pitchFamily="2" charset="0"/>
              </a:rPr>
              <a:t> </a:t>
            </a:r>
            <a:r>
              <a:rPr lang="en-US" sz="2400" dirty="0" err="1">
                <a:latin typeface="Barlow Light" panose="00000400000000000000" pitchFamily="2" charset="0"/>
              </a:rPr>
              <a:t>chuyển</a:t>
            </a:r>
            <a:r>
              <a:rPr lang="en-US" sz="2400" dirty="0">
                <a:latin typeface="Barlow Light" panose="00000400000000000000" pitchFamily="2" charset="0"/>
              </a:rPr>
              <a:t> </a:t>
            </a:r>
            <a:r>
              <a:rPr lang="en-US" sz="2400" dirty="0" err="1">
                <a:latin typeface="Barlow Light" panose="00000400000000000000" pitchFamily="2" charset="0"/>
              </a:rPr>
              <a:t>nước</a:t>
            </a:r>
            <a:r>
              <a:rPr lang="en-US" sz="2400" dirty="0">
                <a:latin typeface="Barlow Light" panose="00000400000000000000" pitchFamily="2" charset="0"/>
              </a:rPr>
              <a:t> </a:t>
            </a:r>
            <a:r>
              <a:rPr lang="vi-VN" sz="2400" dirty="0">
                <a:latin typeface="Barlow Light" panose="00000400000000000000" pitchFamily="2" charset="0"/>
              </a:rPr>
              <a:t>cần làm như thế nào</a:t>
            </a:r>
            <a:r>
              <a:rPr lang="en-US" sz="2400" dirty="0">
                <a:latin typeface="Barlow Light" panose="00000400000000000000" pitchFamily="2" charset="0"/>
                <a:cs typeface="Times New Roman" panose="02020603050405020304" pitchFamily="18" charset="0"/>
              </a:rPr>
              <a:t>?</a:t>
            </a:r>
            <a:r>
              <a:rPr lang="vi-VN" sz="2400" dirty="0">
                <a:latin typeface="Barlow Light" panose="00000400000000000000" pitchFamily="2" charset="0"/>
                <a:cs typeface="Times New Roman" panose="02020603050405020304" pitchFamily="18" charset="0"/>
              </a:rPr>
              <a:t> </a:t>
            </a:r>
          </a:p>
        </p:txBody>
      </p:sp>
      <p:pic>
        <p:nvPicPr>
          <p:cNvPr id="4098" name="Picture 2" descr="Collaboration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413" y="424260"/>
            <a:ext cx="2386689" cy="1981200"/>
          </a:xfrm>
          <a:prstGeom prst="rect">
            <a:avLst/>
          </a:prstGeom>
          <a:solidFill>
            <a:schemeClr val="accent4">
              <a:lumMod val="60000"/>
              <a:lumOff val="40000"/>
            </a:schemeClr>
          </a:solidFill>
          <a:ln>
            <a:solidFill>
              <a:schemeClr val="accent4">
                <a:lumMod val="60000"/>
                <a:lumOff val="40000"/>
              </a:schemeClr>
            </a:solidFill>
          </a:ln>
        </p:spPr>
      </p:pic>
    </p:spTree>
    <p:extLst>
      <p:ext uri="{BB962C8B-B14F-4D97-AF65-F5344CB8AC3E}">
        <p14:creationId xmlns:p14="http://schemas.microsoft.com/office/powerpoint/2010/main" val="21934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9" name="Google Shape;809;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6" name="Freeform 5"/>
          <p:cNvSpPr/>
          <p:nvPr/>
        </p:nvSpPr>
        <p:spPr>
          <a:xfrm>
            <a:off x="103255" y="284383"/>
            <a:ext cx="5641762" cy="1288951"/>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6"/>
          <p:cNvGrpSpPr>
            <a:grpSpLocks/>
          </p:cNvGrpSpPr>
          <p:nvPr/>
        </p:nvGrpSpPr>
        <p:grpSpPr bwMode="auto">
          <a:xfrm>
            <a:off x="5651033" y="142485"/>
            <a:ext cx="675383" cy="1544650"/>
            <a:chOff x="4476750" y="1056604"/>
            <a:chExt cx="661988" cy="1815184"/>
          </a:xfrm>
        </p:grpSpPr>
        <p:sp>
          <p:nvSpPr>
            <p:cNvPr id="8" name="Freeform 7"/>
            <p:cNvSpPr/>
            <p:nvPr/>
          </p:nvSpPr>
          <p:spPr>
            <a:xfrm>
              <a:off x="4476750" y="1166183"/>
              <a:ext cx="661988" cy="1705605"/>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4648200" y="1056604"/>
              <a:ext cx="400051" cy="166750"/>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Freeform 9"/>
          <p:cNvSpPr/>
          <p:nvPr/>
        </p:nvSpPr>
        <p:spPr>
          <a:xfrm>
            <a:off x="266640" y="1987213"/>
            <a:ext cx="5187616" cy="1203342"/>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79"/>
          <p:cNvGrpSpPr>
            <a:grpSpLocks/>
          </p:cNvGrpSpPr>
          <p:nvPr/>
        </p:nvGrpSpPr>
        <p:grpSpPr bwMode="auto">
          <a:xfrm>
            <a:off x="5190871" y="1836717"/>
            <a:ext cx="555625" cy="1509721"/>
            <a:chOff x="4476750" y="1056604"/>
            <a:chExt cx="661988" cy="1815184"/>
          </a:xfrm>
          <a:solidFill>
            <a:schemeClr val="accent6"/>
          </a:solidFill>
        </p:grpSpPr>
        <p:sp>
          <p:nvSpPr>
            <p:cNvPr id="12" name="Freeform 11"/>
            <p:cNvSpPr/>
            <p:nvPr/>
          </p:nvSpPr>
          <p:spPr>
            <a:xfrm>
              <a:off x="4476750" y="1166086"/>
              <a:ext cx="661988" cy="1705702"/>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4648867" y="1056604"/>
              <a:ext cx="399084" cy="16660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4" name="Freeform 13"/>
          <p:cNvSpPr/>
          <p:nvPr/>
        </p:nvSpPr>
        <p:spPr>
          <a:xfrm>
            <a:off x="124913" y="3540314"/>
            <a:ext cx="5393292" cy="1489874"/>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83"/>
          <p:cNvGrpSpPr>
            <a:grpSpLocks/>
          </p:cNvGrpSpPr>
          <p:nvPr/>
        </p:nvGrpSpPr>
        <p:grpSpPr bwMode="auto">
          <a:xfrm>
            <a:off x="5264576" y="3405881"/>
            <a:ext cx="620550" cy="1509153"/>
            <a:chOff x="4476750" y="1056604"/>
            <a:chExt cx="661988" cy="1815184"/>
          </a:xfrm>
          <a:solidFill>
            <a:schemeClr val="accent4">
              <a:lumMod val="40000"/>
              <a:lumOff val="60000"/>
            </a:schemeClr>
          </a:solidFill>
        </p:grpSpPr>
        <p:sp>
          <p:nvSpPr>
            <p:cNvPr id="16" name="Freeform 15"/>
            <p:cNvSpPr/>
            <p:nvPr/>
          </p:nvSpPr>
          <p:spPr>
            <a:xfrm>
              <a:off x="4476750" y="1166182"/>
              <a:ext cx="66198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4648868" y="1056604"/>
              <a:ext cx="399840" cy="166749"/>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8" name="TextBox 86"/>
          <p:cNvSpPr txBox="1">
            <a:spLocks noChangeArrowheads="1"/>
          </p:cNvSpPr>
          <p:nvPr/>
        </p:nvSpPr>
        <p:spPr bwMode="auto">
          <a:xfrm>
            <a:off x="103255" y="761378"/>
            <a:ext cx="1086047" cy="400110"/>
          </a:xfrm>
          <a:prstGeom prst="rect">
            <a:avLst/>
          </a:prstGeom>
          <a:noFill/>
          <a:ln w="9525">
            <a:noFill/>
            <a:miter lim="800000"/>
            <a:headEnd/>
            <a:tailEnd/>
          </a:ln>
        </p:spPr>
        <p:txBody>
          <a:bodyPr wrap="square" anchor="ctr">
            <a:spAutoFit/>
          </a:bodyPr>
          <a:lstStyle/>
          <a:p>
            <a:pPr algn="ctr"/>
            <a:r>
              <a:rPr lang="en-US" sz="2000" b="1" dirty="0">
                <a:solidFill>
                  <a:schemeClr val="bg1"/>
                </a:solidFill>
                <a:latin typeface="+mj-lt"/>
              </a:rPr>
              <a:t>Bước 1</a:t>
            </a:r>
          </a:p>
        </p:txBody>
      </p:sp>
      <p:sp>
        <p:nvSpPr>
          <p:cNvPr id="19" name="TextBox 87"/>
          <p:cNvSpPr txBox="1">
            <a:spLocks noChangeArrowheads="1"/>
          </p:cNvSpPr>
          <p:nvPr/>
        </p:nvSpPr>
        <p:spPr bwMode="auto">
          <a:xfrm>
            <a:off x="98692" y="2283702"/>
            <a:ext cx="1095172" cy="400110"/>
          </a:xfrm>
          <a:prstGeom prst="rect">
            <a:avLst/>
          </a:prstGeom>
          <a:noFill/>
          <a:ln w="9525">
            <a:noFill/>
            <a:miter lim="800000"/>
            <a:headEnd/>
            <a:tailEnd/>
          </a:ln>
        </p:spPr>
        <p:txBody>
          <a:bodyPr wrap="none" anchor="ctr">
            <a:spAutoFit/>
          </a:bodyPr>
          <a:lstStyle/>
          <a:p>
            <a:pPr algn="ctr"/>
            <a:r>
              <a:rPr lang="en-US" sz="2000" b="1" dirty="0">
                <a:solidFill>
                  <a:schemeClr val="bg1"/>
                </a:solidFill>
                <a:latin typeface="+mj-lt"/>
              </a:rPr>
              <a:t>Bước 2</a:t>
            </a:r>
          </a:p>
        </p:txBody>
      </p:sp>
      <p:sp>
        <p:nvSpPr>
          <p:cNvPr id="20" name="TextBox 88"/>
          <p:cNvSpPr txBox="1">
            <a:spLocks noChangeArrowheads="1"/>
          </p:cNvSpPr>
          <p:nvPr/>
        </p:nvSpPr>
        <p:spPr bwMode="auto">
          <a:xfrm>
            <a:off x="185014" y="3849227"/>
            <a:ext cx="1095172" cy="400110"/>
          </a:xfrm>
          <a:prstGeom prst="rect">
            <a:avLst/>
          </a:prstGeom>
          <a:noFill/>
          <a:ln w="9525">
            <a:noFill/>
            <a:miter lim="800000"/>
            <a:headEnd/>
            <a:tailEnd/>
          </a:ln>
        </p:spPr>
        <p:txBody>
          <a:bodyPr wrap="none" anchor="ctr">
            <a:spAutoFit/>
          </a:bodyPr>
          <a:lstStyle/>
          <a:p>
            <a:pPr algn="ctr"/>
            <a:r>
              <a:rPr lang="en-US" sz="2000" b="1" dirty="0">
                <a:solidFill>
                  <a:schemeClr val="bg1"/>
                </a:solidFill>
                <a:latin typeface="+mj-lt"/>
              </a:rPr>
              <a:t>Bước 3</a:t>
            </a:r>
          </a:p>
        </p:txBody>
      </p:sp>
      <p:sp>
        <p:nvSpPr>
          <p:cNvPr id="21" name="Rectangle 89"/>
          <p:cNvSpPr>
            <a:spLocks noChangeArrowheads="1"/>
          </p:cNvSpPr>
          <p:nvPr/>
        </p:nvSpPr>
        <p:spPr bwMode="auto">
          <a:xfrm>
            <a:off x="1121763" y="362654"/>
            <a:ext cx="4529270" cy="1077218"/>
          </a:xfrm>
          <a:prstGeom prst="rect">
            <a:avLst/>
          </a:prstGeom>
          <a:noFill/>
          <a:ln w="9525">
            <a:noFill/>
            <a:miter lim="800000"/>
            <a:headEnd/>
            <a:tailEnd/>
          </a:ln>
        </p:spPr>
        <p:txBody>
          <a:bodyPr wrap="square" anchor="ctr">
            <a:spAutoFit/>
          </a:bodyPr>
          <a:lstStyle/>
          <a:p>
            <a:pPr algn="just"/>
            <a:r>
              <a:rPr lang="vi-VN" sz="1600" dirty="0">
                <a:solidFill>
                  <a:schemeClr val="bg1"/>
                </a:solidFill>
              </a:rPr>
              <a:t>Cho nước vào hai cốc thuỷ tinh có đánh số 1</a:t>
            </a:r>
            <a:r>
              <a:rPr lang="vi-VN" sz="1600" i="1" dirty="0">
                <a:solidFill>
                  <a:schemeClr val="bg1"/>
                </a:solidFill>
              </a:rPr>
              <a:t> </a:t>
            </a:r>
            <a:br>
              <a:rPr lang="vi-VN" sz="1600" i="1" dirty="0">
                <a:solidFill>
                  <a:schemeClr val="bg1"/>
                </a:solidFill>
              </a:rPr>
            </a:br>
            <a:r>
              <a:rPr lang="vi-VN" sz="1600" dirty="0">
                <a:solidFill>
                  <a:schemeClr val="bg1"/>
                </a:solidFill>
              </a:rPr>
              <a:t>và 2. Sau đó, cho màu thực phẩm (hay mực viết) vào cả hai cốc, khuấy đều để tạo thành dung dịch màu</a:t>
            </a:r>
            <a:endParaRPr lang="en-US" sz="1600" dirty="0">
              <a:solidFill>
                <a:schemeClr val="bg1"/>
              </a:solidFill>
            </a:endParaRPr>
          </a:p>
        </p:txBody>
      </p:sp>
      <p:sp>
        <p:nvSpPr>
          <p:cNvPr id="22" name="Rectangle 90"/>
          <p:cNvSpPr>
            <a:spLocks noChangeArrowheads="1"/>
          </p:cNvSpPr>
          <p:nvPr/>
        </p:nvSpPr>
        <p:spPr bwMode="auto">
          <a:xfrm>
            <a:off x="1199355" y="2113337"/>
            <a:ext cx="4081462" cy="1077218"/>
          </a:xfrm>
          <a:prstGeom prst="rect">
            <a:avLst/>
          </a:prstGeom>
          <a:noFill/>
          <a:ln w="9525">
            <a:noFill/>
            <a:miter lim="800000"/>
            <a:headEnd/>
            <a:tailEnd/>
          </a:ln>
        </p:spPr>
        <p:txBody>
          <a:bodyPr anchor="ctr">
            <a:spAutoFit/>
          </a:bodyPr>
          <a:lstStyle/>
          <a:p>
            <a:r>
              <a:rPr lang="vi-VN" sz="1600" dirty="0">
                <a:solidFill>
                  <a:schemeClr val="bg1"/>
                </a:solidFill>
              </a:rPr>
              <a:t>Cắm vào mỗi cốc dung dịch màu 1 − 2 cành hoa (đã được cắt chéo, ngắn khoảng 10 ‒ 15 cm). Để hai cốc vào chỗ thoáng khoảng 60 − 90 phút </a:t>
            </a:r>
            <a:endParaRPr lang="en-US" sz="1600" dirty="0">
              <a:solidFill>
                <a:schemeClr val="bg1"/>
              </a:solidFill>
            </a:endParaRPr>
          </a:p>
        </p:txBody>
      </p:sp>
      <p:sp>
        <p:nvSpPr>
          <p:cNvPr id="23" name="Rectangle 91"/>
          <p:cNvSpPr>
            <a:spLocks noChangeArrowheads="1"/>
          </p:cNvSpPr>
          <p:nvPr/>
        </p:nvSpPr>
        <p:spPr bwMode="auto">
          <a:xfrm>
            <a:off x="1253872" y="3657622"/>
            <a:ext cx="4081462" cy="1323439"/>
          </a:xfrm>
          <a:prstGeom prst="rect">
            <a:avLst/>
          </a:prstGeom>
          <a:noFill/>
          <a:ln w="9525">
            <a:noFill/>
            <a:miter lim="800000"/>
            <a:headEnd/>
            <a:tailEnd/>
          </a:ln>
        </p:spPr>
        <p:txBody>
          <a:bodyPr anchor="ctr">
            <a:spAutoFit/>
          </a:bodyPr>
          <a:lstStyle/>
          <a:p>
            <a:r>
              <a:rPr lang="en-US" sz="1600" dirty="0" err="1">
                <a:solidFill>
                  <a:schemeClr val="bg1"/>
                </a:solidFill>
              </a:rPr>
              <a:t>Cốc</a:t>
            </a:r>
            <a:r>
              <a:rPr lang="en-US" sz="1600" dirty="0">
                <a:solidFill>
                  <a:schemeClr val="bg1"/>
                </a:solidFill>
              </a:rPr>
              <a:t> 1: </a:t>
            </a:r>
            <a:r>
              <a:rPr lang="en-US" sz="1600" dirty="0" err="1">
                <a:solidFill>
                  <a:schemeClr val="bg1"/>
                </a:solidFill>
              </a:rPr>
              <a:t>Cắt</a:t>
            </a:r>
            <a:r>
              <a:rPr lang="en-US" sz="1600" dirty="0">
                <a:solidFill>
                  <a:schemeClr val="bg1"/>
                </a:solidFill>
              </a:rPr>
              <a:t> </a:t>
            </a:r>
            <a:r>
              <a:rPr lang="en-US" sz="1600" dirty="0" err="1">
                <a:solidFill>
                  <a:schemeClr val="bg1"/>
                </a:solidFill>
              </a:rPr>
              <a:t>dần</a:t>
            </a:r>
            <a:r>
              <a:rPr lang="en-US" sz="1600" dirty="0">
                <a:solidFill>
                  <a:schemeClr val="bg1"/>
                </a:solidFill>
              </a:rPr>
              <a:t> </a:t>
            </a:r>
            <a:r>
              <a:rPr lang="en-US" sz="1600" dirty="0" err="1">
                <a:solidFill>
                  <a:schemeClr val="bg1"/>
                </a:solidFill>
              </a:rPr>
              <a:t>cành</a:t>
            </a:r>
            <a:r>
              <a:rPr lang="en-US" sz="1600" dirty="0">
                <a:solidFill>
                  <a:schemeClr val="bg1"/>
                </a:solidFill>
              </a:rPr>
              <a:t> </a:t>
            </a:r>
            <a:r>
              <a:rPr lang="en-US" sz="1600" dirty="0" err="1">
                <a:solidFill>
                  <a:schemeClr val="bg1"/>
                </a:solidFill>
              </a:rPr>
              <a:t>hoa</a:t>
            </a:r>
            <a:r>
              <a:rPr lang="en-US" sz="1600" dirty="0">
                <a:solidFill>
                  <a:schemeClr val="bg1"/>
                </a:solidFill>
              </a:rPr>
              <a:t> </a:t>
            </a:r>
            <a:r>
              <a:rPr lang="en-US" sz="1600" dirty="0" err="1">
                <a:solidFill>
                  <a:schemeClr val="bg1"/>
                </a:solidFill>
              </a:rPr>
              <a:t>từ</a:t>
            </a:r>
            <a:r>
              <a:rPr lang="en-US" sz="1600" dirty="0">
                <a:solidFill>
                  <a:schemeClr val="bg1"/>
                </a:solidFill>
              </a:rPr>
              <a:t> </a:t>
            </a:r>
            <a:r>
              <a:rPr lang="en-US" sz="1600" dirty="0" err="1">
                <a:solidFill>
                  <a:schemeClr val="bg1"/>
                </a:solidFill>
              </a:rPr>
              <a:t>trên</a:t>
            </a:r>
            <a:r>
              <a:rPr lang="en-US" sz="1600" dirty="0">
                <a:solidFill>
                  <a:schemeClr val="bg1"/>
                </a:solidFill>
              </a:rPr>
              <a:t> </a:t>
            </a:r>
            <a:r>
              <a:rPr lang="en-US" sz="1600" dirty="0" err="1">
                <a:solidFill>
                  <a:schemeClr val="bg1"/>
                </a:solidFill>
              </a:rPr>
              <a:t>xuống</a:t>
            </a:r>
            <a:r>
              <a:rPr lang="en-US" sz="1600" dirty="0">
                <a:solidFill>
                  <a:schemeClr val="bg1"/>
                </a:solidFill>
              </a:rPr>
              <a:t> </a:t>
            </a:r>
            <a:r>
              <a:rPr lang="en-US" sz="1600" dirty="0" err="1">
                <a:solidFill>
                  <a:schemeClr val="bg1"/>
                </a:solidFill>
              </a:rPr>
              <a:t>bằng</a:t>
            </a:r>
            <a:r>
              <a:rPr lang="en-US" sz="1600" dirty="0">
                <a:solidFill>
                  <a:schemeClr val="bg1"/>
                </a:solidFill>
              </a:rPr>
              <a:t> </a:t>
            </a:r>
            <a:r>
              <a:rPr lang="en-US" sz="1600" dirty="0" err="1">
                <a:solidFill>
                  <a:schemeClr val="bg1"/>
                </a:solidFill>
              </a:rPr>
              <a:t>dao</a:t>
            </a:r>
            <a:r>
              <a:rPr lang="en-US" sz="1600" dirty="0">
                <a:solidFill>
                  <a:schemeClr val="bg1"/>
                </a:solidFill>
              </a:rPr>
              <a:t> </a:t>
            </a:r>
            <a:r>
              <a:rPr lang="en-US" sz="1600" dirty="0" err="1">
                <a:solidFill>
                  <a:schemeClr val="bg1"/>
                </a:solidFill>
              </a:rPr>
              <a:t>mổ</a:t>
            </a:r>
            <a:r>
              <a:rPr lang="en-US" sz="1600" dirty="0">
                <a:solidFill>
                  <a:schemeClr val="bg1"/>
                </a:solidFill>
              </a:rPr>
              <a:t>, </a:t>
            </a:r>
            <a:r>
              <a:rPr lang="en-US" sz="1600" dirty="0" err="1">
                <a:solidFill>
                  <a:schemeClr val="bg1"/>
                </a:solidFill>
              </a:rPr>
              <a:t>dùng</a:t>
            </a:r>
            <a:r>
              <a:rPr lang="en-US" sz="1600" dirty="0">
                <a:solidFill>
                  <a:schemeClr val="bg1"/>
                </a:solidFill>
              </a:rPr>
              <a:t> </a:t>
            </a:r>
            <a:r>
              <a:rPr lang="en-US" sz="1600" dirty="0" err="1">
                <a:solidFill>
                  <a:schemeClr val="bg1"/>
                </a:solidFill>
              </a:rPr>
              <a:t>kính</a:t>
            </a:r>
            <a:r>
              <a:rPr lang="en-US" sz="1600" dirty="0">
                <a:solidFill>
                  <a:schemeClr val="bg1"/>
                </a:solidFill>
              </a:rPr>
              <a:t> </a:t>
            </a:r>
            <a:r>
              <a:rPr lang="en-US" sz="1600" dirty="0" err="1">
                <a:solidFill>
                  <a:schemeClr val="bg1"/>
                </a:solidFill>
              </a:rPr>
              <a:t>lúp</a:t>
            </a:r>
            <a:r>
              <a:rPr lang="en-US" sz="1600" dirty="0">
                <a:solidFill>
                  <a:schemeClr val="bg1"/>
                </a:solidFill>
              </a:rPr>
              <a:t> </a:t>
            </a:r>
            <a:r>
              <a:rPr lang="en-US" sz="1600" dirty="0" err="1">
                <a:solidFill>
                  <a:schemeClr val="bg1"/>
                </a:solidFill>
              </a:rPr>
              <a:t>để</a:t>
            </a:r>
            <a:r>
              <a:rPr lang="en-US" sz="1600" dirty="0">
                <a:solidFill>
                  <a:schemeClr val="bg1"/>
                </a:solidFill>
              </a:rPr>
              <a:t> </a:t>
            </a:r>
            <a:r>
              <a:rPr lang="en-US" sz="1600" dirty="0" err="1">
                <a:solidFill>
                  <a:schemeClr val="bg1"/>
                </a:solidFill>
              </a:rPr>
              <a:t>quan</a:t>
            </a:r>
            <a:r>
              <a:rPr lang="en-US" sz="1600" dirty="0">
                <a:solidFill>
                  <a:schemeClr val="bg1"/>
                </a:solidFill>
              </a:rPr>
              <a:t> </a:t>
            </a:r>
            <a:r>
              <a:rPr lang="en-US" sz="1600" dirty="0" err="1">
                <a:solidFill>
                  <a:schemeClr val="bg1"/>
                </a:solidFill>
              </a:rPr>
              <a:t>sát</a:t>
            </a:r>
            <a:r>
              <a:rPr lang="en-US" sz="1600" dirty="0">
                <a:solidFill>
                  <a:schemeClr val="bg1"/>
                </a:solidFill>
              </a:rPr>
              <a:t> </a:t>
            </a:r>
            <a:r>
              <a:rPr lang="en-US" sz="1600" dirty="0" err="1">
                <a:solidFill>
                  <a:schemeClr val="bg1"/>
                </a:solidFill>
              </a:rPr>
              <a:t>lát</a:t>
            </a:r>
            <a:r>
              <a:rPr lang="en-US" sz="1600" dirty="0">
                <a:solidFill>
                  <a:schemeClr val="bg1"/>
                </a:solidFill>
              </a:rPr>
              <a:t> </a:t>
            </a:r>
            <a:r>
              <a:rPr lang="en-US" sz="1600" dirty="0" err="1">
                <a:solidFill>
                  <a:schemeClr val="bg1"/>
                </a:solidFill>
              </a:rPr>
              <a:t>cắt</a:t>
            </a:r>
            <a:r>
              <a:rPr lang="en-US" sz="1600" dirty="0">
                <a:solidFill>
                  <a:schemeClr val="bg1"/>
                </a:solidFill>
              </a:rPr>
              <a:t> </a:t>
            </a:r>
            <a:r>
              <a:rPr lang="en-US" sz="1600" dirty="0" err="1">
                <a:solidFill>
                  <a:schemeClr val="bg1"/>
                </a:solidFill>
              </a:rPr>
              <a:t>và</a:t>
            </a:r>
            <a:r>
              <a:rPr lang="en-US" sz="1600" dirty="0">
                <a:solidFill>
                  <a:schemeClr val="bg1"/>
                </a:solidFill>
              </a:rPr>
              <a:t> </a:t>
            </a:r>
            <a:r>
              <a:rPr lang="en-US" sz="1600" dirty="0" err="1">
                <a:solidFill>
                  <a:schemeClr val="bg1"/>
                </a:solidFill>
              </a:rPr>
              <a:t>xác</a:t>
            </a:r>
            <a:r>
              <a:rPr lang="en-US" sz="1600" dirty="0">
                <a:solidFill>
                  <a:schemeClr val="bg1"/>
                </a:solidFill>
              </a:rPr>
              <a:t> </a:t>
            </a:r>
            <a:r>
              <a:rPr lang="en-US" sz="1600" dirty="0" err="1">
                <a:solidFill>
                  <a:schemeClr val="bg1"/>
                </a:solidFill>
              </a:rPr>
              <a:t>định</a:t>
            </a:r>
            <a:r>
              <a:rPr lang="en-US" sz="1600" dirty="0">
                <a:solidFill>
                  <a:schemeClr val="bg1"/>
                </a:solidFill>
              </a:rPr>
              <a:t> </a:t>
            </a:r>
            <a:r>
              <a:rPr lang="en-US" sz="1600" dirty="0" err="1">
                <a:solidFill>
                  <a:schemeClr val="bg1"/>
                </a:solidFill>
              </a:rPr>
              <a:t>vị</a:t>
            </a:r>
            <a:r>
              <a:rPr lang="en-US" sz="1600" dirty="0">
                <a:solidFill>
                  <a:schemeClr val="bg1"/>
                </a:solidFill>
              </a:rPr>
              <a:t> </a:t>
            </a:r>
            <a:r>
              <a:rPr lang="en-US" sz="1600" dirty="0" err="1">
                <a:solidFill>
                  <a:schemeClr val="bg1"/>
                </a:solidFill>
              </a:rPr>
              <a:t>trí</a:t>
            </a:r>
            <a:r>
              <a:rPr lang="en-US" sz="1600" dirty="0">
                <a:solidFill>
                  <a:schemeClr val="bg1"/>
                </a:solidFill>
              </a:rPr>
              <a:t> </a:t>
            </a:r>
            <a:r>
              <a:rPr lang="en-US" sz="1600" dirty="0" err="1">
                <a:solidFill>
                  <a:schemeClr val="bg1"/>
                </a:solidFill>
              </a:rPr>
              <a:t>của</a:t>
            </a:r>
            <a:r>
              <a:rPr lang="en-US" sz="1600" dirty="0">
                <a:solidFill>
                  <a:schemeClr val="bg1"/>
                </a:solidFill>
              </a:rPr>
              <a:t> dung </a:t>
            </a:r>
            <a:r>
              <a:rPr lang="en-US" sz="1600" dirty="0" err="1">
                <a:solidFill>
                  <a:schemeClr val="bg1"/>
                </a:solidFill>
              </a:rPr>
              <a:t>dịch</a:t>
            </a:r>
            <a:r>
              <a:rPr lang="en-US" sz="1600" dirty="0">
                <a:solidFill>
                  <a:schemeClr val="bg1"/>
                </a:solidFill>
              </a:rPr>
              <a:t> </a:t>
            </a:r>
            <a:r>
              <a:rPr lang="en-US" sz="1600" dirty="0" err="1">
                <a:solidFill>
                  <a:schemeClr val="bg1"/>
                </a:solidFill>
              </a:rPr>
              <a:t>màu</a:t>
            </a:r>
            <a:endParaRPr lang="en-US" sz="1600" dirty="0">
              <a:solidFill>
                <a:schemeClr val="bg1"/>
              </a:solidFill>
            </a:endParaRPr>
          </a:p>
          <a:p>
            <a:r>
              <a:rPr lang="vi-VN" sz="1600" dirty="0">
                <a:solidFill>
                  <a:schemeClr val="bg1"/>
                </a:solidFill>
              </a:rPr>
              <a:t>Cốc 2: Quan sát sự thay đổi màu sắc của cánh hoa.</a:t>
            </a:r>
            <a:endParaRPr lang="en-US" sz="1600" dirty="0">
              <a:solidFill>
                <a:schemeClr val="bg1"/>
              </a:solidFill>
            </a:endParaRPr>
          </a:p>
        </p:txBody>
      </p:sp>
      <p:pic>
        <p:nvPicPr>
          <p:cNvPr id="24" name="Picture 23">
            <a:extLst>
              <a:ext uri="{FF2B5EF4-FFF2-40B4-BE49-F238E27FC236}">
                <a16:creationId xmlns:a16="http://schemas.microsoft.com/office/drawing/2014/main" id="{BF32E508-8808-4FF4-80BA-C27747750F40}"/>
              </a:ext>
            </a:extLst>
          </p:cNvPr>
          <p:cNvPicPr/>
          <p:nvPr/>
        </p:nvPicPr>
        <p:blipFill>
          <a:blip r:embed="rId3"/>
          <a:stretch>
            <a:fillRect/>
          </a:stretch>
        </p:blipFill>
        <p:spPr>
          <a:xfrm>
            <a:off x="5745017" y="160509"/>
            <a:ext cx="3157035" cy="1573530"/>
          </a:xfrm>
          <a:prstGeom prst="rect">
            <a:avLst/>
          </a:prstGeom>
        </p:spPr>
      </p:pic>
      <p:pic>
        <p:nvPicPr>
          <p:cNvPr id="25" name="Picture 24">
            <a:extLst>
              <a:ext uri="{FF2B5EF4-FFF2-40B4-BE49-F238E27FC236}">
                <a16:creationId xmlns:a16="http://schemas.microsoft.com/office/drawing/2014/main" id="{8BB15238-0CA2-4BCC-826C-D67A74D09B19}"/>
              </a:ext>
            </a:extLst>
          </p:cNvPr>
          <p:cNvPicPr/>
          <p:nvPr/>
        </p:nvPicPr>
        <p:blipFill>
          <a:blip r:embed="rId4"/>
          <a:stretch>
            <a:fillRect/>
          </a:stretch>
        </p:blipFill>
        <p:spPr>
          <a:xfrm>
            <a:off x="5454256" y="1748555"/>
            <a:ext cx="2966176" cy="1600200"/>
          </a:xfrm>
          <a:prstGeom prst="rect">
            <a:avLst/>
          </a:prstGeom>
        </p:spPr>
      </p:pic>
      <p:pic>
        <p:nvPicPr>
          <p:cNvPr id="26" name="Picture 25">
            <a:extLst>
              <a:ext uri="{FF2B5EF4-FFF2-40B4-BE49-F238E27FC236}">
                <a16:creationId xmlns:a16="http://schemas.microsoft.com/office/drawing/2014/main" id="{F2D627F4-1EFF-45B9-8695-41B7F2057957}"/>
              </a:ext>
            </a:extLst>
          </p:cNvPr>
          <p:cNvPicPr/>
          <p:nvPr/>
        </p:nvPicPr>
        <p:blipFill>
          <a:blip r:embed="rId5"/>
          <a:stretch>
            <a:fillRect/>
          </a:stretch>
        </p:blipFill>
        <p:spPr>
          <a:xfrm>
            <a:off x="5518204" y="3410175"/>
            <a:ext cx="2775005" cy="1569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p:cNvSpPr>
            <a:spLocks noGrp="1"/>
          </p:cNvSpPr>
          <p:nvPr>
            <p:ph type="body" idx="1"/>
          </p:nvPr>
        </p:nvSpPr>
        <p:spPr>
          <a:xfrm>
            <a:off x="1032934" y="711693"/>
            <a:ext cx="6796784" cy="1784372"/>
          </a:xfrm>
        </p:spPr>
        <p:txBody>
          <a:bodyPr/>
          <a:lstStyle/>
          <a:p>
            <a:pPr algn="just"/>
            <a:r>
              <a:rPr lang="en-US" sz="2000" b="1" dirty="0">
                <a:latin typeface="+mj-lt"/>
              </a:rPr>
              <a:t>Lưu ý:</a:t>
            </a:r>
          </a:p>
          <a:p>
            <a:pPr marL="50800" indent="0" algn="just">
              <a:buNone/>
            </a:pPr>
            <a:r>
              <a:rPr lang="en-US" sz="2000" b="1" dirty="0">
                <a:latin typeface="+mj-lt"/>
              </a:rPr>
              <a:t>1. </a:t>
            </a:r>
            <a:r>
              <a:rPr lang="en-US" sz="2000" b="1" dirty="0" err="1">
                <a:latin typeface="+mj-lt"/>
              </a:rPr>
              <a:t>Nên</a:t>
            </a:r>
            <a:r>
              <a:rPr lang="en-US" sz="2000" b="1" dirty="0">
                <a:latin typeface="+mj-lt"/>
              </a:rPr>
              <a:t> </a:t>
            </a:r>
            <a:r>
              <a:rPr lang="en-US" sz="2000" b="1" dirty="0" err="1">
                <a:latin typeface="+mj-lt"/>
              </a:rPr>
              <a:t>chọn</a:t>
            </a:r>
            <a:r>
              <a:rPr lang="en-US" sz="2000" b="1" dirty="0">
                <a:latin typeface="+mj-lt"/>
              </a:rPr>
              <a:t> </a:t>
            </a:r>
            <a:r>
              <a:rPr lang="en-US" sz="2000" b="1" dirty="0" err="1">
                <a:latin typeface="+mj-lt"/>
              </a:rPr>
              <a:t>hoa</a:t>
            </a:r>
            <a:r>
              <a:rPr lang="en-US" sz="2000" b="1" dirty="0">
                <a:latin typeface="+mj-lt"/>
              </a:rPr>
              <a:t> </a:t>
            </a:r>
            <a:r>
              <a:rPr lang="en-US" sz="2000" b="1" dirty="0" err="1">
                <a:latin typeface="+mj-lt"/>
              </a:rPr>
              <a:t>màu</a:t>
            </a:r>
            <a:r>
              <a:rPr lang="en-US" sz="2000" b="1" dirty="0">
                <a:latin typeface="+mj-lt"/>
              </a:rPr>
              <a:t> </a:t>
            </a:r>
            <a:r>
              <a:rPr lang="en-US" sz="2000" b="1" dirty="0" err="1">
                <a:latin typeface="+mj-lt"/>
              </a:rPr>
              <a:t>trắng</a:t>
            </a:r>
            <a:r>
              <a:rPr lang="en-US" sz="2000" b="1" dirty="0">
                <a:latin typeface="+mj-lt"/>
              </a:rPr>
              <a:t> </a:t>
            </a:r>
            <a:r>
              <a:rPr lang="en-US" sz="2000" b="1" dirty="0" err="1">
                <a:latin typeface="+mj-lt"/>
              </a:rPr>
              <a:t>để</a:t>
            </a:r>
            <a:r>
              <a:rPr lang="en-US" sz="2000" b="1" dirty="0">
                <a:latin typeface="+mj-lt"/>
              </a:rPr>
              <a:t> </a:t>
            </a:r>
            <a:r>
              <a:rPr lang="en-US" sz="2000" b="1" dirty="0" err="1">
                <a:latin typeface="+mj-lt"/>
              </a:rPr>
              <a:t>dễ</a:t>
            </a:r>
            <a:r>
              <a:rPr lang="en-US" sz="2000" b="1" dirty="0">
                <a:latin typeface="+mj-lt"/>
              </a:rPr>
              <a:t> </a:t>
            </a:r>
            <a:r>
              <a:rPr lang="en-US" sz="2000" b="1" dirty="0" err="1">
                <a:latin typeface="+mj-lt"/>
              </a:rPr>
              <a:t>quan</a:t>
            </a:r>
            <a:r>
              <a:rPr lang="en-US" sz="2000" b="1" dirty="0">
                <a:latin typeface="+mj-lt"/>
              </a:rPr>
              <a:t> </a:t>
            </a:r>
            <a:r>
              <a:rPr lang="en-US" sz="2000" b="1" dirty="0" err="1">
                <a:latin typeface="+mj-lt"/>
              </a:rPr>
              <a:t>sát</a:t>
            </a:r>
            <a:r>
              <a:rPr lang="en-US" sz="2000" b="1" dirty="0">
                <a:latin typeface="+mj-lt"/>
              </a:rPr>
              <a:t> </a:t>
            </a:r>
            <a:r>
              <a:rPr lang="en-US" sz="2000" b="1" dirty="0" err="1">
                <a:latin typeface="+mj-lt"/>
              </a:rPr>
              <a:t>hiện</a:t>
            </a:r>
            <a:r>
              <a:rPr lang="en-US" sz="2000" b="1" dirty="0">
                <a:latin typeface="+mj-lt"/>
              </a:rPr>
              <a:t> </a:t>
            </a:r>
            <a:r>
              <a:rPr lang="en-US" sz="2000" b="1" dirty="0" err="1">
                <a:latin typeface="+mj-lt"/>
              </a:rPr>
              <a:t>tượng</a:t>
            </a:r>
            <a:endParaRPr lang="en-US" sz="2000" b="1" dirty="0">
              <a:latin typeface="+mj-lt"/>
            </a:endParaRPr>
          </a:p>
          <a:p>
            <a:pPr marL="50800" indent="0" algn="just">
              <a:buNone/>
            </a:pPr>
            <a:r>
              <a:rPr lang="en-US" sz="2000" b="1" dirty="0">
                <a:latin typeface="+mj-lt"/>
              </a:rPr>
              <a:t>2. </a:t>
            </a:r>
            <a:r>
              <a:rPr lang="en-US" sz="2000" b="1" dirty="0" err="1">
                <a:latin typeface="+mj-lt"/>
              </a:rPr>
              <a:t>Nên</a:t>
            </a:r>
            <a:r>
              <a:rPr lang="en-US" sz="2000" b="1" dirty="0">
                <a:latin typeface="+mj-lt"/>
              </a:rPr>
              <a:t> </a:t>
            </a:r>
            <a:r>
              <a:rPr lang="en-US" sz="2000" b="1" dirty="0" err="1">
                <a:latin typeface="+mj-lt"/>
              </a:rPr>
              <a:t>cắt</a:t>
            </a:r>
            <a:r>
              <a:rPr lang="en-US" sz="2000" b="1" dirty="0">
                <a:latin typeface="+mj-lt"/>
              </a:rPr>
              <a:t> </a:t>
            </a:r>
            <a:r>
              <a:rPr lang="en-US" sz="2000" b="1" dirty="0" err="1">
                <a:latin typeface="+mj-lt"/>
              </a:rPr>
              <a:t>bớt</a:t>
            </a:r>
            <a:r>
              <a:rPr lang="en-US" sz="2000" b="1" dirty="0">
                <a:latin typeface="+mj-lt"/>
              </a:rPr>
              <a:t> </a:t>
            </a:r>
            <a:r>
              <a:rPr lang="en-US" sz="2000" b="1" dirty="0" err="1">
                <a:latin typeface="+mj-lt"/>
              </a:rPr>
              <a:t>cành</a:t>
            </a:r>
            <a:r>
              <a:rPr lang="en-US" sz="2000" b="1" dirty="0">
                <a:latin typeface="+mj-lt"/>
              </a:rPr>
              <a:t> </a:t>
            </a:r>
            <a:r>
              <a:rPr lang="en-US" sz="2000" b="1" dirty="0" err="1">
                <a:latin typeface="+mj-lt"/>
              </a:rPr>
              <a:t>hoa</a:t>
            </a:r>
            <a:r>
              <a:rPr lang="en-US" sz="2000" b="1" dirty="0">
                <a:latin typeface="+mj-lt"/>
              </a:rPr>
              <a:t> </a:t>
            </a:r>
            <a:r>
              <a:rPr lang="en-US" sz="2000" b="1" dirty="0" err="1">
                <a:latin typeface="+mj-lt"/>
              </a:rPr>
              <a:t>để</a:t>
            </a:r>
            <a:r>
              <a:rPr lang="en-US" sz="2000" b="1" dirty="0">
                <a:latin typeface="+mj-lt"/>
              </a:rPr>
              <a:t> </a:t>
            </a:r>
            <a:r>
              <a:rPr lang="en-US" sz="2000" b="1" dirty="0" err="1">
                <a:latin typeface="+mj-lt"/>
              </a:rPr>
              <a:t>quan</a:t>
            </a:r>
            <a:r>
              <a:rPr lang="en-US" sz="2000" b="1" dirty="0">
                <a:latin typeface="+mj-lt"/>
              </a:rPr>
              <a:t> </a:t>
            </a:r>
            <a:r>
              <a:rPr lang="en-US" sz="2000" b="1" dirty="0" err="1">
                <a:latin typeface="+mj-lt"/>
              </a:rPr>
              <a:t>sát</a:t>
            </a:r>
            <a:r>
              <a:rPr lang="en-US" sz="2000" b="1" dirty="0">
                <a:latin typeface="+mj-lt"/>
              </a:rPr>
              <a:t> </a:t>
            </a:r>
            <a:r>
              <a:rPr lang="en-US" sz="2000" b="1" dirty="0" err="1">
                <a:latin typeface="+mj-lt"/>
              </a:rPr>
              <a:t>được</a:t>
            </a:r>
            <a:r>
              <a:rPr lang="en-US" sz="2000" b="1" dirty="0">
                <a:latin typeface="+mj-lt"/>
              </a:rPr>
              <a:t> </a:t>
            </a:r>
            <a:r>
              <a:rPr lang="en-US" sz="2000" b="1" dirty="0" err="1">
                <a:latin typeface="+mj-lt"/>
              </a:rPr>
              <a:t>kết</a:t>
            </a:r>
            <a:r>
              <a:rPr lang="en-US" sz="2000" b="1" dirty="0">
                <a:latin typeface="+mj-lt"/>
              </a:rPr>
              <a:t> </a:t>
            </a:r>
            <a:r>
              <a:rPr lang="en-US" sz="2000" b="1" dirty="0" err="1">
                <a:latin typeface="+mj-lt"/>
              </a:rPr>
              <a:t>quả</a:t>
            </a:r>
            <a:r>
              <a:rPr lang="en-US" sz="2000" b="1" dirty="0">
                <a:latin typeface="+mj-lt"/>
              </a:rPr>
              <a:t> </a:t>
            </a:r>
            <a:r>
              <a:rPr lang="en-US" sz="2000" b="1" dirty="0" err="1">
                <a:latin typeface="+mj-lt"/>
              </a:rPr>
              <a:t>nhanh</a:t>
            </a:r>
            <a:r>
              <a:rPr lang="en-US" sz="2000" b="1" dirty="0">
                <a:latin typeface="+mj-lt"/>
              </a:rPr>
              <a:t> </a:t>
            </a:r>
            <a:r>
              <a:rPr lang="en-US" sz="2000" b="1" dirty="0" err="1">
                <a:latin typeface="+mj-lt"/>
              </a:rPr>
              <a:t>hơn</a:t>
            </a:r>
            <a:endParaRPr lang="en-US" sz="2000" b="1" dirty="0">
              <a:latin typeface="+mj-lt"/>
            </a:endParaRPr>
          </a:p>
        </p:txBody>
      </p:sp>
      <p:pic>
        <p:nvPicPr>
          <p:cNvPr id="1026" name="Picture 2" descr="Hình ảnh hoa hồng màu trắng trên nền trắng | Thư viện stock vector đẹp miễn  phí">
            <a:extLst>
              <a:ext uri="{FF2B5EF4-FFF2-40B4-BE49-F238E27FC236}">
                <a16:creationId xmlns:a16="http://schemas.microsoft.com/office/drawing/2014/main" id="{6E6A0B5B-F66E-40A2-BD67-3E99E9E13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602" y="2354134"/>
            <a:ext cx="4375322" cy="2728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0" y="4095750"/>
            <a:ext cx="1219200" cy="1219200"/>
          </a:xfrm>
          <a:prstGeom prst="rect">
            <a:avLst/>
          </a:prstGeom>
        </p:spPr>
      </p:pic>
      <p:sp>
        <p:nvSpPr>
          <p:cNvPr id="10" name="Cloud Callout 9"/>
          <p:cNvSpPr/>
          <p:nvPr/>
        </p:nvSpPr>
        <p:spPr>
          <a:xfrm>
            <a:off x="3124200" y="514350"/>
            <a:ext cx="5943600" cy="2285999"/>
          </a:xfrm>
          <a:prstGeom prst="cloudCallout">
            <a:avLst>
              <a:gd name="adj1" fmla="val -45821"/>
              <a:gd name="adj2" fmla="val 6436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 </a:t>
            </a:r>
            <a:r>
              <a:rPr lang="vi-VN" sz="2800" dirty="0"/>
              <a:t>Tại sao phải sử dụng hoa có màu trắng?</a:t>
            </a:r>
            <a:endParaRPr lang="vi-VN" sz="2800" dirty="0">
              <a:latin typeface="Barlow Light" panose="00000400000000000000" pitchFamily="2" charset="0"/>
              <a:cs typeface="Times New Roman" panose="02020603050405020304" pitchFamily="18" charset="0"/>
            </a:endParaRPr>
          </a:p>
        </p:txBody>
      </p:sp>
      <p:sp>
        <p:nvSpPr>
          <p:cNvPr id="7" name="Cloud Callout 9">
            <a:extLst>
              <a:ext uri="{FF2B5EF4-FFF2-40B4-BE49-F238E27FC236}">
                <a16:creationId xmlns:a16="http://schemas.microsoft.com/office/drawing/2014/main" id="{DABE42F2-EF9A-42D1-9667-05D459C1FE94}"/>
              </a:ext>
            </a:extLst>
          </p:cNvPr>
          <p:cNvSpPr/>
          <p:nvPr/>
        </p:nvSpPr>
        <p:spPr>
          <a:xfrm>
            <a:off x="3124200" y="514349"/>
            <a:ext cx="5943600" cy="2285999"/>
          </a:xfrm>
          <a:prstGeom prst="cloudCallout">
            <a:avLst>
              <a:gd name="adj1" fmla="val -45821"/>
              <a:gd name="adj2" fmla="val 6436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 </a:t>
            </a:r>
            <a:r>
              <a:rPr lang="vi-VN" sz="2400" dirty="0"/>
              <a:t>Tại sao cần phải để hai mẫu thí nghiệm vào chỗ thoáng khoảng 60 - 90 phút?</a:t>
            </a:r>
            <a:endParaRPr lang="vi-VN" sz="2400" dirty="0">
              <a:latin typeface="Barlow Light" panose="000004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C4485400-A86F-437F-A7D2-B3594B8DFDB3}"/>
              </a:ext>
            </a:extLst>
          </p:cNvPr>
          <p:cNvSpPr txBox="1"/>
          <p:nvPr/>
        </p:nvSpPr>
        <p:spPr>
          <a:xfrm>
            <a:off x="135172" y="373711"/>
            <a:ext cx="2989028" cy="3077766"/>
          </a:xfrm>
          <a:prstGeom prst="rect">
            <a:avLst/>
          </a:prstGeom>
          <a:noFill/>
        </p:spPr>
        <p:txBody>
          <a:bodyPr wrap="square" rtlCol="0">
            <a:spAutoFit/>
          </a:bodyPr>
          <a:lstStyle/>
          <a:p>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Sử</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dụng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có</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trắng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sẽ</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dễ</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dàng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quan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sát</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hiện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tượng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thay</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đổi</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sắc</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của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cánh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Bình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thường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trắng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có</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các</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tế</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bào</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ở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cánh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không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chứa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sắc</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tố</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trong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không</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bào</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nên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khi</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dung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dịch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được</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vận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chuyển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đến</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cánh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sẽ</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làm</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sắc</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cánh</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hoa</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đổi</a:t>
            </a:r>
            <a:r>
              <a:rPr lang="en-US" sz="1800" dirty="0">
                <a:solidFill>
                  <a:schemeClr val="accent5">
                    <a:lumMod val="75000"/>
                  </a:schemeClr>
                </a:solidFill>
                <a:effectLst/>
                <a:latin typeface="Times New Roman" panose="02020603050405020304" pitchFamily="18" charset="0"/>
                <a:ea typeface="Segoe UI" panose="020B0502040204020203" pitchFamily="34" charset="0"/>
              </a:rPr>
              <a:t> </a:t>
            </a:r>
            <a:r>
              <a:rPr lang="en-US" sz="1800" dirty="0" err="1">
                <a:solidFill>
                  <a:schemeClr val="accent5">
                    <a:lumMod val="75000"/>
                  </a:schemeClr>
                </a:solidFill>
                <a:effectLst/>
                <a:latin typeface="Times New Roman" panose="02020603050405020304" pitchFamily="18" charset="0"/>
                <a:ea typeface="Segoe UI" panose="020B0502040204020203" pitchFamily="34" charset="0"/>
              </a:rPr>
              <a:t>màu</a:t>
            </a:r>
            <a:r>
              <a:rPr lang="en-US" sz="1800" dirty="0">
                <a:solidFill>
                  <a:schemeClr val="accent5">
                    <a:lumMod val="75000"/>
                  </a:schemeClr>
                </a:solidFill>
                <a:effectLst/>
                <a:latin typeface="Times New Roman" panose="02020603050405020304" pitchFamily="18" charset="0"/>
                <a:ea typeface="Segoe UI" panose="020B0502040204020203" pitchFamily="34" charset="0"/>
              </a:rPr>
              <a:t>.</a:t>
            </a:r>
            <a:endParaRPr lang="en-US" sz="1800" dirty="0">
              <a:solidFill>
                <a:schemeClr val="accent5">
                  <a:lumMod val="75000"/>
                </a:schemeClr>
              </a:solidFill>
              <a:effectLst/>
              <a:latin typeface="Segoe UI" panose="020B0502040204020203" pitchFamily="34" charset="0"/>
              <a:ea typeface="Segoe UI" panose="020B0502040204020203" pitchFamily="34" charset="0"/>
            </a:endParaRPr>
          </a:p>
          <a:p>
            <a:endParaRPr lang="en-US" dirty="0">
              <a:solidFill>
                <a:schemeClr val="accent5">
                  <a:lumMod val="75000"/>
                </a:schemeClr>
              </a:solidFill>
            </a:endParaRPr>
          </a:p>
        </p:txBody>
      </p:sp>
      <p:sp>
        <p:nvSpPr>
          <p:cNvPr id="11" name="TextBox 10">
            <a:extLst>
              <a:ext uri="{FF2B5EF4-FFF2-40B4-BE49-F238E27FC236}">
                <a16:creationId xmlns:a16="http://schemas.microsoft.com/office/drawing/2014/main" id="{3072B792-79B0-4488-B643-D0C911F64BE9}"/>
              </a:ext>
            </a:extLst>
          </p:cNvPr>
          <p:cNvSpPr txBox="1"/>
          <p:nvPr/>
        </p:nvSpPr>
        <p:spPr>
          <a:xfrm>
            <a:off x="81500" y="318520"/>
            <a:ext cx="3096371" cy="2677656"/>
          </a:xfrm>
          <a:prstGeom prst="rect">
            <a:avLst/>
          </a:prstGeom>
          <a:noFill/>
        </p:spPr>
        <p:txBody>
          <a:bodyPr wrap="square">
            <a:spAutoFit/>
          </a:bodyPr>
          <a:lstStyle/>
          <a:p>
            <a:r>
              <a:rPr lang="vi-VN" sz="2400" dirty="0">
                <a:solidFill>
                  <a:schemeClr val="accent5">
                    <a:lumMod val="75000"/>
                  </a:schemeClr>
                </a:solidFill>
                <a:effectLst/>
                <a:latin typeface="Times New Roman" panose="02020603050405020304" pitchFamily="18" charset="0"/>
                <a:ea typeface="Arial" panose="020B0604020202020204" pitchFamily="34" charset="0"/>
              </a:rPr>
              <a:t>Để hai mẫu thí nghiệm trong khoảng 60 - 90 phút để đủ thời gian cho quá trình vận chuyển dung dịch màu lên thân và lên cánh hoa.</a:t>
            </a:r>
            <a:endParaRPr lang="en-US" sz="2400" dirty="0">
              <a:solidFill>
                <a:schemeClr val="accent5">
                  <a:lumMod val="75000"/>
                </a:schemeClr>
              </a:solidFill>
            </a:endParaRPr>
          </a:p>
        </p:txBody>
      </p:sp>
    </p:spTree>
    <p:extLst>
      <p:ext uri="{BB962C8B-B14F-4D97-AF65-F5344CB8AC3E}">
        <p14:creationId xmlns:p14="http://schemas.microsoft.com/office/powerpoint/2010/main" val="16272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ppt_x"/>
                                          </p:val>
                                        </p:tav>
                                      </p:tavLst>
                                    </p:anim>
                                    <p:anim calcmode="lin" valueType="num">
                                      <p:cBhvr additive="base">
                                        <p:cTn id="17" dur="500"/>
                                        <p:tgtEl>
                                          <p:spTgt spid="10"/>
                                        </p:tgtEl>
                                        <p:attrNameLst>
                                          <p:attrName>ppt_y</p:attrName>
                                        </p:attrNameLst>
                                      </p:cBhvr>
                                      <p:tavLst>
                                        <p:tav tm="0">
                                          <p:val>
                                            <p:strVal val="ppt_y"/>
                                          </p:val>
                                        </p:tav>
                                        <p:tav tm="100000">
                                          <p:val>
                                            <p:strVal val="1+ppt_h/2"/>
                                          </p:val>
                                        </p:tav>
                                      </p:tavLst>
                                    </p:anim>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0"/>
                                        <p:tgtEl>
                                          <p:spTgt spid="2"/>
                                        </p:tgtEl>
                                        <p:attrNameLst>
                                          <p:attrName>ppt_y</p:attrName>
                                        </p:attrNameLst>
                                      </p:cBhvr>
                                      <p:tavLst>
                                        <p:tav tm="0">
                                          <p:val>
                                            <p:strVal val="ppt_y"/>
                                          </p:val>
                                        </p:tav>
                                        <p:tav tm="100000">
                                          <p:val>
                                            <p:strVal val="ppt_y+.1"/>
                                          </p:val>
                                        </p:tav>
                                      </p:tavLst>
                                    </p:anim>
                                    <p:set>
                                      <p:cBhvr>
                                        <p:cTn id="25" dur="1" fill="hold">
                                          <p:stCondLst>
                                            <p:cond delay="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2" grpId="0"/>
      <p:bldP spid="2" grpId="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0" y="440350"/>
            <a:ext cx="9144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b="1" dirty="0">
                <a:latin typeface="+mj-lt"/>
              </a:rPr>
              <a:t>2. Thí nghiệm chứng minh lá thoát hơi nước</a:t>
            </a:r>
            <a:endParaRPr sz="2600" b="1" dirty="0">
              <a:latin typeface="+mj-lt"/>
            </a:endParaRPr>
          </a:p>
        </p:txBody>
      </p:sp>
      <p:grpSp>
        <p:nvGrpSpPr>
          <p:cNvPr id="793" name="Google Shape;793;p18"/>
          <p:cNvGrpSpPr/>
          <p:nvPr/>
        </p:nvGrpSpPr>
        <p:grpSpPr>
          <a:xfrm rot="5400000">
            <a:off x="678803" y="1073690"/>
            <a:ext cx="521032" cy="585440"/>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48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barn(inVertical)">
                                      <p:cBhvr>
                                        <p:cTn id="7" dur="500"/>
                                        <p:tgtEl>
                                          <p:spTgt spid="7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91"/>
                                        </p:tgtEl>
                                        <p:attrNameLst>
                                          <p:attrName>style.visibility</p:attrName>
                                        </p:attrNameLst>
                                      </p:cBhvr>
                                      <p:to>
                                        <p:strVal val="visible"/>
                                      </p:to>
                                    </p:set>
                                    <p:animEffect transition="in" filter="barn(inVertical)">
                                      <p:cBhvr>
                                        <p:cTn id="10"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a:p>
        </p:txBody>
      </p:sp>
      <p:sp>
        <p:nvSpPr>
          <p:cNvPr id="4" name="Round Same Side Corner Rectangle 3"/>
          <p:cNvSpPr/>
          <p:nvPr/>
        </p:nvSpPr>
        <p:spPr>
          <a:xfrm rot="16200000">
            <a:off x="3006857" y="-2368146"/>
            <a:ext cx="631562" cy="619813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Round Same Side Corner Rectangle 4"/>
          <p:cNvSpPr/>
          <p:nvPr/>
        </p:nvSpPr>
        <p:spPr>
          <a:xfrm rot="5400000" flipH="1">
            <a:off x="7195989" y="297799"/>
            <a:ext cx="631563" cy="866245"/>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8"/>
          <p:cNvSpPr txBox="1">
            <a:spLocks noChangeArrowheads="1"/>
          </p:cNvSpPr>
          <p:nvPr/>
        </p:nvSpPr>
        <p:spPr bwMode="auto">
          <a:xfrm>
            <a:off x="7288404" y="530866"/>
            <a:ext cx="384315" cy="400110"/>
          </a:xfrm>
          <a:prstGeom prst="rect">
            <a:avLst/>
          </a:prstGeom>
          <a:noFill/>
          <a:ln w="9525">
            <a:noFill/>
            <a:miter lim="800000"/>
            <a:headEnd/>
            <a:tailEnd/>
          </a:ln>
        </p:spPr>
        <p:txBody>
          <a:bodyPr wrap="square" anchor="ctr">
            <a:spAutoFit/>
          </a:bodyPr>
          <a:lstStyle/>
          <a:p>
            <a:pPr algn="ctr"/>
            <a:r>
              <a:rPr lang="en-US" sz="2000" b="1" dirty="0">
                <a:solidFill>
                  <a:schemeClr val="bg1"/>
                </a:solidFill>
                <a:latin typeface="+mj-lt"/>
              </a:rPr>
              <a:t>1</a:t>
            </a:r>
          </a:p>
        </p:txBody>
      </p:sp>
      <p:sp>
        <p:nvSpPr>
          <p:cNvPr id="7" name="Rectangle 32"/>
          <p:cNvSpPr>
            <a:spLocks noChangeArrowheads="1"/>
          </p:cNvSpPr>
          <p:nvPr/>
        </p:nvSpPr>
        <p:spPr bwMode="auto">
          <a:xfrm>
            <a:off x="-151536" y="551347"/>
            <a:ext cx="6198134" cy="707886"/>
          </a:xfrm>
          <a:prstGeom prst="rect">
            <a:avLst/>
          </a:prstGeom>
          <a:noFill/>
          <a:ln w="9525">
            <a:noFill/>
            <a:miter lim="800000"/>
            <a:headEnd/>
            <a:tailEnd/>
          </a:ln>
        </p:spPr>
        <p:txBody>
          <a:bodyPr wrap="square">
            <a:spAutoFit/>
          </a:bodyPr>
          <a:lstStyle/>
          <a:p>
            <a:pPr lvl="0" algn="ctr"/>
            <a:r>
              <a:rPr lang="vi-VN" sz="2000" dirty="0">
                <a:solidFill>
                  <a:schemeClr val="bg1"/>
                </a:solidFill>
              </a:rPr>
              <a:t>Chuẩn bị giấy tẩm dung dịch CoCl2.</a:t>
            </a:r>
            <a:br>
              <a:rPr lang="vi-VN" sz="2000" dirty="0">
                <a:solidFill>
                  <a:schemeClr val="bg1"/>
                </a:solidFill>
              </a:rPr>
            </a:br>
            <a:endParaRPr lang="en-US" sz="2000" dirty="0">
              <a:solidFill>
                <a:schemeClr val="bg1"/>
              </a:solidFill>
            </a:endParaRPr>
          </a:p>
        </p:txBody>
      </p:sp>
      <p:sp>
        <p:nvSpPr>
          <p:cNvPr id="8" name="Round Same Side Corner Rectangle 7"/>
          <p:cNvSpPr/>
          <p:nvPr/>
        </p:nvSpPr>
        <p:spPr>
          <a:xfrm rot="16200000">
            <a:off x="613317" y="667133"/>
            <a:ext cx="1774332" cy="2803493"/>
          </a:xfrm>
          <a:prstGeom prst="round2SameRect">
            <a:avLst>
              <a:gd name="adj1" fmla="val 23321"/>
              <a:gd name="adj2" fmla="val 0"/>
            </a:avLst>
          </a:prstGeom>
          <a:solidFill>
            <a:schemeClr val="tx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2"/>
          <p:cNvSpPr>
            <a:spLocks noChangeArrowheads="1"/>
          </p:cNvSpPr>
          <p:nvPr/>
        </p:nvSpPr>
        <p:spPr bwMode="auto">
          <a:xfrm>
            <a:off x="163828" y="1381778"/>
            <a:ext cx="2666836" cy="1477328"/>
          </a:xfrm>
          <a:prstGeom prst="rect">
            <a:avLst/>
          </a:prstGeom>
          <a:noFill/>
          <a:ln w="9525">
            <a:noFill/>
            <a:miter lim="800000"/>
            <a:headEnd/>
            <a:tailEnd/>
          </a:ln>
        </p:spPr>
        <p:txBody>
          <a:bodyPr wrap="square">
            <a:spAutoFit/>
          </a:bodyPr>
          <a:lstStyle/>
          <a:p>
            <a:r>
              <a:rPr lang="en-US" sz="1800" dirty="0" err="1">
                <a:solidFill>
                  <a:schemeClr val="bg1"/>
                </a:solidFill>
              </a:rPr>
              <a:t>Dùng</a:t>
            </a:r>
            <a:r>
              <a:rPr lang="en-US" sz="1800" dirty="0">
                <a:solidFill>
                  <a:schemeClr val="bg1"/>
                </a:solidFill>
              </a:rPr>
              <a:t> </a:t>
            </a:r>
            <a:r>
              <a:rPr lang="en-US" sz="1800" dirty="0" err="1">
                <a:solidFill>
                  <a:schemeClr val="bg1"/>
                </a:solidFill>
              </a:rPr>
              <a:t>kéo</a:t>
            </a:r>
            <a:r>
              <a:rPr lang="en-US" sz="1800" dirty="0">
                <a:solidFill>
                  <a:schemeClr val="bg1"/>
                </a:solidFill>
              </a:rPr>
              <a:t> </a:t>
            </a:r>
            <a:r>
              <a:rPr lang="en-US" sz="1800" dirty="0" err="1">
                <a:solidFill>
                  <a:schemeClr val="bg1"/>
                </a:solidFill>
              </a:rPr>
              <a:t>cắt</a:t>
            </a:r>
            <a:r>
              <a:rPr lang="en-US" sz="1800" dirty="0">
                <a:solidFill>
                  <a:schemeClr val="bg1"/>
                </a:solidFill>
              </a:rPr>
              <a:t> </a:t>
            </a:r>
            <a:r>
              <a:rPr lang="en-US" sz="1800" dirty="0" err="1">
                <a:solidFill>
                  <a:schemeClr val="bg1"/>
                </a:solidFill>
              </a:rPr>
              <a:t>giấy</a:t>
            </a:r>
            <a:r>
              <a:rPr lang="en-US" sz="1800" dirty="0">
                <a:solidFill>
                  <a:schemeClr val="bg1"/>
                </a:solidFill>
              </a:rPr>
              <a:t> </a:t>
            </a:r>
            <a:r>
              <a:rPr lang="en-US" sz="1800" dirty="0" err="1">
                <a:solidFill>
                  <a:schemeClr val="bg1"/>
                </a:solidFill>
              </a:rPr>
              <a:t>thấm</a:t>
            </a:r>
            <a:r>
              <a:rPr lang="en-US" sz="1800" dirty="0">
                <a:solidFill>
                  <a:schemeClr val="bg1"/>
                </a:solidFill>
              </a:rPr>
              <a:t> </a:t>
            </a:r>
            <a:r>
              <a:rPr lang="en-US" sz="1800" dirty="0" err="1">
                <a:solidFill>
                  <a:schemeClr val="bg1"/>
                </a:solidFill>
              </a:rPr>
              <a:t>thành</a:t>
            </a:r>
            <a:r>
              <a:rPr lang="en-US" sz="1800" dirty="0">
                <a:solidFill>
                  <a:schemeClr val="bg1"/>
                </a:solidFill>
              </a:rPr>
              <a:t> </a:t>
            </a:r>
            <a:r>
              <a:rPr lang="en-US" sz="1800" dirty="0" err="1">
                <a:solidFill>
                  <a:schemeClr val="bg1"/>
                </a:solidFill>
              </a:rPr>
              <a:t>những</a:t>
            </a:r>
            <a:r>
              <a:rPr lang="en-US" sz="1800" dirty="0">
                <a:solidFill>
                  <a:schemeClr val="bg1"/>
                </a:solidFill>
              </a:rPr>
              <a:t> </a:t>
            </a:r>
          </a:p>
          <a:p>
            <a:r>
              <a:rPr lang="vi-VN" sz="1800" dirty="0">
                <a:solidFill>
                  <a:schemeClr val="bg1"/>
                </a:solidFill>
              </a:rPr>
              <a:t>miếng nhỏ hình chữ nhật có kích thước 1 cm × 2 cm</a:t>
            </a:r>
            <a:endParaRPr lang="en-US" sz="1800" dirty="0">
              <a:solidFill>
                <a:schemeClr val="bg1"/>
              </a:solidFill>
            </a:endParaRPr>
          </a:p>
        </p:txBody>
      </p:sp>
      <p:sp>
        <p:nvSpPr>
          <p:cNvPr id="12" name="Round Same Side Corner Rectangle 11"/>
          <p:cNvSpPr/>
          <p:nvPr/>
        </p:nvSpPr>
        <p:spPr>
          <a:xfrm rot="16200000">
            <a:off x="3070317" y="389828"/>
            <a:ext cx="920043" cy="6198131"/>
          </a:xfrm>
          <a:prstGeom prst="round2SameRect">
            <a:avLst>
              <a:gd name="adj1" fmla="val 23321"/>
              <a:gd name="adj2" fmla="val 0"/>
            </a:avLst>
          </a:prstGeom>
          <a:solidFill>
            <a:schemeClr val="accent6"/>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 Same Side Corner Rectangle 12"/>
          <p:cNvSpPr/>
          <p:nvPr/>
        </p:nvSpPr>
        <p:spPr>
          <a:xfrm rot="5400000" flipH="1">
            <a:off x="7238287" y="2993071"/>
            <a:ext cx="794646" cy="866246"/>
          </a:xfrm>
          <a:prstGeom prst="round2SameRect">
            <a:avLst>
              <a:gd name="adj1" fmla="val 34679"/>
              <a:gd name="adj2" fmla="val 0"/>
            </a:avLst>
          </a:prstGeom>
          <a:solidFill>
            <a:schemeClr val="accent6"/>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extBox 8"/>
          <p:cNvSpPr txBox="1">
            <a:spLocks noChangeArrowheads="1"/>
          </p:cNvSpPr>
          <p:nvPr/>
        </p:nvSpPr>
        <p:spPr bwMode="auto">
          <a:xfrm>
            <a:off x="7471941" y="3226138"/>
            <a:ext cx="327334" cy="400110"/>
          </a:xfrm>
          <a:prstGeom prst="rect">
            <a:avLst/>
          </a:prstGeom>
          <a:noFill/>
          <a:ln w="9525">
            <a:noFill/>
            <a:miter lim="800000"/>
            <a:headEnd/>
            <a:tailEnd/>
          </a:ln>
        </p:spPr>
        <p:txBody>
          <a:bodyPr wrap="none" anchor="ctr">
            <a:spAutoFit/>
          </a:bodyPr>
          <a:lstStyle/>
          <a:p>
            <a:pPr algn="ctr"/>
            <a:r>
              <a:rPr lang="en-US" sz="2000" b="1" dirty="0">
                <a:solidFill>
                  <a:schemeClr val="bg1"/>
                </a:solidFill>
                <a:latin typeface="+mj-lt"/>
              </a:rPr>
              <a:t>2</a:t>
            </a:r>
          </a:p>
        </p:txBody>
      </p:sp>
      <p:sp>
        <p:nvSpPr>
          <p:cNvPr id="15" name="Rectangle 32"/>
          <p:cNvSpPr>
            <a:spLocks noChangeArrowheads="1"/>
          </p:cNvSpPr>
          <p:nvPr/>
        </p:nvSpPr>
        <p:spPr bwMode="auto">
          <a:xfrm>
            <a:off x="638970" y="3026083"/>
            <a:ext cx="5990433" cy="923330"/>
          </a:xfrm>
          <a:prstGeom prst="rect">
            <a:avLst/>
          </a:prstGeom>
          <a:noFill/>
          <a:ln w="9525">
            <a:noFill/>
            <a:miter lim="800000"/>
            <a:headEnd/>
            <a:tailEnd/>
          </a:ln>
        </p:spPr>
        <p:txBody>
          <a:bodyPr wrap="square">
            <a:spAutoFit/>
          </a:bodyPr>
          <a:lstStyle/>
          <a:p>
            <a:pPr lvl="0" algn="just"/>
            <a:r>
              <a:rPr lang="vi-VN" sz="1800" dirty="0">
                <a:solidFill>
                  <a:schemeClr val="bg1"/>
                </a:solidFill>
              </a:rPr>
              <a:t>Đặt vào mỗi mặt lá một mảnh giấy thấm đã tẩm dung dịch CoCl2 theo hết chiều ngang của lá và dùng băng keo trong dán đè lên mảnh giấy để tạo một hệ thống kín </a:t>
            </a:r>
            <a:endParaRPr lang="en-US" sz="1800" dirty="0">
              <a:solidFill>
                <a:schemeClr val="bg1"/>
              </a:solidFill>
            </a:endParaRPr>
          </a:p>
        </p:txBody>
      </p:sp>
      <p:sp>
        <p:nvSpPr>
          <p:cNvPr id="17" name="Round Same Side Corner Rectangle 16"/>
          <p:cNvSpPr/>
          <p:nvPr/>
        </p:nvSpPr>
        <p:spPr>
          <a:xfrm rot="16200000">
            <a:off x="3133017" y="1408061"/>
            <a:ext cx="794644" cy="6198131"/>
          </a:xfrm>
          <a:prstGeom prst="round2SameRect">
            <a:avLst>
              <a:gd name="adj1" fmla="val 23321"/>
              <a:gd name="adj2" fmla="val 0"/>
            </a:avLst>
          </a:prstGeom>
          <a:solidFill>
            <a:srgbClr val="92D05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ound Same Side Corner Rectangle 17"/>
          <p:cNvSpPr/>
          <p:nvPr/>
        </p:nvSpPr>
        <p:spPr>
          <a:xfrm rot="5400000" flipH="1">
            <a:off x="7244986" y="4080407"/>
            <a:ext cx="794646" cy="866245"/>
          </a:xfrm>
          <a:prstGeom prst="round2SameRect">
            <a:avLst>
              <a:gd name="adj1" fmla="val 34679"/>
              <a:gd name="adj2" fmla="val 0"/>
            </a:avLst>
          </a:prstGeom>
          <a:solidFill>
            <a:srgbClr val="92D05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8"/>
          <p:cNvSpPr txBox="1">
            <a:spLocks noChangeArrowheads="1"/>
          </p:cNvSpPr>
          <p:nvPr/>
        </p:nvSpPr>
        <p:spPr bwMode="auto">
          <a:xfrm>
            <a:off x="7471941" y="4300309"/>
            <a:ext cx="327334" cy="400110"/>
          </a:xfrm>
          <a:prstGeom prst="rect">
            <a:avLst/>
          </a:prstGeom>
          <a:noFill/>
          <a:ln w="9525">
            <a:noFill/>
            <a:miter lim="800000"/>
            <a:headEnd/>
            <a:tailEnd/>
          </a:ln>
        </p:spPr>
        <p:txBody>
          <a:bodyPr wrap="none" anchor="ctr">
            <a:spAutoFit/>
          </a:bodyPr>
          <a:lstStyle/>
          <a:p>
            <a:pPr algn="ctr"/>
            <a:r>
              <a:rPr lang="en-US" sz="2000" b="1" dirty="0">
                <a:solidFill>
                  <a:schemeClr val="bg1"/>
                </a:solidFill>
                <a:latin typeface="+mj-lt"/>
              </a:rPr>
              <a:t>3</a:t>
            </a:r>
          </a:p>
        </p:txBody>
      </p:sp>
      <p:sp>
        <p:nvSpPr>
          <p:cNvPr id="20" name="Rectangle 32"/>
          <p:cNvSpPr>
            <a:spLocks noChangeArrowheads="1"/>
          </p:cNvSpPr>
          <p:nvPr/>
        </p:nvSpPr>
        <p:spPr bwMode="auto">
          <a:xfrm>
            <a:off x="638971" y="4094412"/>
            <a:ext cx="5782734" cy="707886"/>
          </a:xfrm>
          <a:prstGeom prst="rect">
            <a:avLst/>
          </a:prstGeom>
          <a:noFill/>
          <a:ln w="9525">
            <a:noFill/>
            <a:miter lim="800000"/>
            <a:headEnd/>
            <a:tailEnd/>
          </a:ln>
        </p:spPr>
        <p:txBody>
          <a:bodyPr wrap="square">
            <a:spAutoFit/>
          </a:bodyPr>
          <a:lstStyle/>
          <a:p>
            <a:pPr lvl="0"/>
            <a:r>
              <a:rPr lang="vi-VN" sz="2000" dirty="0">
                <a:solidFill>
                  <a:schemeClr val="bg1"/>
                </a:solidFill>
              </a:rPr>
              <a:t>Quan sát và giải thích sự chuyển màu của giấy thấm sau 20 phút.</a:t>
            </a:r>
            <a:endParaRPr lang="en-US" sz="2000" dirty="0">
              <a:solidFill>
                <a:schemeClr val="bg1"/>
              </a:solidFill>
            </a:endParaRPr>
          </a:p>
        </p:txBody>
      </p:sp>
      <p:sp>
        <p:nvSpPr>
          <p:cNvPr id="24" name="Round Same Side Corner Rectangle 7">
            <a:extLst>
              <a:ext uri="{FF2B5EF4-FFF2-40B4-BE49-F238E27FC236}">
                <a16:creationId xmlns:a16="http://schemas.microsoft.com/office/drawing/2014/main" id="{B2D0A93A-1571-4893-92EB-3F8DC1AD468F}"/>
              </a:ext>
            </a:extLst>
          </p:cNvPr>
          <p:cNvSpPr/>
          <p:nvPr/>
        </p:nvSpPr>
        <p:spPr>
          <a:xfrm rot="16200000">
            <a:off x="3684834" y="574897"/>
            <a:ext cx="1774332" cy="3038726"/>
          </a:xfrm>
          <a:prstGeom prst="round2SameRect">
            <a:avLst>
              <a:gd name="adj1" fmla="val 23321"/>
              <a:gd name="adj2" fmla="val 0"/>
            </a:avLst>
          </a:prstGeom>
          <a:solidFill>
            <a:schemeClr val="tx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a:extLst>
              <a:ext uri="{FF2B5EF4-FFF2-40B4-BE49-F238E27FC236}">
                <a16:creationId xmlns:a16="http://schemas.microsoft.com/office/drawing/2014/main" id="{1C6B0392-F6EC-44C9-9F6D-25262974719F}"/>
              </a:ext>
            </a:extLst>
          </p:cNvPr>
          <p:cNvSpPr txBox="1"/>
          <p:nvPr/>
        </p:nvSpPr>
        <p:spPr>
          <a:xfrm>
            <a:off x="3152502" y="1368975"/>
            <a:ext cx="2826874" cy="1477328"/>
          </a:xfrm>
          <a:prstGeom prst="rect">
            <a:avLst/>
          </a:prstGeom>
          <a:noFill/>
        </p:spPr>
        <p:txBody>
          <a:bodyPr wrap="square" rtlCol="0">
            <a:spAutoFit/>
          </a:bodyPr>
          <a:lstStyle/>
          <a:p>
            <a:r>
              <a:rPr lang="vi-VN" sz="1800" dirty="0">
                <a:solidFill>
                  <a:schemeClr val="bg1"/>
                </a:solidFill>
                <a:effectLst/>
                <a:latin typeface="Times New Roman" panose="02020603050405020304" pitchFamily="18" charset="0"/>
                <a:ea typeface="Arial" panose="020B0604020202020204" pitchFamily="34" charset="0"/>
              </a:rPr>
              <a:t>Ngâm các mảnh giấy thấm trong dung dịch CoCl2 khoảng 25 – 30 phút cho mảnh giấy thấm đều CoCl2, lúc này giấy có màu hồng </a:t>
            </a:r>
            <a:endParaRPr lang="en-US" dirty="0">
              <a:solidFill>
                <a:schemeClr val="bg1"/>
              </a:solidFill>
            </a:endParaRPr>
          </a:p>
        </p:txBody>
      </p:sp>
      <p:sp>
        <p:nvSpPr>
          <p:cNvPr id="26" name="Round Same Side Corner Rectangle 7">
            <a:extLst>
              <a:ext uri="{FF2B5EF4-FFF2-40B4-BE49-F238E27FC236}">
                <a16:creationId xmlns:a16="http://schemas.microsoft.com/office/drawing/2014/main" id="{D6991B63-E8E2-417A-AD85-083273565CEB}"/>
              </a:ext>
            </a:extLst>
          </p:cNvPr>
          <p:cNvSpPr/>
          <p:nvPr/>
        </p:nvSpPr>
        <p:spPr>
          <a:xfrm rot="16200000">
            <a:off x="6768041" y="665431"/>
            <a:ext cx="1774332" cy="2826874"/>
          </a:xfrm>
          <a:prstGeom prst="round2SameRect">
            <a:avLst>
              <a:gd name="adj1" fmla="val 23321"/>
              <a:gd name="adj2" fmla="val 0"/>
            </a:avLst>
          </a:prstGeom>
          <a:solidFill>
            <a:schemeClr val="tx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Box 26">
            <a:extLst>
              <a:ext uri="{FF2B5EF4-FFF2-40B4-BE49-F238E27FC236}">
                <a16:creationId xmlns:a16="http://schemas.microsoft.com/office/drawing/2014/main" id="{B8519E26-C634-48F9-9F6E-2D012D349BDF}"/>
              </a:ext>
            </a:extLst>
          </p:cNvPr>
          <p:cNvSpPr txBox="1"/>
          <p:nvPr/>
        </p:nvSpPr>
        <p:spPr>
          <a:xfrm>
            <a:off x="6606068" y="1197636"/>
            <a:ext cx="2514597" cy="1754326"/>
          </a:xfrm>
          <a:prstGeom prst="rect">
            <a:avLst/>
          </a:prstGeom>
          <a:noFill/>
        </p:spPr>
        <p:txBody>
          <a:bodyPr wrap="square" rtlCol="0">
            <a:spAutoFit/>
          </a:bodyPr>
          <a:lstStyle/>
          <a:p>
            <a:r>
              <a:rPr lang="vi-VN" sz="1800" dirty="0">
                <a:solidFill>
                  <a:schemeClr val="bg1"/>
                </a:solidFill>
                <a:effectLst/>
                <a:latin typeface="Times New Roman" panose="02020603050405020304" pitchFamily="18" charset="0"/>
                <a:ea typeface="Arial" panose="020B0604020202020204" pitchFamily="34" charset="0"/>
              </a:rPr>
              <a:t>Sấy các mảnh giấy thấm bằng máy sấy đến lúc khô, lúc này giấy sẽ chuyển màu xanh da trời. Sau đó cho các mảnh giấy này vào lọ CaCl2 </a:t>
            </a:r>
            <a:endParaRPr lang="en-US" dirty="0">
              <a:solidFill>
                <a:schemeClr val="bg1"/>
              </a:solidFill>
            </a:endParaRPr>
          </a:p>
        </p:txBody>
      </p:sp>
      <p:pic>
        <p:nvPicPr>
          <p:cNvPr id="28" name="Picture 27">
            <a:extLst>
              <a:ext uri="{FF2B5EF4-FFF2-40B4-BE49-F238E27FC236}">
                <a16:creationId xmlns:a16="http://schemas.microsoft.com/office/drawing/2014/main" id="{C3B4716D-816B-4195-A53F-DF00F1AC36C8}"/>
              </a:ext>
            </a:extLst>
          </p:cNvPr>
          <p:cNvPicPr/>
          <p:nvPr/>
        </p:nvPicPr>
        <p:blipFill>
          <a:blip r:embed="rId2"/>
          <a:stretch>
            <a:fillRect/>
          </a:stretch>
        </p:blipFill>
        <p:spPr>
          <a:xfrm>
            <a:off x="260518" y="1228055"/>
            <a:ext cx="5718857" cy="1624965"/>
          </a:xfrm>
          <a:prstGeom prst="rect">
            <a:avLst/>
          </a:prstGeom>
        </p:spPr>
      </p:pic>
      <p:pic>
        <p:nvPicPr>
          <p:cNvPr id="29" name="Picture 28">
            <a:extLst>
              <a:ext uri="{FF2B5EF4-FFF2-40B4-BE49-F238E27FC236}">
                <a16:creationId xmlns:a16="http://schemas.microsoft.com/office/drawing/2014/main" id="{2C8086DF-D7AC-45F2-9455-07ACAB90DBFC}"/>
              </a:ext>
            </a:extLst>
          </p:cNvPr>
          <p:cNvPicPr/>
          <p:nvPr/>
        </p:nvPicPr>
        <p:blipFill>
          <a:blip r:embed="rId3"/>
          <a:stretch>
            <a:fillRect/>
          </a:stretch>
        </p:blipFill>
        <p:spPr>
          <a:xfrm>
            <a:off x="6268367" y="1199434"/>
            <a:ext cx="2773680" cy="1752528"/>
          </a:xfrm>
          <a:prstGeom prst="rect">
            <a:avLst/>
          </a:prstGeom>
        </p:spPr>
      </p:pic>
      <p:pic>
        <p:nvPicPr>
          <p:cNvPr id="30" name="Picture 29">
            <a:extLst>
              <a:ext uri="{FF2B5EF4-FFF2-40B4-BE49-F238E27FC236}">
                <a16:creationId xmlns:a16="http://schemas.microsoft.com/office/drawing/2014/main" id="{24473751-6F81-4E42-A40C-C1F612AE96B9}"/>
              </a:ext>
            </a:extLst>
          </p:cNvPr>
          <p:cNvPicPr/>
          <p:nvPr/>
        </p:nvPicPr>
        <p:blipFill>
          <a:blip r:embed="rId4"/>
          <a:stretch>
            <a:fillRect/>
          </a:stretch>
        </p:blipFill>
        <p:spPr>
          <a:xfrm>
            <a:off x="6779810" y="2951962"/>
            <a:ext cx="1885219" cy="1079349"/>
          </a:xfrm>
          <a:prstGeom prst="rect">
            <a:avLst/>
          </a:prstGeom>
        </p:spPr>
      </p:pic>
    </p:spTree>
    <p:extLst>
      <p:ext uri="{BB962C8B-B14F-4D97-AF65-F5344CB8AC3E}">
        <p14:creationId xmlns:p14="http://schemas.microsoft.com/office/powerpoint/2010/main" val="9975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20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2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ircle(in)">
                                      <p:cBhvr>
                                        <p:cTn id="69" dur="20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arn(inVertical)">
                                      <p:cBhvr>
                                        <p:cTn id="80" dur="500"/>
                                        <p:tgtEl>
                                          <p:spTgt spid="18"/>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arn(inVertical)">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1" grpId="0"/>
      <p:bldP spid="12" grpId="0" animBg="1"/>
      <p:bldP spid="13" grpId="0" animBg="1"/>
      <p:bldP spid="14" grpId="0"/>
      <p:bldP spid="15" grpId="0"/>
      <p:bldP spid="17" grpId="0" animBg="1"/>
      <p:bldP spid="18" grpId="0" animBg="1"/>
      <p:bldP spid="19" grpId="0"/>
      <p:bldP spid="20" grpId="0"/>
      <p:bldP spid="24" grpId="0" animBg="1"/>
      <p:bldP spid="25" grpId="0"/>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16</a:t>
            </a:fld>
            <a:endParaRPr lang="en"/>
          </a:p>
        </p:txBody>
      </p:sp>
      <p:sp>
        <p:nvSpPr>
          <p:cNvPr id="3" name="Rectangle 2"/>
          <p:cNvSpPr/>
          <p:nvPr/>
        </p:nvSpPr>
        <p:spPr>
          <a:xfrm>
            <a:off x="497721" y="399979"/>
            <a:ext cx="1141659" cy="461665"/>
          </a:xfrm>
          <a:prstGeom prst="rect">
            <a:avLst/>
          </a:prstGeom>
        </p:spPr>
        <p:txBody>
          <a:bodyPr wrap="none">
            <a:spAutoFit/>
          </a:bodyPr>
          <a:lstStyle/>
          <a:p>
            <a:r>
              <a:rPr lang="en-US" sz="2400" b="1" dirty="0">
                <a:solidFill>
                  <a:schemeClr val="tx2">
                    <a:lumMod val="50000"/>
                  </a:schemeClr>
                </a:solidFill>
              </a:rPr>
              <a:t>Lưu ý:</a:t>
            </a:r>
            <a:endParaRPr lang="en-US" sz="2400" dirty="0">
              <a:solidFill>
                <a:schemeClr val="tx2">
                  <a:lumMod val="50000"/>
                </a:schemeClr>
              </a:solidFill>
            </a:endParaRPr>
          </a:p>
        </p:txBody>
      </p:sp>
      <p:sp>
        <p:nvSpPr>
          <p:cNvPr id="4" name="Rectangle 3"/>
          <p:cNvSpPr/>
          <p:nvPr/>
        </p:nvSpPr>
        <p:spPr>
          <a:xfrm>
            <a:off x="764061" y="919161"/>
            <a:ext cx="7958519" cy="2862322"/>
          </a:xfrm>
          <a:prstGeom prst="rect">
            <a:avLst/>
          </a:prstGeom>
        </p:spPr>
        <p:txBody>
          <a:bodyPr wrap="square">
            <a:spAutoFit/>
          </a:bodyPr>
          <a:lstStyle/>
          <a:p>
            <a:r>
              <a:rPr lang="en-US" sz="1800" dirty="0">
                <a:solidFill>
                  <a:schemeClr val="tx2">
                    <a:lumMod val="50000"/>
                  </a:schemeClr>
                </a:solidFill>
              </a:rPr>
              <a:t>1. </a:t>
            </a:r>
            <a:r>
              <a:rPr lang="en-US" sz="1800" dirty="0" err="1">
                <a:solidFill>
                  <a:schemeClr val="tx2">
                    <a:lumMod val="50000"/>
                  </a:schemeClr>
                </a:solidFill>
              </a:rPr>
              <a:t>Bước</a:t>
            </a:r>
            <a:r>
              <a:rPr lang="en-US" sz="1800" dirty="0">
                <a:solidFill>
                  <a:schemeClr val="tx2">
                    <a:lumMod val="50000"/>
                  </a:schemeClr>
                </a:solidFill>
              </a:rPr>
              <a:t> </a:t>
            </a:r>
            <a:r>
              <a:rPr lang="en-US" sz="1800" dirty="0" err="1">
                <a:solidFill>
                  <a:schemeClr val="tx2">
                    <a:lumMod val="50000"/>
                  </a:schemeClr>
                </a:solidFill>
              </a:rPr>
              <a:t>chuẩn</a:t>
            </a:r>
            <a:r>
              <a:rPr lang="en-US" sz="1800" dirty="0">
                <a:solidFill>
                  <a:schemeClr val="tx2">
                    <a:lumMod val="50000"/>
                  </a:schemeClr>
                </a:solidFill>
              </a:rPr>
              <a:t> </a:t>
            </a:r>
            <a:r>
              <a:rPr lang="en-US" sz="1800" dirty="0" err="1">
                <a:solidFill>
                  <a:schemeClr val="tx2">
                    <a:lumMod val="50000"/>
                  </a:schemeClr>
                </a:solidFill>
              </a:rPr>
              <a:t>bị</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tẩm</a:t>
            </a:r>
            <a:r>
              <a:rPr lang="en-US" sz="1800" dirty="0">
                <a:solidFill>
                  <a:schemeClr val="tx2">
                    <a:lumMod val="50000"/>
                  </a:schemeClr>
                </a:solidFill>
              </a:rPr>
              <a:t> dung </a:t>
            </a:r>
            <a:r>
              <a:rPr lang="en-US" sz="1800" dirty="0" err="1">
                <a:solidFill>
                  <a:schemeClr val="tx2">
                    <a:lumMod val="50000"/>
                  </a:schemeClr>
                </a:solidFill>
              </a:rPr>
              <a:t>dịch</a:t>
            </a:r>
            <a:r>
              <a:rPr lang="en-US" sz="1800" dirty="0">
                <a:solidFill>
                  <a:schemeClr val="tx2">
                    <a:lumMod val="50000"/>
                  </a:schemeClr>
                </a:solidFill>
              </a:rPr>
              <a:t> CoCl2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thể</a:t>
            </a:r>
            <a:r>
              <a:rPr lang="en-US" sz="1800" dirty="0">
                <a:solidFill>
                  <a:schemeClr val="tx2">
                    <a:lumMod val="50000"/>
                  </a:schemeClr>
                </a:solidFill>
              </a:rPr>
              <a:t> </a:t>
            </a:r>
            <a:r>
              <a:rPr lang="en-US" sz="1800" dirty="0" err="1">
                <a:solidFill>
                  <a:schemeClr val="tx2">
                    <a:lumMod val="50000"/>
                  </a:schemeClr>
                </a:solidFill>
              </a:rPr>
              <a:t>được</a:t>
            </a:r>
            <a:r>
              <a:rPr lang="en-US" sz="1800" dirty="0">
                <a:solidFill>
                  <a:schemeClr val="tx2">
                    <a:lumMod val="50000"/>
                  </a:schemeClr>
                </a:solidFill>
              </a:rPr>
              <a:t> </a:t>
            </a:r>
            <a:r>
              <a:rPr lang="en-US" sz="1800" dirty="0" err="1">
                <a:solidFill>
                  <a:schemeClr val="tx2">
                    <a:lumMod val="50000"/>
                  </a:schemeClr>
                </a:solidFill>
              </a:rPr>
              <a:t>thực</a:t>
            </a:r>
            <a:r>
              <a:rPr lang="en-US" sz="1800" dirty="0">
                <a:solidFill>
                  <a:schemeClr val="tx2">
                    <a:lumMod val="50000"/>
                  </a:schemeClr>
                </a:solidFill>
              </a:rPr>
              <a:t> </a:t>
            </a:r>
            <a:r>
              <a:rPr lang="en-US" sz="1800" dirty="0" err="1">
                <a:solidFill>
                  <a:schemeClr val="tx2">
                    <a:lumMod val="50000"/>
                  </a:schemeClr>
                </a:solidFill>
              </a:rPr>
              <a:t>hiện</a:t>
            </a:r>
            <a:r>
              <a:rPr lang="en-US" sz="1800" dirty="0">
                <a:solidFill>
                  <a:schemeClr val="tx2">
                    <a:lumMod val="50000"/>
                  </a:schemeClr>
                </a:solidFill>
              </a:rPr>
              <a:t> </a:t>
            </a:r>
            <a:r>
              <a:rPr lang="en-US" sz="1800" dirty="0" err="1">
                <a:solidFill>
                  <a:schemeClr val="tx2">
                    <a:lumMod val="50000"/>
                  </a:schemeClr>
                </a:solidFill>
              </a:rPr>
              <a:t>trước</a:t>
            </a:r>
            <a:r>
              <a:rPr lang="en-US" sz="1800" dirty="0">
                <a:solidFill>
                  <a:schemeClr val="tx2">
                    <a:lumMod val="50000"/>
                  </a:schemeClr>
                </a:solidFill>
              </a:rPr>
              <a:t> </a:t>
            </a:r>
            <a:r>
              <a:rPr lang="en-US" sz="1800" dirty="0" err="1">
                <a:solidFill>
                  <a:schemeClr val="tx2">
                    <a:lumMod val="50000"/>
                  </a:schemeClr>
                </a:solidFill>
              </a:rPr>
              <a:t>buổi</a:t>
            </a:r>
            <a:r>
              <a:rPr lang="en-US" sz="1800" dirty="0">
                <a:solidFill>
                  <a:schemeClr val="tx2">
                    <a:lumMod val="50000"/>
                  </a:schemeClr>
                </a:solidFill>
              </a:rPr>
              <a:t> </a:t>
            </a:r>
            <a:r>
              <a:rPr lang="en-US" sz="1800" dirty="0" err="1">
                <a:solidFill>
                  <a:schemeClr val="tx2">
                    <a:lumMod val="50000"/>
                  </a:schemeClr>
                </a:solidFill>
              </a:rPr>
              <a:t>thực</a:t>
            </a:r>
            <a:r>
              <a:rPr lang="en-US" sz="1800" dirty="0">
                <a:solidFill>
                  <a:schemeClr val="tx2">
                    <a:lumMod val="50000"/>
                  </a:schemeClr>
                </a:solidFill>
              </a:rPr>
              <a:t> </a:t>
            </a:r>
            <a:r>
              <a:rPr lang="en-US" sz="1800" dirty="0" err="1">
                <a:solidFill>
                  <a:schemeClr val="tx2">
                    <a:lumMod val="50000"/>
                  </a:schemeClr>
                </a:solidFill>
              </a:rPr>
              <a:t>hành</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tẩm</a:t>
            </a:r>
            <a:r>
              <a:rPr lang="en-US" sz="1800" dirty="0">
                <a:solidFill>
                  <a:schemeClr val="tx2">
                    <a:lumMod val="50000"/>
                  </a:schemeClr>
                </a:solidFill>
              </a:rPr>
              <a:t> dung </a:t>
            </a:r>
            <a:r>
              <a:rPr lang="en-US" sz="1800" dirty="0" err="1">
                <a:solidFill>
                  <a:schemeClr val="tx2">
                    <a:lumMod val="50000"/>
                  </a:schemeClr>
                </a:solidFill>
              </a:rPr>
              <a:t>dịch</a:t>
            </a:r>
            <a:r>
              <a:rPr lang="en-US" sz="1800" dirty="0">
                <a:solidFill>
                  <a:schemeClr val="tx2">
                    <a:lumMod val="50000"/>
                  </a:schemeClr>
                </a:solidFill>
              </a:rPr>
              <a:t> CoCl2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tác</a:t>
            </a:r>
            <a:r>
              <a:rPr lang="en-US" sz="1800" dirty="0">
                <a:solidFill>
                  <a:schemeClr val="tx2">
                    <a:lumMod val="50000"/>
                  </a:schemeClr>
                </a:solidFill>
              </a:rPr>
              <a:t> </a:t>
            </a:r>
            <a:r>
              <a:rPr lang="en-US" sz="1800" dirty="0" err="1">
                <a:solidFill>
                  <a:schemeClr val="tx2">
                    <a:lumMod val="50000"/>
                  </a:schemeClr>
                </a:solidFill>
              </a:rPr>
              <a:t>dụng</a:t>
            </a:r>
            <a:r>
              <a:rPr lang="en-US" sz="1800" dirty="0">
                <a:solidFill>
                  <a:schemeClr val="tx2">
                    <a:lumMod val="50000"/>
                  </a:schemeClr>
                </a:solidFill>
              </a:rPr>
              <a:t> </a:t>
            </a:r>
            <a:r>
              <a:rPr lang="en-US" sz="1800" dirty="0" err="1">
                <a:solidFill>
                  <a:schemeClr val="tx2">
                    <a:lumMod val="50000"/>
                  </a:schemeClr>
                </a:solidFill>
              </a:rPr>
              <a:t>hút</a:t>
            </a:r>
            <a:r>
              <a:rPr lang="en-US" sz="1800" dirty="0">
                <a:solidFill>
                  <a:schemeClr val="tx2">
                    <a:lumMod val="50000"/>
                  </a:schemeClr>
                </a:solidFill>
              </a:rPr>
              <a:t> </a:t>
            </a:r>
            <a:r>
              <a:rPr lang="en-US" sz="1800" dirty="0" err="1">
                <a:solidFill>
                  <a:schemeClr val="tx2">
                    <a:lumMod val="50000"/>
                  </a:schemeClr>
                </a:solidFill>
              </a:rPr>
              <a:t>ẩm</a:t>
            </a:r>
            <a:r>
              <a:rPr lang="en-US" sz="1800" dirty="0">
                <a:solidFill>
                  <a:schemeClr val="tx2">
                    <a:lumMod val="50000"/>
                  </a:schemeClr>
                </a:solidFill>
              </a:rPr>
              <a:t>, </a:t>
            </a:r>
            <a:r>
              <a:rPr lang="en-US" sz="1800" dirty="0" err="1">
                <a:solidFill>
                  <a:schemeClr val="tx2">
                    <a:lumMod val="50000"/>
                  </a:schemeClr>
                </a:solidFill>
              </a:rPr>
              <a:t>khi</a:t>
            </a:r>
            <a:r>
              <a:rPr lang="en-US" sz="1800" dirty="0">
                <a:solidFill>
                  <a:schemeClr val="tx2">
                    <a:lumMod val="50000"/>
                  </a:schemeClr>
                </a:solidFill>
              </a:rPr>
              <a:t> </a:t>
            </a:r>
            <a:r>
              <a:rPr lang="en-US" sz="1800" dirty="0" err="1">
                <a:solidFill>
                  <a:schemeClr val="tx2">
                    <a:lumMod val="50000"/>
                  </a:schemeClr>
                </a:solidFill>
              </a:rPr>
              <a:t>quan</a:t>
            </a:r>
            <a:r>
              <a:rPr lang="en-US" sz="1800" dirty="0">
                <a:solidFill>
                  <a:schemeClr val="tx2">
                    <a:lumMod val="50000"/>
                  </a:schemeClr>
                </a:solidFill>
              </a:rPr>
              <a:t> </a:t>
            </a:r>
            <a:r>
              <a:rPr lang="en-US" sz="1800" dirty="0" err="1">
                <a:solidFill>
                  <a:schemeClr val="tx2">
                    <a:lumMod val="50000"/>
                  </a:schemeClr>
                </a:solidFill>
              </a:rPr>
              <a:t>sát</a:t>
            </a:r>
            <a:r>
              <a:rPr lang="en-US" sz="1800" dirty="0">
                <a:solidFill>
                  <a:schemeClr val="tx2">
                    <a:lumMod val="50000"/>
                  </a:schemeClr>
                </a:solidFill>
              </a:rPr>
              <a:t> </a:t>
            </a:r>
            <a:r>
              <a:rPr lang="en-US" sz="1800" dirty="0" err="1">
                <a:solidFill>
                  <a:schemeClr val="tx2">
                    <a:lumMod val="50000"/>
                  </a:schemeClr>
                </a:solidFill>
              </a:rPr>
              <a:t>tốc</a:t>
            </a:r>
            <a:r>
              <a:rPr lang="en-US" sz="1800" dirty="0">
                <a:solidFill>
                  <a:schemeClr val="tx2">
                    <a:lumMod val="50000"/>
                  </a:schemeClr>
                </a:solidFill>
              </a:rPr>
              <a:t> </a:t>
            </a:r>
            <a:r>
              <a:rPr lang="en-US" sz="1800" dirty="0" err="1">
                <a:solidFill>
                  <a:schemeClr val="tx2">
                    <a:lumMod val="50000"/>
                  </a:schemeClr>
                </a:solidFill>
              </a:rPr>
              <a:t>độ</a:t>
            </a:r>
            <a:r>
              <a:rPr lang="en-US" sz="1800" dirty="0">
                <a:solidFill>
                  <a:schemeClr val="tx2">
                    <a:lumMod val="50000"/>
                  </a:schemeClr>
                </a:solidFill>
              </a:rPr>
              <a:t> </a:t>
            </a:r>
            <a:r>
              <a:rPr lang="en-US" sz="1800" dirty="0" err="1">
                <a:solidFill>
                  <a:schemeClr val="tx2">
                    <a:lumMod val="50000"/>
                  </a:schemeClr>
                </a:solidFill>
              </a:rPr>
              <a:t>đổi</a:t>
            </a:r>
            <a:r>
              <a:rPr lang="en-US" sz="1800" dirty="0">
                <a:solidFill>
                  <a:schemeClr val="tx2">
                    <a:lumMod val="50000"/>
                  </a:schemeClr>
                </a:solidFill>
              </a:rPr>
              <a:t> </a:t>
            </a:r>
            <a:r>
              <a:rPr lang="en-US" sz="1800" dirty="0" err="1">
                <a:solidFill>
                  <a:schemeClr val="tx2">
                    <a:lumMod val="50000"/>
                  </a:schemeClr>
                </a:solidFill>
              </a:rPr>
              <a:t>màu</a:t>
            </a:r>
            <a:r>
              <a:rPr lang="en-US" sz="1800" dirty="0">
                <a:solidFill>
                  <a:schemeClr val="tx2">
                    <a:lumMod val="50000"/>
                  </a:schemeClr>
                </a:solidFill>
              </a:rPr>
              <a:t> </a:t>
            </a:r>
            <a:r>
              <a:rPr lang="en-US" sz="1800" dirty="0" err="1">
                <a:solidFill>
                  <a:schemeClr val="tx2">
                    <a:lumMod val="50000"/>
                  </a:schemeClr>
                </a:solidFill>
              </a:rPr>
              <a:t>của</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thể</a:t>
            </a:r>
            <a:r>
              <a:rPr lang="en-US" sz="1800" dirty="0">
                <a:solidFill>
                  <a:schemeClr val="tx2">
                    <a:lumMod val="50000"/>
                  </a:schemeClr>
                </a:solidFill>
              </a:rPr>
              <a:t> </a:t>
            </a:r>
            <a:r>
              <a:rPr lang="en-US" sz="1800" dirty="0" err="1">
                <a:solidFill>
                  <a:schemeClr val="tx2">
                    <a:lumMod val="50000"/>
                  </a:schemeClr>
                </a:solidFill>
              </a:rPr>
              <a:t>xác</a:t>
            </a:r>
            <a:r>
              <a:rPr lang="en-US" sz="1800" dirty="0">
                <a:solidFill>
                  <a:schemeClr val="tx2">
                    <a:lumMod val="50000"/>
                  </a:schemeClr>
                </a:solidFill>
              </a:rPr>
              <a:t> </a:t>
            </a:r>
            <a:r>
              <a:rPr lang="en-US" sz="1800" dirty="0" err="1">
                <a:solidFill>
                  <a:schemeClr val="tx2">
                    <a:lumMod val="50000"/>
                  </a:schemeClr>
                </a:solidFill>
              </a:rPr>
              <a:t>định</a:t>
            </a:r>
            <a:r>
              <a:rPr lang="en-US" sz="1800" dirty="0">
                <a:solidFill>
                  <a:schemeClr val="tx2">
                    <a:lumMod val="50000"/>
                  </a:schemeClr>
                </a:solidFill>
              </a:rPr>
              <a:t> </a:t>
            </a:r>
            <a:r>
              <a:rPr lang="en-US" sz="1800" dirty="0" err="1">
                <a:solidFill>
                  <a:schemeClr val="tx2">
                    <a:lumMod val="50000"/>
                  </a:schemeClr>
                </a:solidFill>
              </a:rPr>
              <a:t>được</a:t>
            </a:r>
            <a:r>
              <a:rPr lang="en-US" sz="1800" dirty="0">
                <a:solidFill>
                  <a:schemeClr val="tx2">
                    <a:lumMod val="50000"/>
                  </a:schemeClr>
                </a:solidFill>
              </a:rPr>
              <a:t> </a:t>
            </a:r>
            <a:r>
              <a:rPr lang="en-US" sz="1800" dirty="0" err="1">
                <a:solidFill>
                  <a:schemeClr val="tx2">
                    <a:lumMod val="50000"/>
                  </a:schemeClr>
                </a:solidFill>
              </a:rPr>
              <a:t>độ</a:t>
            </a:r>
            <a:r>
              <a:rPr lang="en-US" sz="1800" dirty="0">
                <a:solidFill>
                  <a:schemeClr val="tx2">
                    <a:lumMod val="50000"/>
                  </a:schemeClr>
                </a:solidFill>
              </a:rPr>
              <a:t> </a:t>
            </a:r>
            <a:r>
              <a:rPr lang="en-US" sz="1800" dirty="0" err="1">
                <a:solidFill>
                  <a:schemeClr val="tx2">
                    <a:lumMod val="50000"/>
                  </a:schemeClr>
                </a:solidFill>
              </a:rPr>
              <a:t>ẩm</a:t>
            </a:r>
            <a:r>
              <a:rPr lang="en-US" sz="1800" dirty="0">
                <a:solidFill>
                  <a:schemeClr val="tx2">
                    <a:lumMod val="50000"/>
                  </a:schemeClr>
                </a:solidFill>
              </a:rPr>
              <a:t> </a:t>
            </a:r>
            <a:r>
              <a:rPr lang="en-US" sz="1800" dirty="0" err="1">
                <a:solidFill>
                  <a:schemeClr val="tx2">
                    <a:lumMod val="50000"/>
                  </a:schemeClr>
                </a:solidFill>
              </a:rPr>
              <a:t>cao</a:t>
            </a:r>
            <a:r>
              <a:rPr lang="en-US" sz="1800" dirty="0">
                <a:solidFill>
                  <a:schemeClr val="tx2">
                    <a:lumMod val="50000"/>
                  </a:schemeClr>
                </a:solidFill>
              </a:rPr>
              <a:t> hay </a:t>
            </a:r>
            <a:r>
              <a:rPr lang="en-US" sz="1800" dirty="0" err="1">
                <a:solidFill>
                  <a:schemeClr val="tx2">
                    <a:lumMod val="50000"/>
                  </a:schemeClr>
                </a:solidFill>
              </a:rPr>
              <a:t>thấp</a:t>
            </a:r>
            <a:r>
              <a:rPr lang="en-US" sz="1800" dirty="0">
                <a:solidFill>
                  <a:schemeClr val="tx2">
                    <a:lumMod val="50000"/>
                  </a:schemeClr>
                </a:solidFill>
              </a:rPr>
              <a:t>.</a:t>
            </a:r>
            <a:br>
              <a:rPr lang="en-US" sz="1800" dirty="0">
                <a:solidFill>
                  <a:schemeClr val="tx2">
                    <a:lumMod val="50000"/>
                  </a:schemeClr>
                </a:solidFill>
              </a:rPr>
            </a:br>
            <a:r>
              <a:rPr lang="en-US" sz="1800" dirty="0">
                <a:solidFill>
                  <a:schemeClr val="tx2">
                    <a:lumMod val="50000"/>
                  </a:schemeClr>
                </a:solidFill>
              </a:rPr>
              <a:t>2. </a:t>
            </a:r>
            <a:r>
              <a:rPr lang="en-US" sz="1800" dirty="0" err="1">
                <a:solidFill>
                  <a:schemeClr val="tx2">
                    <a:lumMod val="50000"/>
                  </a:schemeClr>
                </a:solidFill>
              </a:rPr>
              <a:t>Cần</a:t>
            </a:r>
            <a:r>
              <a:rPr lang="en-US" sz="1800" dirty="0">
                <a:solidFill>
                  <a:schemeClr val="tx2">
                    <a:lumMod val="50000"/>
                  </a:schemeClr>
                </a:solidFill>
              </a:rPr>
              <a:t> </a:t>
            </a:r>
            <a:r>
              <a:rPr lang="en-US" sz="1800" dirty="0" err="1">
                <a:solidFill>
                  <a:schemeClr val="tx2">
                    <a:lumMod val="50000"/>
                  </a:schemeClr>
                </a:solidFill>
              </a:rPr>
              <a:t>giữ</a:t>
            </a:r>
            <a:r>
              <a:rPr lang="en-US" sz="1800" dirty="0">
                <a:solidFill>
                  <a:schemeClr val="tx2">
                    <a:lumMod val="50000"/>
                  </a:schemeClr>
                </a:solidFill>
              </a:rPr>
              <a:t> </a:t>
            </a:r>
            <a:r>
              <a:rPr lang="en-US" sz="1800" dirty="0" err="1">
                <a:solidFill>
                  <a:schemeClr val="tx2">
                    <a:lumMod val="50000"/>
                  </a:schemeClr>
                </a:solidFill>
              </a:rPr>
              <a:t>các</a:t>
            </a:r>
            <a:r>
              <a:rPr lang="en-US" sz="1800" dirty="0">
                <a:solidFill>
                  <a:schemeClr val="tx2">
                    <a:lumMod val="50000"/>
                  </a:schemeClr>
                </a:solidFill>
              </a:rPr>
              <a:t> </a:t>
            </a:r>
            <a:r>
              <a:rPr lang="en-US" sz="1800" dirty="0" err="1">
                <a:solidFill>
                  <a:schemeClr val="tx2">
                    <a:lumMod val="50000"/>
                  </a:schemeClr>
                </a:solidFill>
              </a:rPr>
              <a:t>mảnh</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thấm</a:t>
            </a:r>
            <a:r>
              <a:rPr lang="en-US" sz="1800" dirty="0">
                <a:solidFill>
                  <a:schemeClr val="tx2">
                    <a:lumMod val="50000"/>
                  </a:schemeClr>
                </a:solidFill>
              </a:rPr>
              <a:t> </a:t>
            </a:r>
            <a:r>
              <a:rPr lang="en-US" sz="1800" dirty="0" err="1">
                <a:solidFill>
                  <a:schemeClr val="tx2">
                    <a:lumMod val="50000"/>
                  </a:schemeClr>
                </a:solidFill>
              </a:rPr>
              <a:t>tẩm</a:t>
            </a:r>
            <a:r>
              <a:rPr lang="en-US" sz="1800" dirty="0">
                <a:solidFill>
                  <a:schemeClr val="tx2">
                    <a:lumMod val="50000"/>
                  </a:schemeClr>
                </a:solidFill>
              </a:rPr>
              <a:t> dung </a:t>
            </a:r>
            <a:r>
              <a:rPr lang="en-US" sz="1800" dirty="0" err="1">
                <a:solidFill>
                  <a:schemeClr val="tx2">
                    <a:lumMod val="50000"/>
                  </a:schemeClr>
                </a:solidFill>
              </a:rPr>
              <a:t>dịch</a:t>
            </a:r>
            <a:r>
              <a:rPr lang="en-US" sz="1800" dirty="0">
                <a:solidFill>
                  <a:schemeClr val="tx2">
                    <a:lumMod val="50000"/>
                  </a:schemeClr>
                </a:solidFill>
              </a:rPr>
              <a:t> CoCl2 </a:t>
            </a:r>
            <a:r>
              <a:rPr lang="en-US" sz="1800" dirty="0" err="1">
                <a:solidFill>
                  <a:schemeClr val="tx2">
                    <a:lumMod val="50000"/>
                  </a:schemeClr>
                </a:solidFill>
              </a:rPr>
              <a:t>đã</a:t>
            </a:r>
            <a:r>
              <a:rPr lang="en-US" sz="1800" dirty="0">
                <a:solidFill>
                  <a:schemeClr val="tx2">
                    <a:lumMod val="50000"/>
                  </a:schemeClr>
                </a:solidFill>
              </a:rPr>
              <a:t> </a:t>
            </a:r>
            <a:r>
              <a:rPr lang="en-US" sz="1800" dirty="0" err="1">
                <a:solidFill>
                  <a:schemeClr val="tx2">
                    <a:lumMod val="50000"/>
                  </a:schemeClr>
                </a:solidFill>
              </a:rPr>
              <a:t>sấy</a:t>
            </a:r>
            <a:r>
              <a:rPr lang="en-US" sz="1800" dirty="0">
                <a:solidFill>
                  <a:schemeClr val="tx2">
                    <a:lumMod val="50000"/>
                  </a:schemeClr>
                </a:solidFill>
              </a:rPr>
              <a:t> </a:t>
            </a:r>
            <a:r>
              <a:rPr lang="en-US" sz="1800" dirty="0" err="1">
                <a:solidFill>
                  <a:schemeClr val="tx2">
                    <a:lumMod val="50000"/>
                  </a:schemeClr>
                </a:solidFill>
              </a:rPr>
              <a:t>khô</a:t>
            </a:r>
            <a:r>
              <a:rPr lang="en-US" sz="1800" dirty="0">
                <a:solidFill>
                  <a:schemeClr val="tx2">
                    <a:lumMod val="50000"/>
                  </a:schemeClr>
                </a:solidFill>
              </a:rPr>
              <a:t> </a:t>
            </a:r>
            <a:r>
              <a:rPr lang="en-US" sz="1800" dirty="0" err="1">
                <a:solidFill>
                  <a:schemeClr val="tx2">
                    <a:lumMod val="50000"/>
                  </a:schemeClr>
                </a:solidFill>
              </a:rPr>
              <a:t>trong</a:t>
            </a:r>
            <a:r>
              <a:rPr lang="en-US" sz="1800" dirty="0">
                <a:solidFill>
                  <a:schemeClr val="tx2">
                    <a:lumMod val="50000"/>
                  </a:schemeClr>
                </a:solidFill>
              </a:rPr>
              <a:t> </a:t>
            </a:r>
            <a:r>
              <a:rPr lang="en-US" sz="1800" dirty="0" err="1">
                <a:solidFill>
                  <a:schemeClr val="tx2">
                    <a:lumMod val="50000"/>
                  </a:schemeClr>
                </a:solidFill>
              </a:rPr>
              <a:t>các</a:t>
            </a:r>
            <a:r>
              <a:rPr lang="en-US" sz="1800" dirty="0">
                <a:solidFill>
                  <a:schemeClr val="tx2">
                    <a:lumMod val="50000"/>
                  </a:schemeClr>
                </a:solidFill>
              </a:rPr>
              <a:t> </a:t>
            </a:r>
            <a:r>
              <a:rPr lang="en-US" sz="1800" dirty="0" err="1">
                <a:solidFill>
                  <a:schemeClr val="tx2">
                    <a:lumMod val="50000"/>
                  </a:schemeClr>
                </a:solidFill>
              </a:rPr>
              <a:t>lọ</a:t>
            </a:r>
            <a:r>
              <a:rPr lang="en-US" sz="1800" dirty="0">
                <a:solidFill>
                  <a:schemeClr val="tx2">
                    <a:lumMod val="50000"/>
                  </a:schemeClr>
                </a:solidFill>
              </a:rPr>
              <a:t> CaCl2 </a:t>
            </a:r>
            <a:r>
              <a:rPr lang="en-US" sz="1800" dirty="0" err="1">
                <a:solidFill>
                  <a:schemeClr val="tx2">
                    <a:lumMod val="50000"/>
                  </a:schemeClr>
                </a:solidFill>
              </a:rPr>
              <a:t>đậy</a:t>
            </a:r>
            <a:r>
              <a:rPr lang="en-US" sz="1800" dirty="0">
                <a:solidFill>
                  <a:schemeClr val="tx2">
                    <a:lumMod val="50000"/>
                  </a:schemeClr>
                </a:solidFill>
              </a:rPr>
              <a:t> </a:t>
            </a:r>
            <a:r>
              <a:rPr lang="en-US" sz="1800" dirty="0" err="1">
                <a:solidFill>
                  <a:schemeClr val="tx2">
                    <a:lumMod val="50000"/>
                  </a:schemeClr>
                </a:solidFill>
              </a:rPr>
              <a:t>kín</a:t>
            </a:r>
            <a:r>
              <a:rPr lang="en-US" sz="1800" dirty="0">
                <a:solidFill>
                  <a:schemeClr val="tx2">
                    <a:lumMod val="50000"/>
                  </a:schemeClr>
                </a:solidFill>
              </a:rPr>
              <a:t> </a:t>
            </a:r>
            <a:r>
              <a:rPr lang="en-US" sz="1800" dirty="0" err="1">
                <a:solidFill>
                  <a:schemeClr val="tx2">
                    <a:lumMod val="50000"/>
                  </a:schemeClr>
                </a:solidFill>
              </a:rPr>
              <a:t>để</a:t>
            </a:r>
            <a:r>
              <a:rPr lang="en-US" sz="1800" dirty="0">
                <a:solidFill>
                  <a:schemeClr val="tx2">
                    <a:lumMod val="50000"/>
                  </a:schemeClr>
                </a:solidFill>
              </a:rPr>
              <a:t> </a:t>
            </a:r>
            <a:r>
              <a:rPr lang="en-US" sz="1800" dirty="0" err="1">
                <a:solidFill>
                  <a:schemeClr val="tx2">
                    <a:lumMod val="50000"/>
                  </a:schemeClr>
                </a:solidFill>
              </a:rPr>
              <a:t>tránh</a:t>
            </a:r>
            <a:r>
              <a:rPr lang="en-US" sz="1800" dirty="0">
                <a:solidFill>
                  <a:schemeClr val="tx2">
                    <a:lumMod val="50000"/>
                  </a:schemeClr>
                </a:solidFill>
              </a:rPr>
              <a:t> </a:t>
            </a:r>
            <a:r>
              <a:rPr lang="en-US" sz="1800" dirty="0" err="1">
                <a:solidFill>
                  <a:schemeClr val="tx2">
                    <a:lumMod val="50000"/>
                  </a:schemeClr>
                </a:solidFill>
              </a:rPr>
              <a:t>hiện</a:t>
            </a:r>
            <a:r>
              <a:rPr lang="en-US" sz="1800" dirty="0">
                <a:solidFill>
                  <a:schemeClr val="tx2">
                    <a:lumMod val="50000"/>
                  </a:schemeClr>
                </a:solidFill>
              </a:rPr>
              <a:t> </a:t>
            </a:r>
            <a:r>
              <a:rPr lang="en-US" sz="1800" dirty="0" err="1">
                <a:solidFill>
                  <a:schemeClr val="tx2">
                    <a:lumMod val="50000"/>
                  </a:schemeClr>
                </a:solidFill>
              </a:rPr>
              <a:t>tượng</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hút</a:t>
            </a:r>
            <a:r>
              <a:rPr lang="en-US" sz="1800" dirty="0">
                <a:solidFill>
                  <a:schemeClr val="tx2">
                    <a:lumMod val="50000"/>
                  </a:schemeClr>
                </a:solidFill>
              </a:rPr>
              <a:t> </a:t>
            </a:r>
            <a:r>
              <a:rPr lang="en-US" sz="1800" dirty="0" err="1">
                <a:solidFill>
                  <a:schemeClr val="tx2">
                    <a:lumMod val="50000"/>
                  </a:schemeClr>
                </a:solidFill>
              </a:rPr>
              <a:t>ẩm</a:t>
            </a:r>
            <a:r>
              <a:rPr lang="en-US" sz="1800" dirty="0">
                <a:solidFill>
                  <a:schemeClr val="tx2">
                    <a:lumMod val="50000"/>
                  </a:schemeClr>
                </a:solidFill>
              </a:rPr>
              <a:t> </a:t>
            </a:r>
            <a:r>
              <a:rPr lang="en-US" sz="1800" dirty="0" err="1">
                <a:solidFill>
                  <a:schemeClr val="tx2">
                    <a:lumMod val="50000"/>
                  </a:schemeClr>
                </a:solidFill>
              </a:rPr>
              <a:t>trở</a:t>
            </a:r>
            <a:r>
              <a:rPr lang="en-US" sz="1800" dirty="0">
                <a:solidFill>
                  <a:schemeClr val="tx2">
                    <a:lumMod val="50000"/>
                  </a:schemeClr>
                </a:solidFill>
              </a:rPr>
              <a:t> </a:t>
            </a:r>
            <a:r>
              <a:rPr lang="en-US" sz="1800" dirty="0" err="1">
                <a:solidFill>
                  <a:schemeClr val="tx2">
                    <a:lumMod val="50000"/>
                  </a:schemeClr>
                </a:solidFill>
              </a:rPr>
              <a:t>lại</a:t>
            </a:r>
            <a:r>
              <a:rPr lang="en-US" sz="1800" dirty="0">
                <a:solidFill>
                  <a:schemeClr val="tx2">
                    <a:lumMod val="50000"/>
                  </a:schemeClr>
                </a:solidFill>
              </a:rPr>
              <a:t>. Khi </a:t>
            </a:r>
            <a:r>
              <a:rPr lang="en-US" sz="1800" dirty="0" err="1">
                <a:solidFill>
                  <a:schemeClr val="tx2">
                    <a:lumMod val="50000"/>
                  </a:schemeClr>
                </a:solidFill>
              </a:rPr>
              <a:t>muốn</a:t>
            </a:r>
            <a:r>
              <a:rPr lang="en-US" sz="1800" dirty="0">
                <a:solidFill>
                  <a:schemeClr val="tx2">
                    <a:lumMod val="50000"/>
                  </a:schemeClr>
                </a:solidFill>
              </a:rPr>
              <a:t> </a:t>
            </a:r>
            <a:r>
              <a:rPr lang="en-US" sz="1800" dirty="0" err="1">
                <a:solidFill>
                  <a:schemeClr val="tx2">
                    <a:lumMod val="50000"/>
                  </a:schemeClr>
                </a:solidFill>
              </a:rPr>
              <a:t>lấy</a:t>
            </a:r>
            <a:r>
              <a:rPr lang="en-US" sz="1800" dirty="0">
                <a:solidFill>
                  <a:schemeClr val="tx2">
                    <a:lumMod val="50000"/>
                  </a:schemeClr>
                </a:solidFill>
              </a:rPr>
              <a:t> </a:t>
            </a:r>
            <a:r>
              <a:rPr lang="en-US" sz="1800" dirty="0" err="1">
                <a:solidFill>
                  <a:schemeClr val="tx2">
                    <a:lumMod val="50000"/>
                  </a:schemeClr>
                </a:solidFill>
              </a:rPr>
              <a:t>chỉ</a:t>
            </a:r>
            <a:r>
              <a:rPr lang="en-US" sz="1800" dirty="0">
                <a:solidFill>
                  <a:schemeClr val="tx2">
                    <a:lumMod val="50000"/>
                  </a:schemeClr>
                </a:solidFill>
              </a:rPr>
              <a:t> </a:t>
            </a:r>
            <a:r>
              <a:rPr lang="en-US" sz="1800" dirty="0" err="1">
                <a:solidFill>
                  <a:schemeClr val="tx2">
                    <a:lumMod val="50000"/>
                  </a:schemeClr>
                </a:solidFill>
              </a:rPr>
              <a:t>hé</a:t>
            </a:r>
            <a:r>
              <a:rPr lang="en-US" sz="1800" dirty="0">
                <a:solidFill>
                  <a:schemeClr val="tx2">
                    <a:lumMod val="50000"/>
                  </a:schemeClr>
                </a:solidFill>
              </a:rPr>
              <a:t> </a:t>
            </a:r>
            <a:r>
              <a:rPr lang="en-US" sz="1800" dirty="0" err="1">
                <a:solidFill>
                  <a:schemeClr val="tx2">
                    <a:lumMod val="50000"/>
                  </a:schemeClr>
                </a:solidFill>
              </a:rPr>
              <a:t>mở</a:t>
            </a:r>
            <a:r>
              <a:rPr lang="en-US" sz="1800" dirty="0">
                <a:solidFill>
                  <a:schemeClr val="tx2">
                    <a:lumMod val="50000"/>
                  </a:schemeClr>
                </a:solidFill>
              </a:rPr>
              <a:t> </a:t>
            </a:r>
            <a:r>
              <a:rPr lang="en-US" sz="1800" dirty="0" err="1">
                <a:solidFill>
                  <a:schemeClr val="tx2">
                    <a:lumMod val="50000"/>
                  </a:schemeClr>
                </a:solidFill>
              </a:rPr>
              <a:t>nắp</a:t>
            </a:r>
            <a:r>
              <a:rPr lang="en-US" sz="1800" dirty="0">
                <a:solidFill>
                  <a:schemeClr val="tx2">
                    <a:lumMod val="50000"/>
                  </a:schemeClr>
                </a:solidFill>
              </a:rPr>
              <a:t> </a:t>
            </a:r>
            <a:r>
              <a:rPr lang="en-US" sz="1800" dirty="0" err="1">
                <a:solidFill>
                  <a:schemeClr val="tx2">
                    <a:lumMod val="50000"/>
                  </a:schemeClr>
                </a:solidFill>
              </a:rPr>
              <a:t>lọ</a:t>
            </a:r>
            <a:r>
              <a:rPr lang="en-US" sz="1800" dirty="0">
                <a:solidFill>
                  <a:schemeClr val="tx2">
                    <a:lumMod val="50000"/>
                  </a:schemeClr>
                </a:solidFill>
              </a:rPr>
              <a:t>, </a:t>
            </a:r>
            <a:r>
              <a:rPr lang="en-US" sz="1800" dirty="0" err="1">
                <a:solidFill>
                  <a:schemeClr val="tx2">
                    <a:lumMod val="50000"/>
                  </a:schemeClr>
                </a:solidFill>
              </a:rPr>
              <a:t>xong</a:t>
            </a:r>
            <a:r>
              <a:rPr lang="en-US" sz="1800" dirty="0">
                <a:solidFill>
                  <a:schemeClr val="tx2">
                    <a:lumMod val="50000"/>
                  </a:schemeClr>
                </a:solidFill>
              </a:rPr>
              <a:t> </a:t>
            </a:r>
            <a:r>
              <a:rPr lang="en-US" sz="1800" dirty="0" err="1">
                <a:solidFill>
                  <a:schemeClr val="tx2">
                    <a:lumMod val="50000"/>
                  </a:schemeClr>
                </a:solidFill>
              </a:rPr>
              <a:t>phải</a:t>
            </a:r>
            <a:r>
              <a:rPr lang="en-US" sz="1800" dirty="0">
                <a:solidFill>
                  <a:schemeClr val="tx2">
                    <a:lumMod val="50000"/>
                  </a:schemeClr>
                </a:solidFill>
              </a:rPr>
              <a:t> </a:t>
            </a:r>
            <a:r>
              <a:rPr lang="en-US" sz="1800" dirty="0" err="1">
                <a:solidFill>
                  <a:schemeClr val="tx2">
                    <a:lumMod val="50000"/>
                  </a:schemeClr>
                </a:solidFill>
              </a:rPr>
              <a:t>đóng</a:t>
            </a:r>
            <a:r>
              <a:rPr lang="en-US" sz="1800" dirty="0">
                <a:solidFill>
                  <a:schemeClr val="tx2">
                    <a:lumMod val="50000"/>
                  </a:schemeClr>
                </a:solidFill>
              </a:rPr>
              <a:t> </a:t>
            </a:r>
            <a:r>
              <a:rPr lang="en-US" sz="1800" dirty="0" err="1">
                <a:solidFill>
                  <a:schemeClr val="tx2">
                    <a:lumMod val="50000"/>
                  </a:schemeClr>
                </a:solidFill>
              </a:rPr>
              <a:t>lại</a:t>
            </a:r>
            <a:r>
              <a:rPr lang="en-US" sz="1800" dirty="0">
                <a:solidFill>
                  <a:schemeClr val="tx2">
                    <a:lumMod val="50000"/>
                  </a:schemeClr>
                </a:solidFill>
              </a:rPr>
              <a:t> </a:t>
            </a:r>
            <a:r>
              <a:rPr lang="en-US" sz="1800" dirty="0" err="1">
                <a:solidFill>
                  <a:schemeClr val="tx2">
                    <a:lumMod val="50000"/>
                  </a:schemeClr>
                </a:solidFill>
              </a:rPr>
              <a:t>ngay</a:t>
            </a:r>
            <a:r>
              <a:rPr lang="en-US" sz="1800" dirty="0">
                <a:solidFill>
                  <a:schemeClr val="tx2">
                    <a:lumMod val="50000"/>
                  </a:schemeClr>
                </a:solidFill>
              </a:rPr>
              <a:t>.</a:t>
            </a:r>
            <a:br>
              <a:rPr lang="en-US" sz="1800" dirty="0">
                <a:solidFill>
                  <a:schemeClr val="tx2">
                    <a:lumMod val="50000"/>
                  </a:schemeClr>
                </a:solidFill>
              </a:rPr>
            </a:br>
            <a:r>
              <a:rPr lang="en-US" sz="1800" dirty="0">
                <a:solidFill>
                  <a:schemeClr val="tx2">
                    <a:lumMod val="50000"/>
                  </a:schemeClr>
                </a:solidFill>
              </a:rPr>
              <a:t>3. Khi </a:t>
            </a:r>
            <a:r>
              <a:rPr lang="en-US" sz="1800" dirty="0" err="1">
                <a:solidFill>
                  <a:schemeClr val="tx2">
                    <a:lumMod val="50000"/>
                  </a:schemeClr>
                </a:solidFill>
              </a:rPr>
              <a:t>cố</a:t>
            </a:r>
            <a:r>
              <a:rPr lang="en-US" sz="1800" dirty="0">
                <a:solidFill>
                  <a:schemeClr val="tx2">
                    <a:lumMod val="50000"/>
                  </a:schemeClr>
                </a:solidFill>
              </a:rPr>
              <a:t> </a:t>
            </a:r>
            <a:r>
              <a:rPr lang="en-US" sz="1800" dirty="0" err="1">
                <a:solidFill>
                  <a:schemeClr val="tx2">
                    <a:lumMod val="50000"/>
                  </a:schemeClr>
                </a:solidFill>
              </a:rPr>
              <a:t>định</a:t>
            </a:r>
            <a:r>
              <a:rPr lang="en-US" sz="1800" dirty="0">
                <a:solidFill>
                  <a:schemeClr val="tx2">
                    <a:lumMod val="50000"/>
                  </a:schemeClr>
                </a:solidFill>
              </a:rPr>
              <a:t> </a:t>
            </a:r>
            <a:r>
              <a:rPr lang="en-US" sz="1800" dirty="0" err="1">
                <a:solidFill>
                  <a:schemeClr val="tx2">
                    <a:lumMod val="50000"/>
                  </a:schemeClr>
                </a:solidFill>
              </a:rPr>
              <a:t>giấy</a:t>
            </a:r>
            <a:r>
              <a:rPr lang="en-US" sz="1800" dirty="0">
                <a:solidFill>
                  <a:schemeClr val="tx2">
                    <a:lumMod val="50000"/>
                  </a:schemeClr>
                </a:solidFill>
              </a:rPr>
              <a:t> </a:t>
            </a:r>
            <a:r>
              <a:rPr lang="en-US" sz="1800" dirty="0" err="1">
                <a:solidFill>
                  <a:schemeClr val="tx2">
                    <a:lumMod val="50000"/>
                  </a:schemeClr>
                </a:solidFill>
              </a:rPr>
              <a:t>tẩm</a:t>
            </a:r>
            <a:r>
              <a:rPr lang="en-US" sz="1800" dirty="0">
                <a:solidFill>
                  <a:schemeClr val="tx2">
                    <a:lumMod val="50000"/>
                  </a:schemeClr>
                </a:solidFill>
              </a:rPr>
              <a:t> dung </a:t>
            </a:r>
            <a:r>
              <a:rPr lang="en-US" sz="1800" dirty="0" err="1">
                <a:solidFill>
                  <a:schemeClr val="tx2">
                    <a:lumMod val="50000"/>
                  </a:schemeClr>
                </a:solidFill>
              </a:rPr>
              <a:t>dịch</a:t>
            </a:r>
            <a:r>
              <a:rPr lang="en-US" sz="1800" dirty="0">
                <a:solidFill>
                  <a:schemeClr val="tx2">
                    <a:lumMod val="50000"/>
                  </a:schemeClr>
                </a:solidFill>
              </a:rPr>
              <a:t> CoCl2, </a:t>
            </a:r>
            <a:r>
              <a:rPr lang="en-US" sz="1800" dirty="0" err="1">
                <a:solidFill>
                  <a:schemeClr val="tx2">
                    <a:lumMod val="50000"/>
                  </a:schemeClr>
                </a:solidFill>
              </a:rPr>
              <a:t>tay</a:t>
            </a:r>
            <a:r>
              <a:rPr lang="en-US" sz="1800" dirty="0">
                <a:solidFill>
                  <a:schemeClr val="tx2">
                    <a:lumMod val="50000"/>
                  </a:schemeClr>
                </a:solidFill>
              </a:rPr>
              <a:t> </a:t>
            </a:r>
            <a:r>
              <a:rPr lang="en-US" sz="1800" dirty="0" err="1">
                <a:solidFill>
                  <a:schemeClr val="tx2">
                    <a:lumMod val="50000"/>
                  </a:schemeClr>
                </a:solidFill>
              </a:rPr>
              <a:t>cần</a:t>
            </a:r>
            <a:r>
              <a:rPr lang="en-US" sz="1800" dirty="0">
                <a:solidFill>
                  <a:schemeClr val="tx2">
                    <a:lumMod val="50000"/>
                  </a:schemeClr>
                </a:solidFill>
              </a:rPr>
              <a:t> </a:t>
            </a:r>
            <a:r>
              <a:rPr lang="en-US" sz="1800" dirty="0" err="1">
                <a:solidFill>
                  <a:schemeClr val="tx2">
                    <a:lumMod val="50000"/>
                  </a:schemeClr>
                </a:solidFill>
              </a:rPr>
              <a:t>phải</a:t>
            </a:r>
            <a:r>
              <a:rPr lang="en-US" sz="1800" dirty="0">
                <a:solidFill>
                  <a:schemeClr val="tx2">
                    <a:lumMod val="50000"/>
                  </a:schemeClr>
                </a:solidFill>
              </a:rPr>
              <a:t> </a:t>
            </a:r>
            <a:r>
              <a:rPr lang="en-US" sz="1800" dirty="0" err="1">
                <a:solidFill>
                  <a:schemeClr val="tx2">
                    <a:lumMod val="50000"/>
                  </a:schemeClr>
                </a:solidFill>
              </a:rPr>
              <a:t>khô</a:t>
            </a:r>
            <a:r>
              <a:rPr lang="en-US" sz="1800" dirty="0">
                <a:solidFill>
                  <a:schemeClr val="tx2">
                    <a:lumMod val="50000"/>
                  </a:schemeClr>
                </a:solidFill>
              </a:rPr>
              <a:t> </a:t>
            </a:r>
            <a:r>
              <a:rPr lang="en-US" sz="1800" dirty="0" err="1">
                <a:solidFill>
                  <a:schemeClr val="tx2">
                    <a:lumMod val="50000"/>
                  </a:schemeClr>
                </a:solidFill>
              </a:rPr>
              <a:t>và</a:t>
            </a:r>
            <a:r>
              <a:rPr lang="en-US" sz="1800" dirty="0">
                <a:solidFill>
                  <a:schemeClr val="tx2">
                    <a:lumMod val="50000"/>
                  </a:schemeClr>
                </a:solidFill>
              </a:rPr>
              <a:t> </a:t>
            </a:r>
            <a:r>
              <a:rPr lang="en-US" sz="1800" dirty="0" err="1">
                <a:solidFill>
                  <a:schemeClr val="tx2">
                    <a:lumMod val="50000"/>
                  </a:schemeClr>
                </a:solidFill>
              </a:rPr>
              <a:t>sạch</a:t>
            </a:r>
            <a:r>
              <a:rPr lang="en-US" sz="1800" dirty="0">
                <a:solidFill>
                  <a:schemeClr val="tx2">
                    <a:lumMod val="50000"/>
                  </a:schemeClr>
                </a:solidFill>
              </a:rPr>
              <a:t>.</a:t>
            </a:r>
            <a:br>
              <a:rPr lang="en-US" sz="1800" dirty="0">
                <a:solidFill>
                  <a:schemeClr val="tx2">
                    <a:lumMod val="50000"/>
                  </a:schemeClr>
                </a:solidFill>
              </a:rPr>
            </a:br>
            <a:r>
              <a:rPr lang="en-US" sz="1800" dirty="0">
                <a:solidFill>
                  <a:schemeClr val="tx2">
                    <a:lumMod val="50000"/>
                  </a:schemeClr>
                </a:solidFill>
              </a:rPr>
              <a:t>4. </a:t>
            </a:r>
            <a:r>
              <a:rPr lang="en-US" sz="1800" dirty="0" err="1">
                <a:solidFill>
                  <a:schemeClr val="tx2">
                    <a:lumMod val="50000"/>
                  </a:schemeClr>
                </a:solidFill>
              </a:rPr>
              <a:t>Chú</a:t>
            </a:r>
            <a:r>
              <a:rPr lang="en-US" sz="1800" dirty="0">
                <a:solidFill>
                  <a:schemeClr val="tx2">
                    <a:lumMod val="50000"/>
                  </a:schemeClr>
                </a:solidFill>
              </a:rPr>
              <a:t> ý an </a:t>
            </a:r>
            <a:r>
              <a:rPr lang="en-US" sz="1800" dirty="0" err="1">
                <a:solidFill>
                  <a:schemeClr val="tx2">
                    <a:lumMod val="50000"/>
                  </a:schemeClr>
                </a:solidFill>
              </a:rPr>
              <a:t>toàn</a:t>
            </a:r>
            <a:r>
              <a:rPr lang="en-US" sz="1800" dirty="0">
                <a:solidFill>
                  <a:schemeClr val="tx2">
                    <a:lumMod val="50000"/>
                  </a:schemeClr>
                </a:solidFill>
              </a:rPr>
              <a:t> </a:t>
            </a:r>
            <a:r>
              <a:rPr lang="en-US" sz="1800" dirty="0" err="1">
                <a:solidFill>
                  <a:schemeClr val="tx2">
                    <a:lumMod val="50000"/>
                  </a:schemeClr>
                </a:solidFill>
              </a:rPr>
              <a:t>khi</a:t>
            </a:r>
            <a:r>
              <a:rPr lang="en-US" sz="1800" dirty="0">
                <a:solidFill>
                  <a:schemeClr val="tx2">
                    <a:lumMod val="50000"/>
                  </a:schemeClr>
                </a:solidFill>
              </a:rPr>
              <a:t> </a:t>
            </a:r>
            <a:r>
              <a:rPr lang="en-US" sz="1800" dirty="0" err="1">
                <a:solidFill>
                  <a:schemeClr val="tx2">
                    <a:lumMod val="50000"/>
                  </a:schemeClr>
                </a:solidFill>
              </a:rPr>
              <a:t>dùng</a:t>
            </a:r>
            <a:r>
              <a:rPr lang="en-US" sz="1800" dirty="0">
                <a:solidFill>
                  <a:schemeClr val="tx2">
                    <a:lumMod val="50000"/>
                  </a:schemeClr>
                </a:solidFill>
              </a:rPr>
              <a:t> </a:t>
            </a:r>
            <a:r>
              <a:rPr lang="en-US" sz="1800" dirty="0" err="1">
                <a:solidFill>
                  <a:schemeClr val="tx2">
                    <a:lumMod val="50000"/>
                  </a:schemeClr>
                </a:solidFill>
              </a:rPr>
              <a:t>dao</a:t>
            </a:r>
            <a:r>
              <a:rPr lang="en-US" sz="1800" dirty="0">
                <a:solidFill>
                  <a:schemeClr val="tx2">
                    <a:lumMod val="50000"/>
                  </a:schemeClr>
                </a:solidFill>
              </a:rPr>
              <a:t> </a:t>
            </a:r>
            <a:r>
              <a:rPr lang="en-US" sz="1800" dirty="0" err="1">
                <a:solidFill>
                  <a:schemeClr val="tx2">
                    <a:lumMod val="50000"/>
                  </a:schemeClr>
                </a:solidFill>
              </a:rPr>
              <a:t>mổ</a:t>
            </a:r>
            <a:r>
              <a:rPr lang="en-US" sz="1800" dirty="0">
                <a:solidFill>
                  <a:schemeClr val="tx2">
                    <a:lumMod val="50000"/>
                  </a:schemeClr>
                </a:solidFill>
              </a:rPr>
              <a:t>, </a:t>
            </a:r>
            <a:r>
              <a:rPr lang="en-US" sz="1800" dirty="0" err="1">
                <a:solidFill>
                  <a:schemeClr val="tx2">
                    <a:lumMod val="50000"/>
                  </a:schemeClr>
                </a:solidFill>
              </a:rPr>
              <a:t>máy</a:t>
            </a:r>
            <a:r>
              <a:rPr lang="en-US" sz="1800" dirty="0">
                <a:solidFill>
                  <a:schemeClr val="tx2">
                    <a:lumMod val="50000"/>
                  </a:schemeClr>
                </a:solidFill>
              </a:rPr>
              <a:t> </a:t>
            </a:r>
            <a:r>
              <a:rPr lang="en-US" sz="1800" dirty="0" err="1">
                <a:solidFill>
                  <a:schemeClr val="tx2">
                    <a:lumMod val="50000"/>
                  </a:schemeClr>
                </a:solidFill>
              </a:rPr>
              <a:t>sấy</a:t>
            </a:r>
            <a:r>
              <a:rPr lang="en-US" sz="1800" dirty="0">
                <a:solidFill>
                  <a:schemeClr val="tx2">
                    <a:lumMod val="50000"/>
                  </a:schemeClr>
                </a:solidFill>
              </a:rPr>
              <a:t>.</a:t>
            </a:r>
            <a:br>
              <a:rPr lang="en-US" sz="1800" dirty="0">
                <a:solidFill>
                  <a:schemeClr val="tx2">
                    <a:lumMod val="50000"/>
                  </a:schemeClr>
                </a:solidFill>
              </a:rPr>
            </a:br>
            <a:r>
              <a:rPr lang="en-US" sz="1800" dirty="0">
                <a:solidFill>
                  <a:schemeClr val="tx2">
                    <a:lumMod val="50000"/>
                  </a:schemeClr>
                </a:solidFill>
              </a:rPr>
              <a:t>5. </a:t>
            </a:r>
            <a:r>
              <a:rPr lang="en-US" sz="1800" dirty="0" err="1">
                <a:solidFill>
                  <a:schemeClr val="tx2">
                    <a:lumMod val="50000"/>
                  </a:schemeClr>
                </a:solidFill>
              </a:rPr>
              <a:t>Cần</a:t>
            </a:r>
            <a:r>
              <a:rPr lang="en-US" sz="1800" dirty="0">
                <a:solidFill>
                  <a:schemeClr val="tx2">
                    <a:lumMod val="50000"/>
                  </a:schemeClr>
                </a:solidFill>
              </a:rPr>
              <a:t> </a:t>
            </a:r>
            <a:r>
              <a:rPr lang="en-US" sz="1800" dirty="0" err="1">
                <a:solidFill>
                  <a:schemeClr val="tx2">
                    <a:lumMod val="50000"/>
                  </a:schemeClr>
                </a:solidFill>
              </a:rPr>
              <a:t>chọn</a:t>
            </a:r>
            <a:r>
              <a:rPr lang="en-US" sz="1800" dirty="0">
                <a:solidFill>
                  <a:schemeClr val="tx2">
                    <a:lumMod val="50000"/>
                  </a:schemeClr>
                </a:solidFill>
              </a:rPr>
              <a:t> </a:t>
            </a:r>
            <a:r>
              <a:rPr lang="en-US" sz="1800" dirty="0" err="1">
                <a:solidFill>
                  <a:schemeClr val="tx2">
                    <a:lumMod val="50000"/>
                  </a:schemeClr>
                </a:solidFill>
              </a:rPr>
              <a:t>các</a:t>
            </a:r>
            <a:r>
              <a:rPr lang="en-US" sz="1800" dirty="0">
                <a:solidFill>
                  <a:schemeClr val="tx2">
                    <a:lumMod val="50000"/>
                  </a:schemeClr>
                </a:solidFill>
              </a:rPr>
              <a:t> lá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độ</a:t>
            </a:r>
            <a:r>
              <a:rPr lang="en-US" sz="1800" dirty="0">
                <a:solidFill>
                  <a:schemeClr val="tx2">
                    <a:lumMod val="50000"/>
                  </a:schemeClr>
                </a:solidFill>
              </a:rPr>
              <a:t> </a:t>
            </a:r>
            <a:r>
              <a:rPr lang="en-US" sz="1800" dirty="0" err="1">
                <a:solidFill>
                  <a:schemeClr val="tx2">
                    <a:lumMod val="50000"/>
                  </a:schemeClr>
                </a:solidFill>
              </a:rPr>
              <a:t>tuổi</a:t>
            </a:r>
            <a:r>
              <a:rPr lang="en-US" sz="1800" dirty="0">
                <a:solidFill>
                  <a:schemeClr val="tx2">
                    <a:lumMod val="50000"/>
                  </a:schemeClr>
                </a:solidFill>
              </a:rPr>
              <a:t> </a:t>
            </a:r>
            <a:r>
              <a:rPr lang="en-US" sz="1800" dirty="0" err="1">
                <a:solidFill>
                  <a:schemeClr val="tx2">
                    <a:lumMod val="50000"/>
                  </a:schemeClr>
                </a:solidFill>
              </a:rPr>
              <a:t>tương</a:t>
            </a:r>
            <a:r>
              <a:rPr lang="en-US" sz="1800" dirty="0">
                <a:solidFill>
                  <a:schemeClr val="tx2">
                    <a:lumMod val="50000"/>
                  </a:schemeClr>
                </a:solidFill>
              </a:rPr>
              <a:t> </a:t>
            </a:r>
            <a:r>
              <a:rPr lang="en-US" sz="1800" dirty="0" err="1">
                <a:solidFill>
                  <a:schemeClr val="tx2">
                    <a:lumMod val="50000"/>
                  </a:schemeClr>
                </a:solidFill>
              </a:rPr>
              <a:t>đương</a:t>
            </a:r>
            <a:r>
              <a:rPr lang="en-US" sz="1800" dirty="0">
                <a:solidFill>
                  <a:schemeClr val="tx2">
                    <a:lumMod val="50000"/>
                  </a:schemeClr>
                </a:solidFill>
              </a:rPr>
              <a:t> vì lá </a:t>
            </a:r>
            <a:r>
              <a:rPr lang="en-US" sz="1800" dirty="0" err="1">
                <a:solidFill>
                  <a:schemeClr val="tx2">
                    <a:lumMod val="50000"/>
                  </a:schemeClr>
                </a:solidFill>
              </a:rPr>
              <a:t>già</a:t>
            </a:r>
            <a:r>
              <a:rPr lang="en-US" sz="1800" dirty="0">
                <a:solidFill>
                  <a:schemeClr val="tx2">
                    <a:lumMod val="50000"/>
                  </a:schemeClr>
                </a:solidFill>
              </a:rPr>
              <a:t> </a:t>
            </a:r>
            <a:r>
              <a:rPr lang="en-US" sz="1800" dirty="0" err="1">
                <a:solidFill>
                  <a:schemeClr val="tx2">
                    <a:lumMod val="50000"/>
                  </a:schemeClr>
                </a:solidFill>
              </a:rPr>
              <a:t>và</a:t>
            </a:r>
            <a:r>
              <a:rPr lang="en-US" sz="1800" dirty="0">
                <a:solidFill>
                  <a:schemeClr val="tx2">
                    <a:lumMod val="50000"/>
                  </a:schemeClr>
                </a:solidFill>
              </a:rPr>
              <a:t> lá non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sự</a:t>
            </a:r>
            <a:r>
              <a:rPr lang="en-US" sz="1800" dirty="0">
                <a:solidFill>
                  <a:schemeClr val="tx2">
                    <a:lumMod val="50000"/>
                  </a:schemeClr>
                </a:solidFill>
              </a:rPr>
              <a:t> </a:t>
            </a:r>
            <a:r>
              <a:rPr lang="en-US" sz="1800" dirty="0" err="1">
                <a:solidFill>
                  <a:schemeClr val="tx2">
                    <a:lumMod val="50000"/>
                  </a:schemeClr>
                </a:solidFill>
              </a:rPr>
              <a:t>thoát</a:t>
            </a:r>
            <a:r>
              <a:rPr lang="en-US" sz="1800" dirty="0">
                <a:solidFill>
                  <a:schemeClr val="tx2">
                    <a:lumMod val="50000"/>
                  </a:schemeClr>
                </a:solidFill>
              </a:rPr>
              <a:t> </a:t>
            </a:r>
            <a:r>
              <a:rPr lang="en-US" sz="1800" dirty="0" err="1">
                <a:solidFill>
                  <a:schemeClr val="tx2">
                    <a:lumMod val="50000"/>
                  </a:schemeClr>
                </a:solidFill>
              </a:rPr>
              <a:t>hơi</a:t>
            </a:r>
            <a:r>
              <a:rPr lang="en-US" sz="1800" dirty="0">
                <a:solidFill>
                  <a:schemeClr val="tx2">
                    <a:lumMod val="50000"/>
                  </a:schemeClr>
                </a:solidFill>
              </a:rPr>
              <a:t> </a:t>
            </a:r>
            <a:r>
              <a:rPr lang="en-US" sz="1800" dirty="0" err="1">
                <a:solidFill>
                  <a:schemeClr val="tx2">
                    <a:lumMod val="50000"/>
                  </a:schemeClr>
                </a:solidFill>
              </a:rPr>
              <a:t>nước</a:t>
            </a:r>
            <a:r>
              <a:rPr lang="en-US" sz="1800" dirty="0">
                <a:solidFill>
                  <a:schemeClr val="tx2">
                    <a:lumMod val="50000"/>
                  </a:schemeClr>
                </a:solidFill>
              </a:rPr>
              <a:t> </a:t>
            </a:r>
            <a:r>
              <a:rPr lang="en-US" sz="1800" dirty="0" err="1">
                <a:solidFill>
                  <a:schemeClr val="tx2">
                    <a:lumMod val="50000"/>
                  </a:schemeClr>
                </a:solidFill>
              </a:rPr>
              <a:t>khác</a:t>
            </a:r>
            <a:r>
              <a:rPr lang="en-US" sz="1800" dirty="0">
                <a:solidFill>
                  <a:schemeClr val="tx2">
                    <a:lumMod val="50000"/>
                  </a:schemeClr>
                </a:solidFill>
              </a:rPr>
              <a:t> </a:t>
            </a:r>
            <a:r>
              <a:rPr lang="en-US" sz="1800" dirty="0" err="1">
                <a:solidFill>
                  <a:schemeClr val="tx2">
                    <a:lumMod val="50000"/>
                  </a:schemeClr>
                </a:solidFill>
              </a:rPr>
              <a:t>nhau</a:t>
            </a:r>
            <a:r>
              <a:rPr lang="en-US" sz="1800" dirty="0">
                <a:solidFill>
                  <a:schemeClr val="tx2">
                    <a:lumMod val="50000"/>
                  </a:schemeClr>
                </a:solidFill>
              </a:rPr>
              <a:t>.</a:t>
            </a:r>
          </a:p>
        </p:txBody>
      </p:sp>
    </p:spTree>
    <p:extLst>
      <p:ext uri="{BB962C8B-B14F-4D97-AF65-F5344CB8AC3E}">
        <p14:creationId xmlns:p14="http://schemas.microsoft.com/office/powerpoint/2010/main" val="37231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22"/>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400" b="1" dirty="0">
                <a:latin typeface="+mj-lt"/>
              </a:rPr>
              <a:t>3. Báo cáo kết quả thực hành</a:t>
            </a:r>
            <a:endParaRPr sz="2400" b="1" dirty="0">
              <a:latin typeface="+mj-lt"/>
            </a:endParaRPr>
          </a:p>
        </p:txBody>
      </p:sp>
      <p:sp>
        <p:nvSpPr>
          <p:cNvPr id="828" name="Google Shape;828;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4" name="Rectangle 3"/>
          <p:cNvSpPr/>
          <p:nvPr/>
        </p:nvSpPr>
        <p:spPr>
          <a:xfrm>
            <a:off x="732516" y="1261534"/>
            <a:ext cx="7095067" cy="3767667"/>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4">
                  <a:lumMod val="50000"/>
                </a:schemeClr>
              </a:solidFill>
            </a:endParaRPr>
          </a:p>
        </p:txBody>
      </p:sp>
      <p:sp>
        <p:nvSpPr>
          <p:cNvPr id="9" name="Google Shape;826;p22"/>
          <p:cNvSpPr txBox="1">
            <a:spLocks/>
          </p:cNvSpPr>
          <p:nvPr/>
        </p:nvSpPr>
        <p:spPr>
          <a:xfrm>
            <a:off x="732516" y="1456267"/>
            <a:ext cx="7095067" cy="51646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ctr"/>
            <a:r>
              <a:rPr lang="en-US" sz="2600" b="1" dirty="0">
                <a:latin typeface="+mj-lt"/>
              </a:rPr>
              <a:t>BÁO CÁO THỰC HÀNH</a:t>
            </a:r>
          </a:p>
        </p:txBody>
      </p:sp>
      <p:sp>
        <p:nvSpPr>
          <p:cNvPr id="10" name="Google Shape;826;p22"/>
          <p:cNvSpPr txBox="1">
            <a:spLocks/>
          </p:cNvSpPr>
          <p:nvPr/>
        </p:nvSpPr>
        <p:spPr>
          <a:xfrm>
            <a:off x="732516" y="1972734"/>
            <a:ext cx="7052000" cy="431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ctr"/>
            <a:r>
              <a:rPr lang="en-US" sz="2000" dirty="0">
                <a:solidFill>
                  <a:schemeClr val="accent4">
                    <a:lumMod val="50000"/>
                  </a:schemeClr>
                </a:solidFill>
                <a:latin typeface="+mj-lt"/>
              </a:rPr>
              <a:t>Thứ….ngày….tháng….năm</a:t>
            </a:r>
            <a:endParaRPr lang="en-US" sz="2000" dirty="0">
              <a:latin typeface="+mj-lt"/>
            </a:endParaRPr>
          </a:p>
        </p:txBody>
      </p:sp>
      <p:sp>
        <p:nvSpPr>
          <p:cNvPr id="11" name="Google Shape;826;p22"/>
          <p:cNvSpPr txBox="1">
            <a:spLocks/>
          </p:cNvSpPr>
          <p:nvPr/>
        </p:nvSpPr>
        <p:spPr>
          <a:xfrm>
            <a:off x="732516" y="2404534"/>
            <a:ext cx="7052000" cy="4318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r>
              <a:rPr lang="en-US" sz="2000" dirty="0">
                <a:solidFill>
                  <a:schemeClr val="accent4">
                    <a:lumMod val="50000"/>
                  </a:schemeClr>
                </a:solidFill>
                <a:latin typeface="+mj-lt"/>
              </a:rPr>
              <a:t>       Nhóm….lớp…….</a:t>
            </a:r>
            <a:endParaRPr lang="en-US" sz="2000" dirty="0">
              <a:latin typeface="+mj-lt"/>
            </a:endParaRPr>
          </a:p>
        </p:txBody>
      </p:sp>
      <p:sp>
        <p:nvSpPr>
          <p:cNvPr id="12" name="Google Shape;826;p22"/>
          <p:cNvSpPr txBox="1">
            <a:spLocks/>
          </p:cNvSpPr>
          <p:nvPr/>
        </p:nvSpPr>
        <p:spPr>
          <a:xfrm>
            <a:off x="849583" y="3026835"/>
            <a:ext cx="6906184" cy="2125133"/>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1pPr>
            <a:lvl2pPr marR="0" lvl="1"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2pPr>
            <a:lvl3pPr marR="0" lvl="2"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3pPr>
            <a:lvl4pPr marR="0" lvl="3"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4pPr>
            <a:lvl5pPr marR="0" lvl="4"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5pPr>
            <a:lvl6pPr marR="0" lvl="5"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6pPr>
            <a:lvl7pPr marR="0" lvl="6"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7pPr>
            <a:lvl8pPr marR="0" lvl="7"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8pPr>
            <a:lvl9pPr marR="0" lvl="8" algn="l" rtl="0">
              <a:lnSpc>
                <a:spcPct val="90000"/>
              </a:lnSpc>
              <a:spcBef>
                <a:spcPts val="0"/>
              </a:spcBef>
              <a:spcAft>
                <a:spcPts val="0"/>
              </a:spcAft>
              <a:buClr>
                <a:schemeClr val="dk1"/>
              </a:buClr>
              <a:buSzPts val="2800"/>
              <a:buFont typeface="Mali"/>
              <a:buNone/>
              <a:defRPr sz="2800" b="0" i="0" u="none" strike="noStrike" cap="none">
                <a:solidFill>
                  <a:schemeClr val="dk1"/>
                </a:solidFill>
                <a:latin typeface="Mali"/>
                <a:ea typeface="Mali"/>
                <a:cs typeface="Mali"/>
                <a:sym typeface="Mali"/>
              </a:defRPr>
            </a:lvl9pPr>
          </a:lstStyle>
          <a:p>
            <a:pPr algn="just">
              <a:lnSpc>
                <a:spcPts val="2500"/>
              </a:lnSpc>
              <a:spcBef>
                <a:spcPts val="200"/>
              </a:spcBef>
              <a:spcAft>
                <a:spcPts val="200"/>
              </a:spcAft>
            </a:pPr>
            <a:r>
              <a:rPr lang="en-US" sz="2000" dirty="0">
                <a:solidFill>
                  <a:schemeClr val="tx1">
                    <a:lumMod val="50000"/>
                  </a:schemeClr>
                </a:solidFill>
                <a:latin typeface="+mj-lt"/>
              </a:rPr>
              <a:t>1. </a:t>
            </a:r>
            <a:r>
              <a:rPr lang="en-US" sz="2000" dirty="0" err="1">
                <a:solidFill>
                  <a:schemeClr val="tx1">
                    <a:lumMod val="50000"/>
                  </a:schemeClr>
                </a:solidFill>
                <a:latin typeface="+mj-lt"/>
              </a:rPr>
              <a:t>Câu</a:t>
            </a:r>
            <a:r>
              <a:rPr lang="en-US" sz="2000" dirty="0">
                <a:solidFill>
                  <a:schemeClr val="tx1">
                    <a:lumMod val="50000"/>
                  </a:schemeClr>
                </a:solidFill>
                <a:latin typeface="+mj-lt"/>
              </a:rPr>
              <a:t> </a:t>
            </a:r>
            <a:r>
              <a:rPr lang="en-US" sz="2000" dirty="0" err="1">
                <a:solidFill>
                  <a:schemeClr val="tx1">
                    <a:lumMod val="50000"/>
                  </a:schemeClr>
                </a:solidFill>
                <a:latin typeface="+mj-lt"/>
              </a:rPr>
              <a:t>hỏi</a:t>
            </a:r>
            <a:r>
              <a:rPr lang="en-US" sz="2000" dirty="0">
                <a:solidFill>
                  <a:schemeClr val="tx1">
                    <a:lumMod val="50000"/>
                  </a:schemeClr>
                </a:solidFill>
                <a:latin typeface="+mj-lt"/>
              </a:rPr>
              <a:t> </a:t>
            </a:r>
            <a:r>
              <a:rPr lang="en-US" sz="2000" dirty="0" err="1">
                <a:solidFill>
                  <a:schemeClr val="tx1">
                    <a:lumMod val="50000"/>
                  </a:schemeClr>
                </a:solidFill>
                <a:latin typeface="+mj-lt"/>
              </a:rPr>
              <a:t>nghiên</a:t>
            </a:r>
            <a:r>
              <a:rPr lang="en-US" sz="2000" dirty="0">
                <a:solidFill>
                  <a:schemeClr val="tx1">
                    <a:lumMod val="50000"/>
                  </a:schemeClr>
                </a:solidFill>
                <a:latin typeface="+mj-lt"/>
              </a:rPr>
              <a:t> </a:t>
            </a:r>
            <a:r>
              <a:rPr lang="en-US" sz="2000" dirty="0" err="1">
                <a:solidFill>
                  <a:schemeClr val="tx1">
                    <a:lumMod val="50000"/>
                  </a:schemeClr>
                </a:solidFill>
                <a:latin typeface="+mj-lt"/>
              </a:rPr>
              <a:t>cứu</a:t>
            </a:r>
            <a:endParaRPr lang="en-US" sz="2000" dirty="0">
              <a:solidFill>
                <a:schemeClr val="tx1">
                  <a:lumMod val="50000"/>
                </a:schemeClr>
              </a:solidFill>
              <a:latin typeface="+mj-lt"/>
            </a:endParaRPr>
          </a:p>
          <a:p>
            <a:pPr algn="just">
              <a:lnSpc>
                <a:spcPts val="2500"/>
              </a:lnSpc>
              <a:spcBef>
                <a:spcPts val="200"/>
              </a:spcBef>
              <a:spcAft>
                <a:spcPts val="200"/>
              </a:spcAft>
            </a:pPr>
            <a:r>
              <a:rPr lang="en-US" sz="2000" dirty="0">
                <a:solidFill>
                  <a:schemeClr val="tx1">
                    <a:lumMod val="50000"/>
                  </a:schemeClr>
                </a:solidFill>
                <a:latin typeface="+mj-lt"/>
              </a:rPr>
              <a:t>2. </a:t>
            </a:r>
            <a:r>
              <a:rPr lang="en-US" sz="2000" dirty="0" err="1">
                <a:solidFill>
                  <a:schemeClr val="tx1">
                    <a:lumMod val="50000"/>
                  </a:schemeClr>
                </a:solidFill>
                <a:latin typeface="+mj-lt"/>
              </a:rPr>
              <a:t>Giả</a:t>
            </a:r>
            <a:r>
              <a:rPr lang="en-US" sz="2000" dirty="0">
                <a:solidFill>
                  <a:schemeClr val="tx1">
                    <a:lumMod val="50000"/>
                  </a:schemeClr>
                </a:solidFill>
                <a:latin typeface="+mj-lt"/>
              </a:rPr>
              <a:t> </a:t>
            </a:r>
            <a:r>
              <a:rPr lang="en-US" sz="2000" dirty="0" err="1">
                <a:solidFill>
                  <a:schemeClr val="tx1">
                    <a:lumMod val="50000"/>
                  </a:schemeClr>
                </a:solidFill>
                <a:latin typeface="+mj-lt"/>
              </a:rPr>
              <a:t>thuyết</a:t>
            </a:r>
            <a:r>
              <a:rPr lang="en-US" sz="2000" dirty="0">
                <a:solidFill>
                  <a:schemeClr val="tx1">
                    <a:lumMod val="50000"/>
                  </a:schemeClr>
                </a:solidFill>
                <a:latin typeface="+mj-lt"/>
              </a:rPr>
              <a:t> </a:t>
            </a:r>
            <a:r>
              <a:rPr lang="en-US" sz="2000" dirty="0" err="1">
                <a:solidFill>
                  <a:schemeClr val="tx1">
                    <a:lumMod val="50000"/>
                  </a:schemeClr>
                </a:solidFill>
                <a:latin typeface="+mj-lt"/>
              </a:rPr>
              <a:t>nghiên</a:t>
            </a:r>
            <a:r>
              <a:rPr lang="en-US" sz="2000" dirty="0">
                <a:solidFill>
                  <a:schemeClr val="tx1">
                    <a:lumMod val="50000"/>
                  </a:schemeClr>
                </a:solidFill>
                <a:latin typeface="+mj-lt"/>
              </a:rPr>
              <a:t> </a:t>
            </a:r>
            <a:r>
              <a:rPr lang="en-US" sz="2000" dirty="0" err="1">
                <a:solidFill>
                  <a:schemeClr val="tx1">
                    <a:lumMod val="50000"/>
                  </a:schemeClr>
                </a:solidFill>
                <a:latin typeface="+mj-lt"/>
              </a:rPr>
              <a:t>cứu</a:t>
            </a:r>
            <a:r>
              <a:rPr lang="en-US" sz="2000" dirty="0">
                <a:solidFill>
                  <a:schemeClr val="tx1">
                    <a:lumMod val="50000"/>
                  </a:schemeClr>
                </a:solidFill>
                <a:latin typeface="+mj-lt"/>
              </a:rPr>
              <a:t> (</a:t>
            </a:r>
            <a:r>
              <a:rPr lang="en-US" sz="2000" dirty="0" err="1">
                <a:solidFill>
                  <a:schemeClr val="tx1">
                    <a:lumMod val="50000"/>
                  </a:schemeClr>
                </a:solidFill>
                <a:latin typeface="+mj-lt"/>
              </a:rPr>
              <a:t>hoặc</a:t>
            </a:r>
            <a:r>
              <a:rPr lang="en-US" sz="2000" dirty="0">
                <a:solidFill>
                  <a:schemeClr val="tx1">
                    <a:lumMod val="50000"/>
                  </a:schemeClr>
                </a:solidFill>
                <a:latin typeface="+mj-lt"/>
              </a:rPr>
              <a:t> </a:t>
            </a:r>
            <a:r>
              <a:rPr lang="en-US" sz="2000" dirty="0" err="1">
                <a:solidFill>
                  <a:schemeClr val="tx1">
                    <a:lumMod val="50000"/>
                  </a:schemeClr>
                </a:solidFill>
                <a:latin typeface="+mj-lt"/>
              </a:rPr>
              <a:t>dự</a:t>
            </a:r>
            <a:r>
              <a:rPr lang="en-US" sz="2000" dirty="0">
                <a:solidFill>
                  <a:schemeClr val="tx1">
                    <a:lumMod val="50000"/>
                  </a:schemeClr>
                </a:solidFill>
                <a:latin typeface="+mj-lt"/>
              </a:rPr>
              <a:t> </a:t>
            </a:r>
            <a:r>
              <a:rPr lang="en-US" sz="2000" dirty="0" err="1">
                <a:solidFill>
                  <a:schemeClr val="tx1">
                    <a:lumMod val="50000"/>
                  </a:schemeClr>
                </a:solidFill>
                <a:latin typeface="+mj-lt"/>
              </a:rPr>
              <a:t>đoán</a:t>
            </a:r>
            <a:r>
              <a:rPr lang="en-US" sz="2000" dirty="0">
                <a:solidFill>
                  <a:schemeClr val="tx1">
                    <a:lumMod val="50000"/>
                  </a:schemeClr>
                </a:solidFill>
                <a:latin typeface="+mj-lt"/>
              </a:rPr>
              <a:t>)</a:t>
            </a:r>
          </a:p>
          <a:p>
            <a:pPr algn="just">
              <a:lnSpc>
                <a:spcPts val="2500"/>
              </a:lnSpc>
              <a:spcBef>
                <a:spcPts val="200"/>
              </a:spcBef>
              <a:spcAft>
                <a:spcPts val="200"/>
              </a:spcAft>
            </a:pPr>
            <a:r>
              <a:rPr lang="en-US" sz="2000" dirty="0">
                <a:solidFill>
                  <a:schemeClr val="tx1">
                    <a:lumMod val="50000"/>
                  </a:schemeClr>
                </a:solidFill>
                <a:latin typeface="+mj-lt"/>
              </a:rPr>
              <a:t>3. </a:t>
            </a:r>
            <a:r>
              <a:rPr lang="en-US" sz="2000" dirty="0" err="1">
                <a:solidFill>
                  <a:schemeClr val="tx1">
                    <a:lumMod val="50000"/>
                  </a:schemeClr>
                </a:solidFill>
                <a:latin typeface="+mj-lt"/>
              </a:rPr>
              <a:t>Kế</a:t>
            </a:r>
            <a:r>
              <a:rPr lang="en-US" sz="2000" dirty="0">
                <a:solidFill>
                  <a:schemeClr val="tx1">
                    <a:lumMod val="50000"/>
                  </a:schemeClr>
                </a:solidFill>
                <a:latin typeface="+mj-lt"/>
              </a:rPr>
              <a:t> </a:t>
            </a:r>
            <a:r>
              <a:rPr lang="en-US" sz="2000" dirty="0" err="1">
                <a:solidFill>
                  <a:schemeClr val="tx1">
                    <a:lumMod val="50000"/>
                  </a:schemeClr>
                </a:solidFill>
                <a:latin typeface="+mj-lt"/>
              </a:rPr>
              <a:t>hoạch</a:t>
            </a:r>
            <a:r>
              <a:rPr lang="en-US" sz="2000" dirty="0">
                <a:solidFill>
                  <a:schemeClr val="tx1">
                    <a:lumMod val="50000"/>
                  </a:schemeClr>
                </a:solidFill>
                <a:latin typeface="+mj-lt"/>
              </a:rPr>
              <a:t> </a:t>
            </a:r>
            <a:r>
              <a:rPr lang="en-US" sz="2000" dirty="0" err="1">
                <a:solidFill>
                  <a:schemeClr val="tx1">
                    <a:lumMod val="50000"/>
                  </a:schemeClr>
                </a:solidFill>
                <a:latin typeface="+mj-lt"/>
              </a:rPr>
              <a:t>thực</a:t>
            </a:r>
            <a:r>
              <a:rPr lang="en-US" sz="2000" dirty="0">
                <a:solidFill>
                  <a:schemeClr val="tx1">
                    <a:lumMod val="50000"/>
                  </a:schemeClr>
                </a:solidFill>
                <a:latin typeface="+mj-lt"/>
              </a:rPr>
              <a:t> </a:t>
            </a:r>
            <a:r>
              <a:rPr lang="en-US" sz="2000" dirty="0" err="1">
                <a:solidFill>
                  <a:schemeClr val="tx1">
                    <a:lumMod val="50000"/>
                  </a:schemeClr>
                </a:solidFill>
                <a:latin typeface="+mj-lt"/>
              </a:rPr>
              <a:t>hiện</a:t>
            </a:r>
            <a:endParaRPr lang="en-US" sz="2000" dirty="0">
              <a:solidFill>
                <a:schemeClr val="tx1">
                  <a:lumMod val="50000"/>
                </a:schemeClr>
              </a:solidFill>
              <a:latin typeface="+mj-lt"/>
            </a:endParaRPr>
          </a:p>
          <a:p>
            <a:pPr algn="just">
              <a:lnSpc>
                <a:spcPts val="2500"/>
              </a:lnSpc>
              <a:spcBef>
                <a:spcPts val="200"/>
              </a:spcBef>
              <a:spcAft>
                <a:spcPts val="200"/>
              </a:spcAft>
            </a:pPr>
            <a:r>
              <a:rPr lang="en-US" sz="2000" dirty="0">
                <a:solidFill>
                  <a:schemeClr val="tx1">
                    <a:lumMod val="50000"/>
                  </a:schemeClr>
                </a:solidFill>
                <a:latin typeface="+mj-lt"/>
              </a:rPr>
              <a:t>4. </a:t>
            </a:r>
            <a:r>
              <a:rPr lang="en-US" sz="2000" dirty="0" err="1">
                <a:solidFill>
                  <a:schemeClr val="tx1">
                    <a:lumMod val="50000"/>
                  </a:schemeClr>
                </a:solidFill>
                <a:latin typeface="+mj-lt"/>
              </a:rPr>
              <a:t>Kết</a:t>
            </a:r>
            <a:r>
              <a:rPr lang="en-US" sz="2000" dirty="0">
                <a:solidFill>
                  <a:schemeClr val="tx1">
                    <a:lumMod val="50000"/>
                  </a:schemeClr>
                </a:solidFill>
                <a:latin typeface="+mj-lt"/>
              </a:rPr>
              <a:t> </a:t>
            </a:r>
            <a:r>
              <a:rPr lang="en-US" sz="2000" dirty="0" err="1">
                <a:solidFill>
                  <a:schemeClr val="tx1">
                    <a:lumMod val="50000"/>
                  </a:schemeClr>
                </a:solidFill>
                <a:latin typeface="+mj-lt"/>
              </a:rPr>
              <a:t>quả</a:t>
            </a:r>
            <a:r>
              <a:rPr lang="en-US" sz="2000" dirty="0">
                <a:solidFill>
                  <a:schemeClr val="tx1">
                    <a:lumMod val="50000"/>
                  </a:schemeClr>
                </a:solidFill>
                <a:latin typeface="+mj-lt"/>
              </a:rPr>
              <a:t> </a:t>
            </a:r>
            <a:r>
              <a:rPr lang="en-US" sz="2000" dirty="0" err="1">
                <a:solidFill>
                  <a:schemeClr val="tx1">
                    <a:lumMod val="50000"/>
                  </a:schemeClr>
                </a:solidFill>
                <a:latin typeface="+mj-lt"/>
              </a:rPr>
              <a:t>triển</a:t>
            </a:r>
            <a:r>
              <a:rPr lang="en-US" sz="2000" dirty="0">
                <a:solidFill>
                  <a:schemeClr val="tx1">
                    <a:lumMod val="50000"/>
                  </a:schemeClr>
                </a:solidFill>
                <a:latin typeface="+mj-lt"/>
              </a:rPr>
              <a:t> </a:t>
            </a:r>
            <a:r>
              <a:rPr lang="en-US" sz="2000" dirty="0" err="1">
                <a:solidFill>
                  <a:schemeClr val="tx1">
                    <a:lumMod val="50000"/>
                  </a:schemeClr>
                </a:solidFill>
                <a:latin typeface="+mj-lt"/>
              </a:rPr>
              <a:t>khai</a:t>
            </a:r>
            <a:r>
              <a:rPr lang="en-US" sz="2000" dirty="0">
                <a:solidFill>
                  <a:schemeClr val="tx1">
                    <a:lumMod val="50000"/>
                  </a:schemeClr>
                </a:solidFill>
                <a:latin typeface="+mj-lt"/>
              </a:rPr>
              <a:t> </a:t>
            </a:r>
            <a:r>
              <a:rPr lang="en-US" sz="2000" dirty="0" err="1">
                <a:solidFill>
                  <a:schemeClr val="tx1">
                    <a:lumMod val="50000"/>
                  </a:schemeClr>
                </a:solidFill>
                <a:latin typeface="+mj-lt"/>
              </a:rPr>
              <a:t>kế</a:t>
            </a:r>
            <a:r>
              <a:rPr lang="en-US" sz="2000" dirty="0">
                <a:solidFill>
                  <a:schemeClr val="tx1">
                    <a:lumMod val="50000"/>
                  </a:schemeClr>
                </a:solidFill>
                <a:latin typeface="+mj-lt"/>
              </a:rPr>
              <a:t> </a:t>
            </a:r>
            <a:r>
              <a:rPr lang="en-US" sz="2000" dirty="0" err="1">
                <a:solidFill>
                  <a:schemeClr val="tx1">
                    <a:lumMod val="50000"/>
                  </a:schemeClr>
                </a:solidFill>
                <a:latin typeface="+mj-lt"/>
              </a:rPr>
              <a:t>hoạch</a:t>
            </a:r>
            <a:endParaRPr lang="en-US" sz="2000" dirty="0">
              <a:solidFill>
                <a:schemeClr val="tx1">
                  <a:lumMod val="50000"/>
                </a:schemeClr>
              </a:solidFill>
              <a:latin typeface="+mj-lt"/>
            </a:endParaRPr>
          </a:p>
          <a:p>
            <a:pPr algn="just">
              <a:lnSpc>
                <a:spcPts val="2500"/>
              </a:lnSpc>
              <a:spcBef>
                <a:spcPts val="200"/>
              </a:spcBef>
              <a:spcAft>
                <a:spcPts val="200"/>
              </a:spcAft>
            </a:pPr>
            <a:r>
              <a:rPr lang="en-US" sz="2000" dirty="0">
                <a:solidFill>
                  <a:schemeClr val="tx1">
                    <a:lumMod val="50000"/>
                  </a:schemeClr>
                </a:solidFill>
                <a:latin typeface="+mj-lt"/>
              </a:rPr>
              <a:t>5. </a:t>
            </a:r>
            <a:r>
              <a:rPr lang="en-US" sz="2000" dirty="0" err="1">
                <a:solidFill>
                  <a:schemeClr val="tx1">
                    <a:lumMod val="50000"/>
                  </a:schemeClr>
                </a:solidFill>
                <a:latin typeface="+mj-lt"/>
              </a:rPr>
              <a:t>Kết</a:t>
            </a:r>
            <a:r>
              <a:rPr lang="en-US" sz="2000" dirty="0">
                <a:solidFill>
                  <a:schemeClr val="tx1">
                    <a:lumMod val="50000"/>
                  </a:schemeClr>
                </a:solidFill>
                <a:latin typeface="+mj-lt"/>
              </a:rPr>
              <a:t> </a:t>
            </a:r>
            <a:r>
              <a:rPr lang="en-US" sz="2000" dirty="0" err="1">
                <a:solidFill>
                  <a:schemeClr val="tx1">
                    <a:lumMod val="50000"/>
                  </a:schemeClr>
                </a:solidFill>
                <a:latin typeface="+mj-lt"/>
              </a:rPr>
              <a:t>luận</a:t>
            </a:r>
            <a:endParaRPr lang="en-US" sz="2000" dirty="0">
              <a:solidFill>
                <a:schemeClr val="tx1">
                  <a:lumMod val="50000"/>
                </a:schemeClr>
              </a:solidFill>
              <a:latin typeface="+mj-lt"/>
            </a:endParaRPr>
          </a:p>
          <a:p>
            <a:pPr marL="457200" indent="-457200" algn="just">
              <a:lnSpc>
                <a:spcPts val="2500"/>
              </a:lnSpc>
              <a:spcBef>
                <a:spcPts val="200"/>
              </a:spcBef>
              <a:spcAft>
                <a:spcPts val="200"/>
              </a:spcAft>
              <a:buFont typeface="+mj-lt"/>
              <a:buAutoNum type="arabicPeriod"/>
            </a:pPr>
            <a:endParaRPr lang="en-US" sz="2000" dirty="0">
              <a:solidFill>
                <a:schemeClr val="tx1">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barn(inVertical)">
                                      <p:cBhvr>
                                        <p:cTn id="7" dur="500"/>
                                        <p:tgtEl>
                                          <p:spTgt spid="8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p:bldP spid="4"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0073" y="2994958"/>
            <a:ext cx="2787267"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solidFill>
                  <a:srgbClr val="000000"/>
                </a:solidFill>
                <a:latin typeface="Times New Roman" panose="02020603050405020304" pitchFamily="18" charset="0"/>
                <a:ea typeface="Times New Roman" panose="02020603050405020304" pitchFamily="18" charset="0"/>
              </a:rPr>
              <a:t>HS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nhóm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hoàn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thành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tường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trình</a:t>
            </a:r>
            <a:r>
              <a:rPr lang="en-US" sz="2000" dirty="0">
                <a:solidFill>
                  <a:srgbClr val="000000"/>
                </a:solidFill>
                <a:latin typeface="Times New Roman" panose="02020603050405020304" pitchFamily="18" charset="0"/>
                <a:ea typeface="Times New Roman" panose="02020603050405020304" pitchFamily="18" charset="0"/>
              </a:rPr>
              <a:t> , </a:t>
            </a:r>
            <a:r>
              <a:rPr lang="en-US" sz="2000" dirty="0" err="1">
                <a:solidFill>
                  <a:srgbClr val="000000"/>
                </a:solidFill>
                <a:latin typeface="Times New Roman" panose="02020603050405020304" pitchFamily="18" charset="0"/>
                <a:ea typeface="Times New Roman" panose="02020603050405020304" pitchFamily="18" charset="0"/>
              </a:rPr>
              <a:t>cá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ghi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rõ</a:t>
            </a:r>
            <a:r>
              <a:rPr lang="en-US" sz="2000" dirty="0">
                <a:solidFill>
                  <a:srgbClr val="000000"/>
                </a:solidFill>
                <a:latin typeface="Times New Roman" panose="02020603050405020304" pitchFamily="18" charset="0"/>
                <a:ea typeface="Times New Roman" panose="02020603050405020304" pitchFamily="18" charset="0"/>
              </a:rPr>
              <a:t>.</a:t>
            </a:r>
          </a:p>
          <a:p>
            <a:r>
              <a:rPr lang="en-US" sz="2000" dirty="0">
                <a:solidFill>
                  <a:srgbClr val="000000"/>
                </a:solidFill>
                <a:latin typeface="Times New Roman" panose="02020603050405020304" pitchFamily="18" charset="0"/>
              </a:rPr>
              <a:t>HS </a:t>
            </a:r>
            <a:r>
              <a:rPr lang="en-US" sz="2000" dirty="0" err="1">
                <a:solidFill>
                  <a:srgbClr val="000000"/>
                </a:solidFill>
                <a:latin typeface="Times New Roman" panose="02020603050405020304" pitchFamily="18" charset="0"/>
              </a:rPr>
              <a:t>hoàn</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thành</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phiếu</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học</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tập</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nộp</a:t>
            </a:r>
            <a:r>
              <a:rPr lang="en-US" sz="2000" dirty="0">
                <a:solidFill>
                  <a:srgbClr val="000000"/>
                </a:solidFill>
                <a:latin typeface="Times New Roman" panose="02020603050405020304" pitchFamily="18" charset="0"/>
              </a:rPr>
              <a:t> </a:t>
            </a:r>
            <a:r>
              <a:rPr lang="en-US" sz="2000" dirty="0" err="1">
                <a:solidFill>
                  <a:srgbClr val="000000"/>
                </a:solidFill>
                <a:latin typeface="Times New Roman" panose="02020603050405020304" pitchFamily="18" charset="0"/>
              </a:rPr>
              <a:t>lại</a:t>
            </a:r>
            <a:r>
              <a:rPr lang="en-US" sz="2000" dirty="0">
                <a:solidFill>
                  <a:srgbClr val="000000"/>
                </a:solidFill>
                <a:latin typeface="Times New Roman" panose="02020603050405020304" pitchFamily="18" charset="0"/>
              </a:rPr>
              <a:t> </a:t>
            </a:r>
            <a:endParaRPr lang="vi-VN" sz="2000"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20089310">
            <a:off x="-396548" y="-274901"/>
            <a:ext cx="3894887" cy="3580960"/>
          </a:xfrm>
          <a:prstGeom prst="rect">
            <a:avLst/>
          </a:prstGeom>
        </p:spPr>
      </p:pic>
      <p:sp>
        <p:nvSpPr>
          <p:cNvPr id="3" name="Oval Callout 2"/>
          <p:cNvSpPr/>
          <p:nvPr/>
        </p:nvSpPr>
        <p:spPr>
          <a:xfrm rot="19309569">
            <a:off x="-2570" y="-78888"/>
            <a:ext cx="2993558" cy="2872626"/>
          </a:xfrm>
          <a:custGeom>
            <a:avLst/>
            <a:gdLst>
              <a:gd name="connsiteX0" fmla="*/ 1890456 w 2558543"/>
              <a:gd name="connsiteY0" fmla="*/ 2997284 h 2559703"/>
              <a:gd name="connsiteX1" fmla="*/ 1470510 w 2558543"/>
              <a:gd name="connsiteY1" fmla="*/ 2545322 h 2559703"/>
              <a:gd name="connsiteX2" fmla="*/ 38463 w 2558543"/>
              <a:gd name="connsiteY2" fmla="*/ 1591329 h 2559703"/>
              <a:gd name="connsiteX3" fmla="*/ 850180 w 2558543"/>
              <a:gd name="connsiteY3" fmla="*/ 74142 h 2559703"/>
              <a:gd name="connsiteX4" fmla="*/ 2437949 w 2558543"/>
              <a:gd name="connsiteY4" fmla="*/ 737385 h 2559703"/>
              <a:gd name="connsiteX5" fmla="*/ 1930424 w 2558543"/>
              <a:gd name="connsiteY5" fmla="*/ 2381503 h 2559703"/>
              <a:gd name="connsiteX6" fmla="*/ 1890456 w 2558543"/>
              <a:gd name="connsiteY6" fmla="*/ 2997284 h 2559703"/>
              <a:gd name="connsiteX0" fmla="*/ 1875870 w 2544146"/>
              <a:gd name="connsiteY0" fmla="*/ 2983489 h 2983489"/>
              <a:gd name="connsiteX1" fmla="*/ 1455924 w 2544146"/>
              <a:gd name="connsiteY1" fmla="*/ 2531527 h 2983489"/>
              <a:gd name="connsiteX2" fmla="*/ 23877 w 2544146"/>
              <a:gd name="connsiteY2" fmla="*/ 1577534 h 2983489"/>
              <a:gd name="connsiteX3" fmla="*/ 835594 w 2544146"/>
              <a:gd name="connsiteY3" fmla="*/ 60347 h 2983489"/>
              <a:gd name="connsiteX4" fmla="*/ 1718947 w 2544146"/>
              <a:gd name="connsiteY4" fmla="*/ 342736 h 2983489"/>
              <a:gd name="connsiteX5" fmla="*/ 2423363 w 2544146"/>
              <a:gd name="connsiteY5" fmla="*/ 723590 h 2983489"/>
              <a:gd name="connsiteX6" fmla="*/ 1915838 w 2544146"/>
              <a:gd name="connsiteY6" fmla="*/ 2367708 h 2983489"/>
              <a:gd name="connsiteX7" fmla="*/ 1875870 w 2544146"/>
              <a:gd name="connsiteY7" fmla="*/ 2983489 h 2983489"/>
              <a:gd name="connsiteX0" fmla="*/ 1872868 w 2541144"/>
              <a:gd name="connsiteY0" fmla="*/ 3029727 h 3029727"/>
              <a:gd name="connsiteX1" fmla="*/ 1452922 w 2541144"/>
              <a:gd name="connsiteY1" fmla="*/ 2577765 h 3029727"/>
              <a:gd name="connsiteX2" fmla="*/ 20875 w 2541144"/>
              <a:gd name="connsiteY2" fmla="*/ 1623772 h 3029727"/>
              <a:gd name="connsiteX3" fmla="*/ 832592 w 2541144"/>
              <a:gd name="connsiteY3" fmla="*/ 106585 h 3029727"/>
              <a:gd name="connsiteX4" fmla="*/ 986731 w 2541144"/>
              <a:gd name="connsiteY4" fmla="*/ 155677 h 3029727"/>
              <a:gd name="connsiteX5" fmla="*/ 1715945 w 2541144"/>
              <a:gd name="connsiteY5" fmla="*/ 388974 h 3029727"/>
              <a:gd name="connsiteX6" fmla="*/ 2420361 w 2541144"/>
              <a:gd name="connsiteY6" fmla="*/ 769828 h 3029727"/>
              <a:gd name="connsiteX7" fmla="*/ 1912836 w 2541144"/>
              <a:gd name="connsiteY7" fmla="*/ 2413946 h 3029727"/>
              <a:gd name="connsiteX8" fmla="*/ 1872868 w 2541144"/>
              <a:gd name="connsiteY8" fmla="*/ 3029727 h 3029727"/>
              <a:gd name="connsiteX0" fmla="*/ 1923138 w 2591414"/>
              <a:gd name="connsiteY0" fmla="*/ 2939885 h 2939885"/>
              <a:gd name="connsiteX1" fmla="*/ 1503192 w 2591414"/>
              <a:gd name="connsiteY1" fmla="*/ 2487923 h 2939885"/>
              <a:gd name="connsiteX2" fmla="*/ 71145 w 2591414"/>
              <a:gd name="connsiteY2" fmla="*/ 1533930 h 2939885"/>
              <a:gd name="connsiteX3" fmla="*/ 285524 w 2591414"/>
              <a:gd name="connsiteY3" fmla="*/ 316085 h 2939885"/>
              <a:gd name="connsiteX4" fmla="*/ 882862 w 2591414"/>
              <a:gd name="connsiteY4" fmla="*/ 16743 h 2939885"/>
              <a:gd name="connsiteX5" fmla="*/ 1037001 w 2591414"/>
              <a:gd name="connsiteY5" fmla="*/ 65835 h 2939885"/>
              <a:gd name="connsiteX6" fmla="*/ 1766215 w 2591414"/>
              <a:gd name="connsiteY6" fmla="*/ 299132 h 2939885"/>
              <a:gd name="connsiteX7" fmla="*/ 2470631 w 2591414"/>
              <a:gd name="connsiteY7" fmla="*/ 679986 h 2939885"/>
              <a:gd name="connsiteX8" fmla="*/ 1963106 w 2591414"/>
              <a:gd name="connsiteY8" fmla="*/ 2324104 h 2939885"/>
              <a:gd name="connsiteX9" fmla="*/ 1923138 w 2591414"/>
              <a:gd name="connsiteY9" fmla="*/ 2939885 h 2939885"/>
              <a:gd name="connsiteX0" fmla="*/ 2163916 w 2832192"/>
              <a:gd name="connsiteY0" fmla="*/ 2939885 h 2939885"/>
              <a:gd name="connsiteX1" fmla="*/ 1743970 w 2832192"/>
              <a:gd name="connsiteY1" fmla="*/ 2487923 h 2939885"/>
              <a:gd name="connsiteX2" fmla="*/ 311923 w 2832192"/>
              <a:gd name="connsiteY2" fmla="*/ 1533930 h 2939885"/>
              <a:gd name="connsiteX3" fmla="*/ 10197 w 2832192"/>
              <a:gd name="connsiteY3" fmla="*/ 858747 h 2939885"/>
              <a:gd name="connsiteX4" fmla="*/ 526302 w 2832192"/>
              <a:gd name="connsiteY4" fmla="*/ 316085 h 2939885"/>
              <a:gd name="connsiteX5" fmla="*/ 1123640 w 2832192"/>
              <a:gd name="connsiteY5" fmla="*/ 16743 h 2939885"/>
              <a:gd name="connsiteX6" fmla="*/ 1277779 w 2832192"/>
              <a:gd name="connsiteY6" fmla="*/ 65835 h 2939885"/>
              <a:gd name="connsiteX7" fmla="*/ 2006993 w 2832192"/>
              <a:gd name="connsiteY7" fmla="*/ 299132 h 2939885"/>
              <a:gd name="connsiteX8" fmla="*/ 2711409 w 2832192"/>
              <a:gd name="connsiteY8" fmla="*/ 679986 h 2939885"/>
              <a:gd name="connsiteX9" fmla="*/ 2203884 w 2832192"/>
              <a:gd name="connsiteY9" fmla="*/ 2324104 h 2939885"/>
              <a:gd name="connsiteX10" fmla="*/ 2163916 w 2832192"/>
              <a:gd name="connsiteY10" fmla="*/ 2939885 h 2939885"/>
              <a:gd name="connsiteX0" fmla="*/ 2163916 w 2832192"/>
              <a:gd name="connsiteY0" fmla="*/ 2935137 h 2935137"/>
              <a:gd name="connsiteX1" fmla="*/ 1743970 w 2832192"/>
              <a:gd name="connsiteY1" fmla="*/ 2483175 h 2935137"/>
              <a:gd name="connsiteX2" fmla="*/ 311923 w 2832192"/>
              <a:gd name="connsiteY2" fmla="*/ 1529182 h 2935137"/>
              <a:gd name="connsiteX3" fmla="*/ 10197 w 2832192"/>
              <a:gd name="connsiteY3" fmla="*/ 853999 h 2935137"/>
              <a:gd name="connsiteX4" fmla="*/ 488394 w 2832192"/>
              <a:gd name="connsiteY4" fmla="*/ 245745 h 2935137"/>
              <a:gd name="connsiteX5" fmla="*/ 1123640 w 2832192"/>
              <a:gd name="connsiteY5" fmla="*/ 11995 h 2935137"/>
              <a:gd name="connsiteX6" fmla="*/ 1277779 w 2832192"/>
              <a:gd name="connsiteY6" fmla="*/ 61087 h 2935137"/>
              <a:gd name="connsiteX7" fmla="*/ 2006993 w 2832192"/>
              <a:gd name="connsiteY7" fmla="*/ 294384 h 2935137"/>
              <a:gd name="connsiteX8" fmla="*/ 2711409 w 2832192"/>
              <a:gd name="connsiteY8" fmla="*/ 675238 h 2935137"/>
              <a:gd name="connsiteX9" fmla="*/ 2203884 w 2832192"/>
              <a:gd name="connsiteY9" fmla="*/ 2319356 h 2935137"/>
              <a:gd name="connsiteX10" fmla="*/ 2163916 w 2832192"/>
              <a:gd name="connsiteY10" fmla="*/ 2935137 h 2935137"/>
              <a:gd name="connsiteX0" fmla="*/ 2163916 w 2832192"/>
              <a:gd name="connsiteY0" fmla="*/ 2902938 h 2902938"/>
              <a:gd name="connsiteX1" fmla="*/ 1743970 w 2832192"/>
              <a:gd name="connsiteY1" fmla="*/ 2450976 h 2902938"/>
              <a:gd name="connsiteX2" fmla="*/ 311923 w 2832192"/>
              <a:gd name="connsiteY2" fmla="*/ 1496983 h 2902938"/>
              <a:gd name="connsiteX3" fmla="*/ 10197 w 2832192"/>
              <a:gd name="connsiteY3" fmla="*/ 821800 h 2902938"/>
              <a:gd name="connsiteX4" fmla="*/ 488394 w 2832192"/>
              <a:gd name="connsiteY4" fmla="*/ 213546 h 2902938"/>
              <a:gd name="connsiteX5" fmla="*/ 1119676 w 2832192"/>
              <a:gd name="connsiteY5" fmla="*/ 30363 h 2902938"/>
              <a:gd name="connsiteX6" fmla="*/ 1277779 w 2832192"/>
              <a:gd name="connsiteY6" fmla="*/ 28888 h 2902938"/>
              <a:gd name="connsiteX7" fmla="*/ 2006993 w 2832192"/>
              <a:gd name="connsiteY7" fmla="*/ 262185 h 2902938"/>
              <a:gd name="connsiteX8" fmla="*/ 2711409 w 2832192"/>
              <a:gd name="connsiteY8" fmla="*/ 643039 h 2902938"/>
              <a:gd name="connsiteX9" fmla="*/ 2203884 w 2832192"/>
              <a:gd name="connsiteY9" fmla="*/ 2287157 h 2902938"/>
              <a:gd name="connsiteX10" fmla="*/ 2163916 w 2832192"/>
              <a:gd name="connsiteY10" fmla="*/ 2902938 h 2902938"/>
              <a:gd name="connsiteX0" fmla="*/ 2163916 w 2832192"/>
              <a:gd name="connsiteY0" fmla="*/ 2902938 h 2902938"/>
              <a:gd name="connsiteX1" fmla="*/ 1743970 w 2832192"/>
              <a:gd name="connsiteY1" fmla="*/ 2450976 h 2902938"/>
              <a:gd name="connsiteX2" fmla="*/ 311923 w 2832192"/>
              <a:gd name="connsiteY2" fmla="*/ 1496983 h 2902938"/>
              <a:gd name="connsiteX3" fmla="*/ 10197 w 2832192"/>
              <a:gd name="connsiteY3" fmla="*/ 821800 h 2902938"/>
              <a:gd name="connsiteX4" fmla="*/ 488394 w 2832192"/>
              <a:gd name="connsiteY4" fmla="*/ 213546 h 2902938"/>
              <a:gd name="connsiteX5" fmla="*/ 1119676 w 2832192"/>
              <a:gd name="connsiteY5" fmla="*/ 30363 h 2902938"/>
              <a:gd name="connsiteX6" fmla="*/ 1277779 w 2832192"/>
              <a:gd name="connsiteY6" fmla="*/ 28888 h 2902938"/>
              <a:gd name="connsiteX7" fmla="*/ 2006993 w 2832192"/>
              <a:gd name="connsiteY7" fmla="*/ 262185 h 2902938"/>
              <a:gd name="connsiteX8" fmla="*/ 2480172 w 2832192"/>
              <a:gd name="connsiteY8" fmla="*/ 616296 h 2902938"/>
              <a:gd name="connsiteX9" fmla="*/ 2711409 w 2832192"/>
              <a:gd name="connsiteY9" fmla="*/ 643039 h 2902938"/>
              <a:gd name="connsiteX10" fmla="*/ 2203884 w 2832192"/>
              <a:gd name="connsiteY10" fmla="*/ 2287157 h 2902938"/>
              <a:gd name="connsiteX11" fmla="*/ 2163916 w 2832192"/>
              <a:gd name="connsiteY11" fmla="*/ 2902938 h 2902938"/>
              <a:gd name="connsiteX0" fmla="*/ 2163916 w 2840327"/>
              <a:gd name="connsiteY0" fmla="*/ 2902938 h 2902938"/>
              <a:gd name="connsiteX1" fmla="*/ 1743970 w 2840327"/>
              <a:gd name="connsiteY1" fmla="*/ 2450976 h 2902938"/>
              <a:gd name="connsiteX2" fmla="*/ 311923 w 2840327"/>
              <a:gd name="connsiteY2" fmla="*/ 1496983 h 2902938"/>
              <a:gd name="connsiteX3" fmla="*/ 10197 w 2840327"/>
              <a:gd name="connsiteY3" fmla="*/ 821800 h 2902938"/>
              <a:gd name="connsiteX4" fmla="*/ 488394 w 2840327"/>
              <a:gd name="connsiteY4" fmla="*/ 213546 h 2902938"/>
              <a:gd name="connsiteX5" fmla="*/ 1119676 w 2840327"/>
              <a:gd name="connsiteY5" fmla="*/ 30363 h 2902938"/>
              <a:gd name="connsiteX6" fmla="*/ 1277779 w 2840327"/>
              <a:gd name="connsiteY6" fmla="*/ 28888 h 2902938"/>
              <a:gd name="connsiteX7" fmla="*/ 2006993 w 2840327"/>
              <a:gd name="connsiteY7" fmla="*/ 262185 h 2902938"/>
              <a:gd name="connsiteX8" fmla="*/ 2480172 w 2840327"/>
              <a:gd name="connsiteY8" fmla="*/ 616296 h 2902938"/>
              <a:gd name="connsiteX9" fmla="*/ 2721632 w 2840327"/>
              <a:gd name="connsiteY9" fmla="*/ 812127 h 2902938"/>
              <a:gd name="connsiteX10" fmla="*/ 2203884 w 2840327"/>
              <a:gd name="connsiteY10" fmla="*/ 2287157 h 2902938"/>
              <a:gd name="connsiteX11" fmla="*/ 2163916 w 2840327"/>
              <a:gd name="connsiteY11" fmla="*/ 2902938 h 2902938"/>
              <a:gd name="connsiteX0" fmla="*/ 2163916 w 2783639"/>
              <a:gd name="connsiteY0" fmla="*/ 2902938 h 2902938"/>
              <a:gd name="connsiteX1" fmla="*/ 1743970 w 2783639"/>
              <a:gd name="connsiteY1" fmla="*/ 2450976 h 2902938"/>
              <a:gd name="connsiteX2" fmla="*/ 311923 w 2783639"/>
              <a:gd name="connsiteY2" fmla="*/ 1496983 h 2902938"/>
              <a:gd name="connsiteX3" fmla="*/ 10197 w 2783639"/>
              <a:gd name="connsiteY3" fmla="*/ 821800 h 2902938"/>
              <a:gd name="connsiteX4" fmla="*/ 488394 w 2783639"/>
              <a:gd name="connsiteY4" fmla="*/ 213546 h 2902938"/>
              <a:gd name="connsiteX5" fmla="*/ 1119676 w 2783639"/>
              <a:gd name="connsiteY5" fmla="*/ 30363 h 2902938"/>
              <a:gd name="connsiteX6" fmla="*/ 1277779 w 2783639"/>
              <a:gd name="connsiteY6" fmla="*/ 28888 h 2902938"/>
              <a:gd name="connsiteX7" fmla="*/ 2006993 w 2783639"/>
              <a:gd name="connsiteY7" fmla="*/ 262185 h 2902938"/>
              <a:gd name="connsiteX8" fmla="*/ 2480172 w 2783639"/>
              <a:gd name="connsiteY8" fmla="*/ 616296 h 2902938"/>
              <a:gd name="connsiteX9" fmla="*/ 2721632 w 2783639"/>
              <a:gd name="connsiteY9" fmla="*/ 812127 h 2902938"/>
              <a:gd name="connsiteX10" fmla="*/ 2746829 w 2783639"/>
              <a:gd name="connsiteY10" fmla="*/ 2006986 h 2902938"/>
              <a:gd name="connsiteX11" fmla="*/ 2203884 w 2783639"/>
              <a:gd name="connsiteY11" fmla="*/ 2287157 h 2902938"/>
              <a:gd name="connsiteX12" fmla="*/ 2163916 w 2783639"/>
              <a:gd name="connsiteY12" fmla="*/ 2902938 h 2902938"/>
              <a:gd name="connsiteX0" fmla="*/ 2163916 w 2961167"/>
              <a:gd name="connsiteY0" fmla="*/ 2902938 h 2902938"/>
              <a:gd name="connsiteX1" fmla="*/ 1743970 w 2961167"/>
              <a:gd name="connsiteY1" fmla="*/ 2450976 h 2902938"/>
              <a:gd name="connsiteX2" fmla="*/ 311923 w 2961167"/>
              <a:gd name="connsiteY2" fmla="*/ 1496983 h 2902938"/>
              <a:gd name="connsiteX3" fmla="*/ 10197 w 2961167"/>
              <a:gd name="connsiteY3" fmla="*/ 821800 h 2902938"/>
              <a:gd name="connsiteX4" fmla="*/ 488394 w 2961167"/>
              <a:gd name="connsiteY4" fmla="*/ 213546 h 2902938"/>
              <a:gd name="connsiteX5" fmla="*/ 1119676 w 2961167"/>
              <a:gd name="connsiteY5" fmla="*/ 30363 h 2902938"/>
              <a:gd name="connsiteX6" fmla="*/ 1277779 w 2961167"/>
              <a:gd name="connsiteY6" fmla="*/ 28888 h 2902938"/>
              <a:gd name="connsiteX7" fmla="*/ 2006993 w 2961167"/>
              <a:gd name="connsiteY7" fmla="*/ 262185 h 2902938"/>
              <a:gd name="connsiteX8" fmla="*/ 2480172 w 2961167"/>
              <a:gd name="connsiteY8" fmla="*/ 616296 h 2902938"/>
              <a:gd name="connsiteX9" fmla="*/ 2721632 w 2961167"/>
              <a:gd name="connsiteY9" fmla="*/ 812127 h 2902938"/>
              <a:gd name="connsiteX10" fmla="*/ 2961064 w 2961167"/>
              <a:gd name="connsiteY10" fmla="*/ 1620678 h 2902938"/>
              <a:gd name="connsiteX11" fmla="*/ 2746829 w 2961167"/>
              <a:gd name="connsiteY11" fmla="*/ 2006986 h 2902938"/>
              <a:gd name="connsiteX12" fmla="*/ 2203884 w 2961167"/>
              <a:gd name="connsiteY12" fmla="*/ 2287157 h 2902938"/>
              <a:gd name="connsiteX13" fmla="*/ 2163916 w 2961167"/>
              <a:gd name="connsiteY13" fmla="*/ 2902938 h 2902938"/>
              <a:gd name="connsiteX0" fmla="*/ 2163916 w 2962200"/>
              <a:gd name="connsiteY0" fmla="*/ 2902938 h 2902938"/>
              <a:gd name="connsiteX1" fmla="*/ 1743970 w 2962200"/>
              <a:gd name="connsiteY1" fmla="*/ 2450976 h 2902938"/>
              <a:gd name="connsiteX2" fmla="*/ 311923 w 2962200"/>
              <a:gd name="connsiteY2" fmla="*/ 1496983 h 2902938"/>
              <a:gd name="connsiteX3" fmla="*/ 10197 w 2962200"/>
              <a:gd name="connsiteY3" fmla="*/ 821800 h 2902938"/>
              <a:gd name="connsiteX4" fmla="*/ 488394 w 2962200"/>
              <a:gd name="connsiteY4" fmla="*/ 213546 h 2902938"/>
              <a:gd name="connsiteX5" fmla="*/ 1119676 w 2962200"/>
              <a:gd name="connsiteY5" fmla="*/ 30363 h 2902938"/>
              <a:gd name="connsiteX6" fmla="*/ 1277779 w 2962200"/>
              <a:gd name="connsiteY6" fmla="*/ 28888 h 2902938"/>
              <a:gd name="connsiteX7" fmla="*/ 2006993 w 2962200"/>
              <a:gd name="connsiteY7" fmla="*/ 262185 h 2902938"/>
              <a:gd name="connsiteX8" fmla="*/ 2480172 w 2962200"/>
              <a:gd name="connsiteY8" fmla="*/ 616296 h 2902938"/>
              <a:gd name="connsiteX9" fmla="*/ 2721632 w 2962200"/>
              <a:gd name="connsiteY9" fmla="*/ 812127 h 2902938"/>
              <a:gd name="connsiteX10" fmla="*/ 2879829 w 2962200"/>
              <a:gd name="connsiteY10" fmla="*/ 1109447 h 2902938"/>
              <a:gd name="connsiteX11" fmla="*/ 2961064 w 2962200"/>
              <a:gd name="connsiteY11" fmla="*/ 1620678 h 2902938"/>
              <a:gd name="connsiteX12" fmla="*/ 2746829 w 2962200"/>
              <a:gd name="connsiteY12" fmla="*/ 2006986 h 2902938"/>
              <a:gd name="connsiteX13" fmla="*/ 2203884 w 2962200"/>
              <a:gd name="connsiteY13" fmla="*/ 2287157 h 2902938"/>
              <a:gd name="connsiteX14" fmla="*/ 2163916 w 2962200"/>
              <a:gd name="connsiteY14" fmla="*/ 2902938 h 2902938"/>
              <a:gd name="connsiteX0" fmla="*/ 2163916 w 2962200"/>
              <a:gd name="connsiteY0" fmla="*/ 2902938 h 2902938"/>
              <a:gd name="connsiteX1" fmla="*/ 1743970 w 2962200"/>
              <a:gd name="connsiteY1" fmla="*/ 2450976 h 2902938"/>
              <a:gd name="connsiteX2" fmla="*/ 311923 w 2962200"/>
              <a:gd name="connsiteY2" fmla="*/ 1496983 h 2902938"/>
              <a:gd name="connsiteX3" fmla="*/ 10197 w 2962200"/>
              <a:gd name="connsiteY3" fmla="*/ 821800 h 2902938"/>
              <a:gd name="connsiteX4" fmla="*/ 488394 w 2962200"/>
              <a:gd name="connsiteY4" fmla="*/ 213546 h 2902938"/>
              <a:gd name="connsiteX5" fmla="*/ 1119676 w 2962200"/>
              <a:gd name="connsiteY5" fmla="*/ 30363 h 2902938"/>
              <a:gd name="connsiteX6" fmla="*/ 1277779 w 2962200"/>
              <a:gd name="connsiteY6" fmla="*/ 28888 h 2902938"/>
              <a:gd name="connsiteX7" fmla="*/ 2006993 w 2962200"/>
              <a:gd name="connsiteY7" fmla="*/ 262185 h 2902938"/>
              <a:gd name="connsiteX8" fmla="*/ 2480172 w 2962200"/>
              <a:gd name="connsiteY8" fmla="*/ 616296 h 2902938"/>
              <a:gd name="connsiteX9" fmla="*/ 2721632 w 2962200"/>
              <a:gd name="connsiteY9" fmla="*/ 812127 h 2902938"/>
              <a:gd name="connsiteX10" fmla="*/ 2879829 w 2962200"/>
              <a:gd name="connsiteY10" fmla="*/ 1109447 h 2902938"/>
              <a:gd name="connsiteX11" fmla="*/ 2961064 w 2962200"/>
              <a:gd name="connsiteY11" fmla="*/ 1620678 h 2902938"/>
              <a:gd name="connsiteX12" fmla="*/ 2746829 w 2962200"/>
              <a:gd name="connsiteY12" fmla="*/ 2006986 h 2902938"/>
              <a:gd name="connsiteX13" fmla="*/ 2319205 w 2962200"/>
              <a:gd name="connsiteY13" fmla="*/ 2413609 h 2902938"/>
              <a:gd name="connsiteX14" fmla="*/ 2163916 w 2962200"/>
              <a:gd name="connsiteY14" fmla="*/ 2902938 h 2902938"/>
              <a:gd name="connsiteX0" fmla="*/ 2162782 w 2961066"/>
              <a:gd name="connsiteY0" fmla="*/ 2902938 h 2902938"/>
              <a:gd name="connsiteX1" fmla="*/ 1651088 w 2961066"/>
              <a:gd name="connsiteY1" fmla="*/ 2772528 h 2902938"/>
              <a:gd name="connsiteX2" fmla="*/ 310789 w 2961066"/>
              <a:gd name="connsiteY2" fmla="*/ 1496983 h 2902938"/>
              <a:gd name="connsiteX3" fmla="*/ 9063 w 2961066"/>
              <a:gd name="connsiteY3" fmla="*/ 821800 h 2902938"/>
              <a:gd name="connsiteX4" fmla="*/ 487260 w 2961066"/>
              <a:gd name="connsiteY4" fmla="*/ 213546 h 2902938"/>
              <a:gd name="connsiteX5" fmla="*/ 1118542 w 2961066"/>
              <a:gd name="connsiteY5" fmla="*/ 30363 h 2902938"/>
              <a:gd name="connsiteX6" fmla="*/ 1276645 w 2961066"/>
              <a:gd name="connsiteY6" fmla="*/ 28888 h 2902938"/>
              <a:gd name="connsiteX7" fmla="*/ 2005859 w 2961066"/>
              <a:gd name="connsiteY7" fmla="*/ 262185 h 2902938"/>
              <a:gd name="connsiteX8" fmla="*/ 2479038 w 2961066"/>
              <a:gd name="connsiteY8" fmla="*/ 616296 h 2902938"/>
              <a:gd name="connsiteX9" fmla="*/ 2720498 w 2961066"/>
              <a:gd name="connsiteY9" fmla="*/ 812127 h 2902938"/>
              <a:gd name="connsiteX10" fmla="*/ 2878695 w 2961066"/>
              <a:gd name="connsiteY10" fmla="*/ 1109447 h 2902938"/>
              <a:gd name="connsiteX11" fmla="*/ 2959930 w 2961066"/>
              <a:gd name="connsiteY11" fmla="*/ 1620678 h 2902938"/>
              <a:gd name="connsiteX12" fmla="*/ 2745695 w 2961066"/>
              <a:gd name="connsiteY12" fmla="*/ 2006986 h 2902938"/>
              <a:gd name="connsiteX13" fmla="*/ 2318071 w 2961066"/>
              <a:gd name="connsiteY13" fmla="*/ 2413609 h 2902938"/>
              <a:gd name="connsiteX14" fmla="*/ 2162782 w 2961066"/>
              <a:gd name="connsiteY14" fmla="*/ 2902938 h 2902938"/>
              <a:gd name="connsiteX0" fmla="*/ 2158961 w 2957245"/>
              <a:gd name="connsiteY0" fmla="*/ 2902938 h 2902938"/>
              <a:gd name="connsiteX1" fmla="*/ 1647267 w 2957245"/>
              <a:gd name="connsiteY1" fmla="*/ 2772528 h 2902938"/>
              <a:gd name="connsiteX2" fmla="*/ 1117959 w 2957245"/>
              <a:gd name="connsiteY2" fmla="*/ 2752386 h 2902938"/>
              <a:gd name="connsiteX3" fmla="*/ 306968 w 2957245"/>
              <a:gd name="connsiteY3" fmla="*/ 1496983 h 2902938"/>
              <a:gd name="connsiteX4" fmla="*/ 5242 w 2957245"/>
              <a:gd name="connsiteY4" fmla="*/ 821800 h 2902938"/>
              <a:gd name="connsiteX5" fmla="*/ 483439 w 2957245"/>
              <a:gd name="connsiteY5" fmla="*/ 213546 h 2902938"/>
              <a:gd name="connsiteX6" fmla="*/ 1114721 w 2957245"/>
              <a:gd name="connsiteY6" fmla="*/ 30363 h 2902938"/>
              <a:gd name="connsiteX7" fmla="*/ 1272824 w 2957245"/>
              <a:gd name="connsiteY7" fmla="*/ 28888 h 2902938"/>
              <a:gd name="connsiteX8" fmla="*/ 2002038 w 2957245"/>
              <a:gd name="connsiteY8" fmla="*/ 262185 h 2902938"/>
              <a:gd name="connsiteX9" fmla="*/ 2475217 w 2957245"/>
              <a:gd name="connsiteY9" fmla="*/ 616296 h 2902938"/>
              <a:gd name="connsiteX10" fmla="*/ 2716677 w 2957245"/>
              <a:gd name="connsiteY10" fmla="*/ 812127 h 2902938"/>
              <a:gd name="connsiteX11" fmla="*/ 2874874 w 2957245"/>
              <a:gd name="connsiteY11" fmla="*/ 1109447 h 2902938"/>
              <a:gd name="connsiteX12" fmla="*/ 2956109 w 2957245"/>
              <a:gd name="connsiteY12" fmla="*/ 1620678 h 2902938"/>
              <a:gd name="connsiteX13" fmla="*/ 2741874 w 2957245"/>
              <a:gd name="connsiteY13" fmla="*/ 2006986 h 2902938"/>
              <a:gd name="connsiteX14" fmla="*/ 2314250 w 2957245"/>
              <a:gd name="connsiteY14" fmla="*/ 2413609 h 2902938"/>
              <a:gd name="connsiteX15" fmla="*/ 2158961 w 2957245"/>
              <a:gd name="connsiteY15" fmla="*/ 2902938 h 2902938"/>
              <a:gd name="connsiteX0" fmla="*/ 2157382 w 2955666"/>
              <a:gd name="connsiteY0" fmla="*/ 2902938 h 2902938"/>
              <a:gd name="connsiteX1" fmla="*/ 1645688 w 2955666"/>
              <a:gd name="connsiteY1" fmla="*/ 2772528 h 2902938"/>
              <a:gd name="connsiteX2" fmla="*/ 1116380 w 2955666"/>
              <a:gd name="connsiteY2" fmla="*/ 2752386 h 2902938"/>
              <a:gd name="connsiteX3" fmla="*/ 618646 w 2955666"/>
              <a:gd name="connsiteY3" fmla="*/ 2611602 h 2902938"/>
              <a:gd name="connsiteX4" fmla="*/ 305389 w 2955666"/>
              <a:gd name="connsiteY4" fmla="*/ 1496983 h 2902938"/>
              <a:gd name="connsiteX5" fmla="*/ 3663 w 2955666"/>
              <a:gd name="connsiteY5" fmla="*/ 821800 h 2902938"/>
              <a:gd name="connsiteX6" fmla="*/ 481860 w 2955666"/>
              <a:gd name="connsiteY6" fmla="*/ 213546 h 2902938"/>
              <a:gd name="connsiteX7" fmla="*/ 1113142 w 2955666"/>
              <a:gd name="connsiteY7" fmla="*/ 30363 h 2902938"/>
              <a:gd name="connsiteX8" fmla="*/ 1271245 w 2955666"/>
              <a:gd name="connsiteY8" fmla="*/ 28888 h 2902938"/>
              <a:gd name="connsiteX9" fmla="*/ 2000459 w 2955666"/>
              <a:gd name="connsiteY9" fmla="*/ 262185 h 2902938"/>
              <a:gd name="connsiteX10" fmla="*/ 2473638 w 2955666"/>
              <a:gd name="connsiteY10" fmla="*/ 616296 h 2902938"/>
              <a:gd name="connsiteX11" fmla="*/ 2715098 w 2955666"/>
              <a:gd name="connsiteY11" fmla="*/ 812127 h 2902938"/>
              <a:gd name="connsiteX12" fmla="*/ 2873295 w 2955666"/>
              <a:gd name="connsiteY12" fmla="*/ 1109447 h 2902938"/>
              <a:gd name="connsiteX13" fmla="*/ 2954530 w 2955666"/>
              <a:gd name="connsiteY13" fmla="*/ 1620678 h 2902938"/>
              <a:gd name="connsiteX14" fmla="*/ 2740295 w 2955666"/>
              <a:gd name="connsiteY14" fmla="*/ 2006986 h 2902938"/>
              <a:gd name="connsiteX15" fmla="*/ 2312671 w 2955666"/>
              <a:gd name="connsiteY15" fmla="*/ 2413609 h 2902938"/>
              <a:gd name="connsiteX16" fmla="*/ 2157382 w 2955666"/>
              <a:gd name="connsiteY16" fmla="*/ 2902938 h 2902938"/>
              <a:gd name="connsiteX0" fmla="*/ 2157382 w 2955666"/>
              <a:gd name="connsiteY0" fmla="*/ 2902938 h 2902938"/>
              <a:gd name="connsiteX1" fmla="*/ 1645688 w 2955666"/>
              <a:gd name="connsiteY1" fmla="*/ 2772528 h 2902938"/>
              <a:gd name="connsiteX2" fmla="*/ 1112415 w 2955666"/>
              <a:gd name="connsiteY2" fmla="*/ 2802953 h 2902938"/>
              <a:gd name="connsiteX3" fmla="*/ 618646 w 2955666"/>
              <a:gd name="connsiteY3" fmla="*/ 2611602 h 2902938"/>
              <a:gd name="connsiteX4" fmla="*/ 305389 w 2955666"/>
              <a:gd name="connsiteY4" fmla="*/ 1496983 h 2902938"/>
              <a:gd name="connsiteX5" fmla="*/ 3663 w 2955666"/>
              <a:gd name="connsiteY5" fmla="*/ 821800 h 2902938"/>
              <a:gd name="connsiteX6" fmla="*/ 481860 w 2955666"/>
              <a:gd name="connsiteY6" fmla="*/ 213546 h 2902938"/>
              <a:gd name="connsiteX7" fmla="*/ 1113142 w 2955666"/>
              <a:gd name="connsiteY7" fmla="*/ 30363 h 2902938"/>
              <a:gd name="connsiteX8" fmla="*/ 1271245 w 2955666"/>
              <a:gd name="connsiteY8" fmla="*/ 28888 h 2902938"/>
              <a:gd name="connsiteX9" fmla="*/ 2000459 w 2955666"/>
              <a:gd name="connsiteY9" fmla="*/ 262185 h 2902938"/>
              <a:gd name="connsiteX10" fmla="*/ 2473638 w 2955666"/>
              <a:gd name="connsiteY10" fmla="*/ 616296 h 2902938"/>
              <a:gd name="connsiteX11" fmla="*/ 2715098 w 2955666"/>
              <a:gd name="connsiteY11" fmla="*/ 812127 h 2902938"/>
              <a:gd name="connsiteX12" fmla="*/ 2873295 w 2955666"/>
              <a:gd name="connsiteY12" fmla="*/ 1109447 h 2902938"/>
              <a:gd name="connsiteX13" fmla="*/ 2954530 w 2955666"/>
              <a:gd name="connsiteY13" fmla="*/ 1620678 h 2902938"/>
              <a:gd name="connsiteX14" fmla="*/ 2740295 w 2955666"/>
              <a:gd name="connsiteY14" fmla="*/ 2006986 h 2902938"/>
              <a:gd name="connsiteX15" fmla="*/ 2312671 w 2955666"/>
              <a:gd name="connsiteY15" fmla="*/ 2413609 h 2902938"/>
              <a:gd name="connsiteX16" fmla="*/ 2157382 w 2955666"/>
              <a:gd name="connsiteY16" fmla="*/ 2902938 h 2902938"/>
              <a:gd name="connsiteX0" fmla="*/ 2156720 w 2955004"/>
              <a:gd name="connsiteY0" fmla="*/ 2902938 h 2902938"/>
              <a:gd name="connsiteX1" fmla="*/ 1645026 w 2955004"/>
              <a:gd name="connsiteY1" fmla="*/ 2772528 h 2902938"/>
              <a:gd name="connsiteX2" fmla="*/ 1111753 w 2955004"/>
              <a:gd name="connsiteY2" fmla="*/ 2802953 h 2902938"/>
              <a:gd name="connsiteX3" fmla="*/ 617984 w 2955004"/>
              <a:gd name="connsiteY3" fmla="*/ 2611602 h 2902938"/>
              <a:gd name="connsiteX4" fmla="*/ 261725 w 2955004"/>
              <a:gd name="connsiteY4" fmla="*/ 2313622 h 2902938"/>
              <a:gd name="connsiteX5" fmla="*/ 304727 w 2955004"/>
              <a:gd name="connsiteY5" fmla="*/ 1496983 h 2902938"/>
              <a:gd name="connsiteX6" fmla="*/ 3001 w 2955004"/>
              <a:gd name="connsiteY6" fmla="*/ 821800 h 2902938"/>
              <a:gd name="connsiteX7" fmla="*/ 481198 w 2955004"/>
              <a:gd name="connsiteY7" fmla="*/ 213546 h 2902938"/>
              <a:gd name="connsiteX8" fmla="*/ 1112480 w 2955004"/>
              <a:gd name="connsiteY8" fmla="*/ 30363 h 2902938"/>
              <a:gd name="connsiteX9" fmla="*/ 1270583 w 2955004"/>
              <a:gd name="connsiteY9" fmla="*/ 28888 h 2902938"/>
              <a:gd name="connsiteX10" fmla="*/ 1999797 w 2955004"/>
              <a:gd name="connsiteY10" fmla="*/ 262185 h 2902938"/>
              <a:gd name="connsiteX11" fmla="*/ 2472976 w 2955004"/>
              <a:gd name="connsiteY11" fmla="*/ 616296 h 2902938"/>
              <a:gd name="connsiteX12" fmla="*/ 2714436 w 2955004"/>
              <a:gd name="connsiteY12" fmla="*/ 812127 h 2902938"/>
              <a:gd name="connsiteX13" fmla="*/ 2872633 w 2955004"/>
              <a:gd name="connsiteY13" fmla="*/ 1109447 h 2902938"/>
              <a:gd name="connsiteX14" fmla="*/ 2953868 w 2955004"/>
              <a:gd name="connsiteY14" fmla="*/ 1620678 h 2902938"/>
              <a:gd name="connsiteX15" fmla="*/ 2739633 w 2955004"/>
              <a:gd name="connsiteY15" fmla="*/ 2006986 h 2902938"/>
              <a:gd name="connsiteX16" fmla="*/ 2312009 w 2955004"/>
              <a:gd name="connsiteY16" fmla="*/ 2413609 h 2902938"/>
              <a:gd name="connsiteX17" fmla="*/ 2156720 w 2955004"/>
              <a:gd name="connsiteY17" fmla="*/ 2902938 h 2902938"/>
              <a:gd name="connsiteX0" fmla="*/ 2156498 w 2954782"/>
              <a:gd name="connsiteY0" fmla="*/ 2902938 h 2902938"/>
              <a:gd name="connsiteX1" fmla="*/ 1644804 w 2954782"/>
              <a:gd name="connsiteY1" fmla="*/ 2772528 h 2902938"/>
              <a:gd name="connsiteX2" fmla="*/ 1111531 w 2954782"/>
              <a:gd name="connsiteY2" fmla="*/ 2802953 h 2902938"/>
              <a:gd name="connsiteX3" fmla="*/ 617762 w 2954782"/>
              <a:gd name="connsiteY3" fmla="*/ 2611602 h 2902938"/>
              <a:gd name="connsiteX4" fmla="*/ 261503 w 2954782"/>
              <a:gd name="connsiteY4" fmla="*/ 2313622 h 2902938"/>
              <a:gd name="connsiteX5" fmla="*/ 105147 w 2954782"/>
              <a:gd name="connsiteY5" fmla="*/ 2011751 h 2902938"/>
              <a:gd name="connsiteX6" fmla="*/ 304505 w 2954782"/>
              <a:gd name="connsiteY6" fmla="*/ 1496983 h 2902938"/>
              <a:gd name="connsiteX7" fmla="*/ 2779 w 2954782"/>
              <a:gd name="connsiteY7" fmla="*/ 821800 h 2902938"/>
              <a:gd name="connsiteX8" fmla="*/ 480976 w 2954782"/>
              <a:gd name="connsiteY8" fmla="*/ 213546 h 2902938"/>
              <a:gd name="connsiteX9" fmla="*/ 1112258 w 2954782"/>
              <a:gd name="connsiteY9" fmla="*/ 30363 h 2902938"/>
              <a:gd name="connsiteX10" fmla="*/ 1270361 w 2954782"/>
              <a:gd name="connsiteY10" fmla="*/ 28888 h 2902938"/>
              <a:gd name="connsiteX11" fmla="*/ 1999575 w 2954782"/>
              <a:gd name="connsiteY11" fmla="*/ 262185 h 2902938"/>
              <a:gd name="connsiteX12" fmla="*/ 2472754 w 2954782"/>
              <a:gd name="connsiteY12" fmla="*/ 616296 h 2902938"/>
              <a:gd name="connsiteX13" fmla="*/ 2714214 w 2954782"/>
              <a:gd name="connsiteY13" fmla="*/ 812127 h 2902938"/>
              <a:gd name="connsiteX14" fmla="*/ 2872411 w 2954782"/>
              <a:gd name="connsiteY14" fmla="*/ 1109447 h 2902938"/>
              <a:gd name="connsiteX15" fmla="*/ 2953646 w 2954782"/>
              <a:gd name="connsiteY15" fmla="*/ 1620678 h 2902938"/>
              <a:gd name="connsiteX16" fmla="*/ 2739411 w 2954782"/>
              <a:gd name="connsiteY16" fmla="*/ 2006986 h 2902938"/>
              <a:gd name="connsiteX17" fmla="*/ 2311787 w 2954782"/>
              <a:gd name="connsiteY17" fmla="*/ 2413609 h 2902938"/>
              <a:gd name="connsiteX18" fmla="*/ 2156498 w 2954782"/>
              <a:gd name="connsiteY18" fmla="*/ 2902938 h 2902938"/>
              <a:gd name="connsiteX0" fmla="*/ 2164052 w 2962336"/>
              <a:gd name="connsiteY0" fmla="*/ 2902938 h 2902938"/>
              <a:gd name="connsiteX1" fmla="*/ 1652358 w 2962336"/>
              <a:gd name="connsiteY1" fmla="*/ 2772528 h 2902938"/>
              <a:gd name="connsiteX2" fmla="*/ 1119085 w 2962336"/>
              <a:gd name="connsiteY2" fmla="*/ 2802953 h 2902938"/>
              <a:gd name="connsiteX3" fmla="*/ 625316 w 2962336"/>
              <a:gd name="connsiteY3" fmla="*/ 2611602 h 2902938"/>
              <a:gd name="connsiteX4" fmla="*/ 269057 w 2962336"/>
              <a:gd name="connsiteY4" fmla="*/ 2313622 h 2902938"/>
              <a:gd name="connsiteX5" fmla="*/ 112701 w 2962336"/>
              <a:gd name="connsiteY5" fmla="*/ 2011751 h 2902938"/>
              <a:gd name="connsiteX6" fmla="*/ 5310 w 2962336"/>
              <a:gd name="connsiteY6" fmla="*/ 1784166 h 2902938"/>
              <a:gd name="connsiteX7" fmla="*/ 312059 w 2962336"/>
              <a:gd name="connsiteY7" fmla="*/ 1496983 h 2902938"/>
              <a:gd name="connsiteX8" fmla="*/ 10333 w 2962336"/>
              <a:gd name="connsiteY8" fmla="*/ 821800 h 2902938"/>
              <a:gd name="connsiteX9" fmla="*/ 488530 w 2962336"/>
              <a:gd name="connsiteY9" fmla="*/ 213546 h 2902938"/>
              <a:gd name="connsiteX10" fmla="*/ 1119812 w 2962336"/>
              <a:gd name="connsiteY10" fmla="*/ 30363 h 2902938"/>
              <a:gd name="connsiteX11" fmla="*/ 1277915 w 2962336"/>
              <a:gd name="connsiteY11" fmla="*/ 28888 h 2902938"/>
              <a:gd name="connsiteX12" fmla="*/ 2007129 w 2962336"/>
              <a:gd name="connsiteY12" fmla="*/ 262185 h 2902938"/>
              <a:gd name="connsiteX13" fmla="*/ 2480308 w 2962336"/>
              <a:gd name="connsiteY13" fmla="*/ 616296 h 2902938"/>
              <a:gd name="connsiteX14" fmla="*/ 2721768 w 2962336"/>
              <a:gd name="connsiteY14" fmla="*/ 812127 h 2902938"/>
              <a:gd name="connsiteX15" fmla="*/ 2879965 w 2962336"/>
              <a:gd name="connsiteY15" fmla="*/ 1109447 h 2902938"/>
              <a:gd name="connsiteX16" fmla="*/ 2961200 w 2962336"/>
              <a:gd name="connsiteY16" fmla="*/ 1620678 h 2902938"/>
              <a:gd name="connsiteX17" fmla="*/ 2746965 w 2962336"/>
              <a:gd name="connsiteY17" fmla="*/ 2006986 h 2902938"/>
              <a:gd name="connsiteX18" fmla="*/ 2319341 w 2962336"/>
              <a:gd name="connsiteY18" fmla="*/ 2413609 h 2902938"/>
              <a:gd name="connsiteX19" fmla="*/ 2164052 w 2962336"/>
              <a:gd name="connsiteY19" fmla="*/ 2902938 h 2902938"/>
              <a:gd name="connsiteX0" fmla="*/ 2168147 w 2966431"/>
              <a:gd name="connsiteY0" fmla="*/ 2902938 h 2902938"/>
              <a:gd name="connsiteX1" fmla="*/ 1656453 w 2966431"/>
              <a:gd name="connsiteY1" fmla="*/ 2772528 h 2902938"/>
              <a:gd name="connsiteX2" fmla="*/ 1123180 w 2966431"/>
              <a:gd name="connsiteY2" fmla="*/ 2802953 h 2902938"/>
              <a:gd name="connsiteX3" fmla="*/ 629411 w 2966431"/>
              <a:gd name="connsiteY3" fmla="*/ 2611602 h 2902938"/>
              <a:gd name="connsiteX4" fmla="*/ 273152 w 2966431"/>
              <a:gd name="connsiteY4" fmla="*/ 2313622 h 2902938"/>
              <a:gd name="connsiteX5" fmla="*/ 116796 w 2966431"/>
              <a:gd name="connsiteY5" fmla="*/ 2011751 h 2902938"/>
              <a:gd name="connsiteX6" fmla="*/ 9405 w 2966431"/>
              <a:gd name="connsiteY6" fmla="*/ 1784166 h 2902938"/>
              <a:gd name="connsiteX7" fmla="*/ 19846 w 2966431"/>
              <a:gd name="connsiteY7" fmla="*/ 1532453 h 2902938"/>
              <a:gd name="connsiteX8" fmla="*/ 14428 w 2966431"/>
              <a:gd name="connsiteY8" fmla="*/ 821800 h 2902938"/>
              <a:gd name="connsiteX9" fmla="*/ 492625 w 2966431"/>
              <a:gd name="connsiteY9" fmla="*/ 213546 h 2902938"/>
              <a:gd name="connsiteX10" fmla="*/ 1123907 w 2966431"/>
              <a:gd name="connsiteY10" fmla="*/ 30363 h 2902938"/>
              <a:gd name="connsiteX11" fmla="*/ 1282010 w 2966431"/>
              <a:gd name="connsiteY11" fmla="*/ 28888 h 2902938"/>
              <a:gd name="connsiteX12" fmla="*/ 2011224 w 2966431"/>
              <a:gd name="connsiteY12" fmla="*/ 262185 h 2902938"/>
              <a:gd name="connsiteX13" fmla="*/ 2484403 w 2966431"/>
              <a:gd name="connsiteY13" fmla="*/ 616296 h 2902938"/>
              <a:gd name="connsiteX14" fmla="*/ 2725863 w 2966431"/>
              <a:gd name="connsiteY14" fmla="*/ 812127 h 2902938"/>
              <a:gd name="connsiteX15" fmla="*/ 2884060 w 2966431"/>
              <a:gd name="connsiteY15" fmla="*/ 1109447 h 2902938"/>
              <a:gd name="connsiteX16" fmla="*/ 2965295 w 2966431"/>
              <a:gd name="connsiteY16" fmla="*/ 1620678 h 2902938"/>
              <a:gd name="connsiteX17" fmla="*/ 2751060 w 2966431"/>
              <a:gd name="connsiteY17" fmla="*/ 2006986 h 2902938"/>
              <a:gd name="connsiteX18" fmla="*/ 2323436 w 2966431"/>
              <a:gd name="connsiteY18" fmla="*/ 2413609 h 2902938"/>
              <a:gd name="connsiteX19" fmla="*/ 2168147 w 2966431"/>
              <a:gd name="connsiteY19" fmla="*/ 2902938 h 2902938"/>
              <a:gd name="connsiteX0" fmla="*/ 2164053 w 2962337"/>
              <a:gd name="connsiteY0" fmla="*/ 2902938 h 2902938"/>
              <a:gd name="connsiteX1" fmla="*/ 1652359 w 2962337"/>
              <a:gd name="connsiteY1" fmla="*/ 2772528 h 2902938"/>
              <a:gd name="connsiteX2" fmla="*/ 1119086 w 2962337"/>
              <a:gd name="connsiteY2" fmla="*/ 2802953 h 2902938"/>
              <a:gd name="connsiteX3" fmla="*/ 625317 w 2962337"/>
              <a:gd name="connsiteY3" fmla="*/ 2611602 h 2902938"/>
              <a:gd name="connsiteX4" fmla="*/ 269058 w 2962337"/>
              <a:gd name="connsiteY4" fmla="*/ 2313622 h 2902938"/>
              <a:gd name="connsiteX5" fmla="*/ 112702 w 2962337"/>
              <a:gd name="connsiteY5" fmla="*/ 2011751 h 2902938"/>
              <a:gd name="connsiteX6" fmla="*/ 5311 w 2962337"/>
              <a:gd name="connsiteY6" fmla="*/ 1784166 h 2902938"/>
              <a:gd name="connsiteX7" fmla="*/ 15752 w 2962337"/>
              <a:gd name="connsiteY7" fmla="*/ 1532453 h 2902938"/>
              <a:gd name="connsiteX8" fmla="*/ 63266 w 2962337"/>
              <a:gd name="connsiteY8" fmla="*/ 845519 h 2902938"/>
              <a:gd name="connsiteX9" fmla="*/ 488531 w 2962337"/>
              <a:gd name="connsiteY9" fmla="*/ 213546 h 2902938"/>
              <a:gd name="connsiteX10" fmla="*/ 1119813 w 2962337"/>
              <a:gd name="connsiteY10" fmla="*/ 30363 h 2902938"/>
              <a:gd name="connsiteX11" fmla="*/ 1277916 w 2962337"/>
              <a:gd name="connsiteY11" fmla="*/ 28888 h 2902938"/>
              <a:gd name="connsiteX12" fmla="*/ 2007130 w 2962337"/>
              <a:gd name="connsiteY12" fmla="*/ 262185 h 2902938"/>
              <a:gd name="connsiteX13" fmla="*/ 2480309 w 2962337"/>
              <a:gd name="connsiteY13" fmla="*/ 616296 h 2902938"/>
              <a:gd name="connsiteX14" fmla="*/ 2721769 w 2962337"/>
              <a:gd name="connsiteY14" fmla="*/ 812127 h 2902938"/>
              <a:gd name="connsiteX15" fmla="*/ 2879966 w 2962337"/>
              <a:gd name="connsiteY15" fmla="*/ 1109447 h 2902938"/>
              <a:gd name="connsiteX16" fmla="*/ 2961201 w 2962337"/>
              <a:gd name="connsiteY16" fmla="*/ 1620678 h 2902938"/>
              <a:gd name="connsiteX17" fmla="*/ 2746966 w 2962337"/>
              <a:gd name="connsiteY17" fmla="*/ 2006986 h 2902938"/>
              <a:gd name="connsiteX18" fmla="*/ 2319342 w 2962337"/>
              <a:gd name="connsiteY18" fmla="*/ 2413609 h 2902938"/>
              <a:gd name="connsiteX19" fmla="*/ 2164053 w 2962337"/>
              <a:gd name="connsiteY19" fmla="*/ 2902938 h 2902938"/>
              <a:gd name="connsiteX0" fmla="*/ 2164053 w 2962337"/>
              <a:gd name="connsiteY0" fmla="*/ 2902938 h 2902938"/>
              <a:gd name="connsiteX1" fmla="*/ 1630241 w 2962337"/>
              <a:gd name="connsiteY1" fmla="*/ 2755139 h 2902938"/>
              <a:gd name="connsiteX2" fmla="*/ 1119086 w 2962337"/>
              <a:gd name="connsiteY2" fmla="*/ 2802953 h 2902938"/>
              <a:gd name="connsiteX3" fmla="*/ 625317 w 2962337"/>
              <a:gd name="connsiteY3" fmla="*/ 2611602 h 2902938"/>
              <a:gd name="connsiteX4" fmla="*/ 269058 w 2962337"/>
              <a:gd name="connsiteY4" fmla="*/ 2313622 h 2902938"/>
              <a:gd name="connsiteX5" fmla="*/ 112702 w 2962337"/>
              <a:gd name="connsiteY5" fmla="*/ 2011751 h 2902938"/>
              <a:gd name="connsiteX6" fmla="*/ 5311 w 2962337"/>
              <a:gd name="connsiteY6" fmla="*/ 1784166 h 2902938"/>
              <a:gd name="connsiteX7" fmla="*/ 15752 w 2962337"/>
              <a:gd name="connsiteY7" fmla="*/ 1532453 h 2902938"/>
              <a:gd name="connsiteX8" fmla="*/ 63266 w 2962337"/>
              <a:gd name="connsiteY8" fmla="*/ 845519 h 2902938"/>
              <a:gd name="connsiteX9" fmla="*/ 488531 w 2962337"/>
              <a:gd name="connsiteY9" fmla="*/ 213546 h 2902938"/>
              <a:gd name="connsiteX10" fmla="*/ 1119813 w 2962337"/>
              <a:gd name="connsiteY10" fmla="*/ 30363 h 2902938"/>
              <a:gd name="connsiteX11" fmla="*/ 1277916 w 2962337"/>
              <a:gd name="connsiteY11" fmla="*/ 28888 h 2902938"/>
              <a:gd name="connsiteX12" fmla="*/ 2007130 w 2962337"/>
              <a:gd name="connsiteY12" fmla="*/ 262185 h 2902938"/>
              <a:gd name="connsiteX13" fmla="*/ 2480309 w 2962337"/>
              <a:gd name="connsiteY13" fmla="*/ 616296 h 2902938"/>
              <a:gd name="connsiteX14" fmla="*/ 2721769 w 2962337"/>
              <a:gd name="connsiteY14" fmla="*/ 812127 h 2902938"/>
              <a:gd name="connsiteX15" fmla="*/ 2879966 w 2962337"/>
              <a:gd name="connsiteY15" fmla="*/ 1109447 h 2902938"/>
              <a:gd name="connsiteX16" fmla="*/ 2961201 w 2962337"/>
              <a:gd name="connsiteY16" fmla="*/ 1620678 h 2902938"/>
              <a:gd name="connsiteX17" fmla="*/ 2746966 w 2962337"/>
              <a:gd name="connsiteY17" fmla="*/ 2006986 h 2902938"/>
              <a:gd name="connsiteX18" fmla="*/ 2319342 w 2962337"/>
              <a:gd name="connsiteY18" fmla="*/ 2413609 h 2902938"/>
              <a:gd name="connsiteX19" fmla="*/ 2164053 w 2962337"/>
              <a:gd name="connsiteY19" fmla="*/ 2902938 h 2902938"/>
              <a:gd name="connsiteX0" fmla="*/ 2211419 w 2962337"/>
              <a:gd name="connsiteY0" fmla="*/ 3047545 h 3047545"/>
              <a:gd name="connsiteX1" fmla="*/ 1630241 w 2962337"/>
              <a:gd name="connsiteY1" fmla="*/ 2755139 h 3047545"/>
              <a:gd name="connsiteX2" fmla="*/ 1119086 w 2962337"/>
              <a:gd name="connsiteY2" fmla="*/ 2802953 h 3047545"/>
              <a:gd name="connsiteX3" fmla="*/ 625317 w 2962337"/>
              <a:gd name="connsiteY3" fmla="*/ 2611602 h 3047545"/>
              <a:gd name="connsiteX4" fmla="*/ 269058 w 2962337"/>
              <a:gd name="connsiteY4" fmla="*/ 2313622 h 3047545"/>
              <a:gd name="connsiteX5" fmla="*/ 112702 w 2962337"/>
              <a:gd name="connsiteY5" fmla="*/ 2011751 h 3047545"/>
              <a:gd name="connsiteX6" fmla="*/ 5311 w 2962337"/>
              <a:gd name="connsiteY6" fmla="*/ 1784166 h 3047545"/>
              <a:gd name="connsiteX7" fmla="*/ 15752 w 2962337"/>
              <a:gd name="connsiteY7" fmla="*/ 1532453 h 3047545"/>
              <a:gd name="connsiteX8" fmla="*/ 63266 w 2962337"/>
              <a:gd name="connsiteY8" fmla="*/ 845519 h 3047545"/>
              <a:gd name="connsiteX9" fmla="*/ 488531 w 2962337"/>
              <a:gd name="connsiteY9" fmla="*/ 213546 h 3047545"/>
              <a:gd name="connsiteX10" fmla="*/ 1119813 w 2962337"/>
              <a:gd name="connsiteY10" fmla="*/ 30363 h 3047545"/>
              <a:gd name="connsiteX11" fmla="*/ 1277916 w 2962337"/>
              <a:gd name="connsiteY11" fmla="*/ 28888 h 3047545"/>
              <a:gd name="connsiteX12" fmla="*/ 2007130 w 2962337"/>
              <a:gd name="connsiteY12" fmla="*/ 262185 h 3047545"/>
              <a:gd name="connsiteX13" fmla="*/ 2480309 w 2962337"/>
              <a:gd name="connsiteY13" fmla="*/ 616296 h 3047545"/>
              <a:gd name="connsiteX14" fmla="*/ 2721769 w 2962337"/>
              <a:gd name="connsiteY14" fmla="*/ 812127 h 3047545"/>
              <a:gd name="connsiteX15" fmla="*/ 2879966 w 2962337"/>
              <a:gd name="connsiteY15" fmla="*/ 1109447 h 3047545"/>
              <a:gd name="connsiteX16" fmla="*/ 2961201 w 2962337"/>
              <a:gd name="connsiteY16" fmla="*/ 1620678 h 3047545"/>
              <a:gd name="connsiteX17" fmla="*/ 2746966 w 2962337"/>
              <a:gd name="connsiteY17" fmla="*/ 2006986 h 3047545"/>
              <a:gd name="connsiteX18" fmla="*/ 2319342 w 2962337"/>
              <a:gd name="connsiteY18" fmla="*/ 2413609 h 3047545"/>
              <a:gd name="connsiteX19" fmla="*/ 2211419 w 2962337"/>
              <a:gd name="connsiteY19" fmla="*/ 3047545 h 3047545"/>
              <a:gd name="connsiteX0" fmla="*/ 2246197 w 2962337"/>
              <a:gd name="connsiteY0" fmla="*/ 3003309 h 3003309"/>
              <a:gd name="connsiteX1" fmla="*/ 1630241 w 2962337"/>
              <a:gd name="connsiteY1" fmla="*/ 2755139 h 3003309"/>
              <a:gd name="connsiteX2" fmla="*/ 1119086 w 2962337"/>
              <a:gd name="connsiteY2" fmla="*/ 2802953 h 3003309"/>
              <a:gd name="connsiteX3" fmla="*/ 625317 w 2962337"/>
              <a:gd name="connsiteY3" fmla="*/ 2611602 h 3003309"/>
              <a:gd name="connsiteX4" fmla="*/ 269058 w 2962337"/>
              <a:gd name="connsiteY4" fmla="*/ 2313622 h 3003309"/>
              <a:gd name="connsiteX5" fmla="*/ 112702 w 2962337"/>
              <a:gd name="connsiteY5" fmla="*/ 2011751 h 3003309"/>
              <a:gd name="connsiteX6" fmla="*/ 5311 w 2962337"/>
              <a:gd name="connsiteY6" fmla="*/ 1784166 h 3003309"/>
              <a:gd name="connsiteX7" fmla="*/ 15752 w 2962337"/>
              <a:gd name="connsiteY7" fmla="*/ 1532453 h 3003309"/>
              <a:gd name="connsiteX8" fmla="*/ 63266 w 2962337"/>
              <a:gd name="connsiteY8" fmla="*/ 845519 h 3003309"/>
              <a:gd name="connsiteX9" fmla="*/ 488531 w 2962337"/>
              <a:gd name="connsiteY9" fmla="*/ 213546 h 3003309"/>
              <a:gd name="connsiteX10" fmla="*/ 1119813 w 2962337"/>
              <a:gd name="connsiteY10" fmla="*/ 30363 h 3003309"/>
              <a:gd name="connsiteX11" fmla="*/ 1277916 w 2962337"/>
              <a:gd name="connsiteY11" fmla="*/ 28888 h 3003309"/>
              <a:gd name="connsiteX12" fmla="*/ 2007130 w 2962337"/>
              <a:gd name="connsiteY12" fmla="*/ 262185 h 3003309"/>
              <a:gd name="connsiteX13" fmla="*/ 2480309 w 2962337"/>
              <a:gd name="connsiteY13" fmla="*/ 616296 h 3003309"/>
              <a:gd name="connsiteX14" fmla="*/ 2721769 w 2962337"/>
              <a:gd name="connsiteY14" fmla="*/ 812127 h 3003309"/>
              <a:gd name="connsiteX15" fmla="*/ 2879966 w 2962337"/>
              <a:gd name="connsiteY15" fmla="*/ 1109447 h 3003309"/>
              <a:gd name="connsiteX16" fmla="*/ 2961201 w 2962337"/>
              <a:gd name="connsiteY16" fmla="*/ 1620678 h 3003309"/>
              <a:gd name="connsiteX17" fmla="*/ 2746966 w 2962337"/>
              <a:gd name="connsiteY17" fmla="*/ 2006986 h 3003309"/>
              <a:gd name="connsiteX18" fmla="*/ 2319342 w 2962337"/>
              <a:gd name="connsiteY18" fmla="*/ 2413609 h 3003309"/>
              <a:gd name="connsiteX19" fmla="*/ 2246197 w 2962337"/>
              <a:gd name="connsiteY19" fmla="*/ 3003309 h 3003309"/>
              <a:gd name="connsiteX0" fmla="*/ 2246197 w 2962337"/>
              <a:gd name="connsiteY0" fmla="*/ 3003309 h 3003309"/>
              <a:gd name="connsiteX1" fmla="*/ 1630241 w 2962337"/>
              <a:gd name="connsiteY1" fmla="*/ 2755139 h 3003309"/>
              <a:gd name="connsiteX2" fmla="*/ 1119086 w 2962337"/>
              <a:gd name="connsiteY2" fmla="*/ 2802953 h 3003309"/>
              <a:gd name="connsiteX3" fmla="*/ 625317 w 2962337"/>
              <a:gd name="connsiteY3" fmla="*/ 2611602 h 3003309"/>
              <a:gd name="connsiteX4" fmla="*/ 269058 w 2962337"/>
              <a:gd name="connsiteY4" fmla="*/ 2313622 h 3003309"/>
              <a:gd name="connsiteX5" fmla="*/ 112702 w 2962337"/>
              <a:gd name="connsiteY5" fmla="*/ 2011751 h 3003309"/>
              <a:gd name="connsiteX6" fmla="*/ 5311 w 2962337"/>
              <a:gd name="connsiteY6" fmla="*/ 1784166 h 3003309"/>
              <a:gd name="connsiteX7" fmla="*/ 15752 w 2962337"/>
              <a:gd name="connsiteY7" fmla="*/ 1532453 h 3003309"/>
              <a:gd name="connsiteX8" fmla="*/ 63266 w 2962337"/>
              <a:gd name="connsiteY8" fmla="*/ 845519 h 3003309"/>
              <a:gd name="connsiteX9" fmla="*/ 488531 w 2962337"/>
              <a:gd name="connsiteY9" fmla="*/ 213546 h 3003309"/>
              <a:gd name="connsiteX10" fmla="*/ 1119813 w 2962337"/>
              <a:gd name="connsiteY10" fmla="*/ 30363 h 3003309"/>
              <a:gd name="connsiteX11" fmla="*/ 1277916 w 2962337"/>
              <a:gd name="connsiteY11" fmla="*/ 28888 h 3003309"/>
              <a:gd name="connsiteX12" fmla="*/ 2009494 w 2962337"/>
              <a:gd name="connsiteY12" fmla="*/ 281939 h 3003309"/>
              <a:gd name="connsiteX13" fmla="*/ 2480309 w 2962337"/>
              <a:gd name="connsiteY13" fmla="*/ 616296 h 3003309"/>
              <a:gd name="connsiteX14" fmla="*/ 2721769 w 2962337"/>
              <a:gd name="connsiteY14" fmla="*/ 812127 h 3003309"/>
              <a:gd name="connsiteX15" fmla="*/ 2879966 w 2962337"/>
              <a:gd name="connsiteY15" fmla="*/ 1109447 h 3003309"/>
              <a:gd name="connsiteX16" fmla="*/ 2961201 w 2962337"/>
              <a:gd name="connsiteY16" fmla="*/ 1620678 h 3003309"/>
              <a:gd name="connsiteX17" fmla="*/ 2746966 w 2962337"/>
              <a:gd name="connsiteY17" fmla="*/ 2006986 h 3003309"/>
              <a:gd name="connsiteX18" fmla="*/ 2319342 w 2962337"/>
              <a:gd name="connsiteY18" fmla="*/ 2413609 h 3003309"/>
              <a:gd name="connsiteX19" fmla="*/ 2246197 w 2962337"/>
              <a:gd name="connsiteY19" fmla="*/ 3003309 h 3003309"/>
              <a:gd name="connsiteX0" fmla="*/ 2246197 w 2961210"/>
              <a:gd name="connsiteY0" fmla="*/ 3003309 h 3003309"/>
              <a:gd name="connsiteX1" fmla="*/ 1630241 w 2961210"/>
              <a:gd name="connsiteY1" fmla="*/ 2755139 h 3003309"/>
              <a:gd name="connsiteX2" fmla="*/ 1119086 w 2961210"/>
              <a:gd name="connsiteY2" fmla="*/ 2802953 h 3003309"/>
              <a:gd name="connsiteX3" fmla="*/ 625317 w 2961210"/>
              <a:gd name="connsiteY3" fmla="*/ 2611602 h 3003309"/>
              <a:gd name="connsiteX4" fmla="*/ 269058 w 2961210"/>
              <a:gd name="connsiteY4" fmla="*/ 2313622 h 3003309"/>
              <a:gd name="connsiteX5" fmla="*/ 112702 w 2961210"/>
              <a:gd name="connsiteY5" fmla="*/ 2011751 h 3003309"/>
              <a:gd name="connsiteX6" fmla="*/ 5311 w 2961210"/>
              <a:gd name="connsiteY6" fmla="*/ 1784166 h 3003309"/>
              <a:gd name="connsiteX7" fmla="*/ 15752 w 2961210"/>
              <a:gd name="connsiteY7" fmla="*/ 1532453 h 3003309"/>
              <a:gd name="connsiteX8" fmla="*/ 63266 w 2961210"/>
              <a:gd name="connsiteY8" fmla="*/ 845519 h 3003309"/>
              <a:gd name="connsiteX9" fmla="*/ 488531 w 2961210"/>
              <a:gd name="connsiteY9" fmla="*/ 213546 h 3003309"/>
              <a:gd name="connsiteX10" fmla="*/ 1119813 w 2961210"/>
              <a:gd name="connsiteY10" fmla="*/ 30363 h 3003309"/>
              <a:gd name="connsiteX11" fmla="*/ 1277916 w 2961210"/>
              <a:gd name="connsiteY11" fmla="*/ 28888 h 3003309"/>
              <a:gd name="connsiteX12" fmla="*/ 2009494 w 2961210"/>
              <a:gd name="connsiteY12" fmla="*/ 281939 h 3003309"/>
              <a:gd name="connsiteX13" fmla="*/ 2480309 w 2961210"/>
              <a:gd name="connsiteY13" fmla="*/ 616296 h 3003309"/>
              <a:gd name="connsiteX14" fmla="*/ 2721769 w 2961210"/>
              <a:gd name="connsiteY14" fmla="*/ 812127 h 3003309"/>
              <a:gd name="connsiteX15" fmla="*/ 2879966 w 2961210"/>
              <a:gd name="connsiteY15" fmla="*/ 1109447 h 3003309"/>
              <a:gd name="connsiteX16" fmla="*/ 2961201 w 2961210"/>
              <a:gd name="connsiteY16" fmla="*/ 1620678 h 3003309"/>
              <a:gd name="connsiteX17" fmla="*/ 2846570 w 2961210"/>
              <a:gd name="connsiteY17" fmla="*/ 1834769 h 3003309"/>
              <a:gd name="connsiteX18" fmla="*/ 2746966 w 2961210"/>
              <a:gd name="connsiteY18" fmla="*/ 2006986 h 3003309"/>
              <a:gd name="connsiteX19" fmla="*/ 2319342 w 2961210"/>
              <a:gd name="connsiteY19" fmla="*/ 2413609 h 3003309"/>
              <a:gd name="connsiteX20" fmla="*/ 2246197 w 2961210"/>
              <a:gd name="connsiteY20" fmla="*/ 3003309 h 3003309"/>
              <a:gd name="connsiteX0" fmla="*/ 2246197 w 2950153"/>
              <a:gd name="connsiteY0" fmla="*/ 3003309 h 3003309"/>
              <a:gd name="connsiteX1" fmla="*/ 1630241 w 2950153"/>
              <a:gd name="connsiteY1" fmla="*/ 2755139 h 3003309"/>
              <a:gd name="connsiteX2" fmla="*/ 1119086 w 2950153"/>
              <a:gd name="connsiteY2" fmla="*/ 2802953 h 3003309"/>
              <a:gd name="connsiteX3" fmla="*/ 625317 w 2950153"/>
              <a:gd name="connsiteY3" fmla="*/ 2611602 h 3003309"/>
              <a:gd name="connsiteX4" fmla="*/ 269058 w 2950153"/>
              <a:gd name="connsiteY4" fmla="*/ 2313622 h 3003309"/>
              <a:gd name="connsiteX5" fmla="*/ 112702 w 2950153"/>
              <a:gd name="connsiteY5" fmla="*/ 2011751 h 3003309"/>
              <a:gd name="connsiteX6" fmla="*/ 5311 w 2950153"/>
              <a:gd name="connsiteY6" fmla="*/ 1784166 h 3003309"/>
              <a:gd name="connsiteX7" fmla="*/ 15752 w 2950153"/>
              <a:gd name="connsiteY7" fmla="*/ 1532453 h 3003309"/>
              <a:gd name="connsiteX8" fmla="*/ 63266 w 2950153"/>
              <a:gd name="connsiteY8" fmla="*/ 845519 h 3003309"/>
              <a:gd name="connsiteX9" fmla="*/ 488531 w 2950153"/>
              <a:gd name="connsiteY9" fmla="*/ 213546 h 3003309"/>
              <a:gd name="connsiteX10" fmla="*/ 1119813 w 2950153"/>
              <a:gd name="connsiteY10" fmla="*/ 30363 h 3003309"/>
              <a:gd name="connsiteX11" fmla="*/ 1277916 w 2950153"/>
              <a:gd name="connsiteY11" fmla="*/ 28888 h 3003309"/>
              <a:gd name="connsiteX12" fmla="*/ 2009494 w 2950153"/>
              <a:gd name="connsiteY12" fmla="*/ 281939 h 3003309"/>
              <a:gd name="connsiteX13" fmla="*/ 2480309 w 2950153"/>
              <a:gd name="connsiteY13" fmla="*/ 616296 h 3003309"/>
              <a:gd name="connsiteX14" fmla="*/ 2721769 w 2950153"/>
              <a:gd name="connsiteY14" fmla="*/ 812127 h 3003309"/>
              <a:gd name="connsiteX15" fmla="*/ 2879966 w 2950153"/>
              <a:gd name="connsiteY15" fmla="*/ 1109447 h 3003309"/>
              <a:gd name="connsiteX16" fmla="*/ 2950142 w 2950153"/>
              <a:gd name="connsiteY16" fmla="*/ 1611984 h 3003309"/>
              <a:gd name="connsiteX17" fmla="*/ 2846570 w 2950153"/>
              <a:gd name="connsiteY17" fmla="*/ 1834769 h 3003309"/>
              <a:gd name="connsiteX18" fmla="*/ 2746966 w 2950153"/>
              <a:gd name="connsiteY18" fmla="*/ 2006986 h 3003309"/>
              <a:gd name="connsiteX19" fmla="*/ 2319342 w 2950153"/>
              <a:gd name="connsiteY19" fmla="*/ 2413609 h 3003309"/>
              <a:gd name="connsiteX20" fmla="*/ 2246197 w 2950153"/>
              <a:gd name="connsiteY20" fmla="*/ 3003309 h 3003309"/>
              <a:gd name="connsiteX0" fmla="*/ 2273258 w 2977214"/>
              <a:gd name="connsiteY0" fmla="*/ 3003309 h 3003309"/>
              <a:gd name="connsiteX1" fmla="*/ 1657302 w 2977214"/>
              <a:gd name="connsiteY1" fmla="*/ 2755139 h 3003309"/>
              <a:gd name="connsiteX2" fmla="*/ 1146147 w 2977214"/>
              <a:gd name="connsiteY2" fmla="*/ 2802953 h 3003309"/>
              <a:gd name="connsiteX3" fmla="*/ 652378 w 2977214"/>
              <a:gd name="connsiteY3" fmla="*/ 2611602 h 3003309"/>
              <a:gd name="connsiteX4" fmla="*/ 296119 w 2977214"/>
              <a:gd name="connsiteY4" fmla="*/ 2313622 h 3003309"/>
              <a:gd name="connsiteX5" fmla="*/ 139763 w 2977214"/>
              <a:gd name="connsiteY5" fmla="*/ 2011751 h 3003309"/>
              <a:gd name="connsiteX6" fmla="*/ 32372 w 2977214"/>
              <a:gd name="connsiteY6" fmla="*/ 1784166 h 3003309"/>
              <a:gd name="connsiteX7" fmla="*/ 42813 w 2977214"/>
              <a:gd name="connsiteY7" fmla="*/ 1532453 h 3003309"/>
              <a:gd name="connsiteX8" fmla="*/ 940 w 2977214"/>
              <a:gd name="connsiteY8" fmla="*/ 1186827 h 3003309"/>
              <a:gd name="connsiteX9" fmla="*/ 90327 w 2977214"/>
              <a:gd name="connsiteY9" fmla="*/ 845519 h 3003309"/>
              <a:gd name="connsiteX10" fmla="*/ 515592 w 2977214"/>
              <a:gd name="connsiteY10" fmla="*/ 213546 h 3003309"/>
              <a:gd name="connsiteX11" fmla="*/ 1146874 w 2977214"/>
              <a:gd name="connsiteY11" fmla="*/ 30363 h 3003309"/>
              <a:gd name="connsiteX12" fmla="*/ 1304977 w 2977214"/>
              <a:gd name="connsiteY12" fmla="*/ 28888 h 3003309"/>
              <a:gd name="connsiteX13" fmla="*/ 2036555 w 2977214"/>
              <a:gd name="connsiteY13" fmla="*/ 281939 h 3003309"/>
              <a:gd name="connsiteX14" fmla="*/ 2507370 w 2977214"/>
              <a:gd name="connsiteY14" fmla="*/ 616296 h 3003309"/>
              <a:gd name="connsiteX15" fmla="*/ 2748830 w 2977214"/>
              <a:gd name="connsiteY15" fmla="*/ 812127 h 3003309"/>
              <a:gd name="connsiteX16" fmla="*/ 2907027 w 2977214"/>
              <a:gd name="connsiteY16" fmla="*/ 1109447 h 3003309"/>
              <a:gd name="connsiteX17" fmla="*/ 2977203 w 2977214"/>
              <a:gd name="connsiteY17" fmla="*/ 1611984 h 3003309"/>
              <a:gd name="connsiteX18" fmla="*/ 2873631 w 2977214"/>
              <a:gd name="connsiteY18" fmla="*/ 1834769 h 3003309"/>
              <a:gd name="connsiteX19" fmla="*/ 2774027 w 2977214"/>
              <a:gd name="connsiteY19" fmla="*/ 2006986 h 3003309"/>
              <a:gd name="connsiteX20" fmla="*/ 2346403 w 2977214"/>
              <a:gd name="connsiteY20" fmla="*/ 2413609 h 3003309"/>
              <a:gd name="connsiteX21" fmla="*/ 2273258 w 2977214"/>
              <a:gd name="connsiteY21" fmla="*/ 3003309 h 3003309"/>
              <a:gd name="connsiteX0" fmla="*/ 2273258 w 2977214"/>
              <a:gd name="connsiteY0" fmla="*/ 3003309 h 3003309"/>
              <a:gd name="connsiteX1" fmla="*/ 1657302 w 2977214"/>
              <a:gd name="connsiteY1" fmla="*/ 2755139 h 3003309"/>
              <a:gd name="connsiteX2" fmla="*/ 1146147 w 2977214"/>
              <a:gd name="connsiteY2" fmla="*/ 2802953 h 3003309"/>
              <a:gd name="connsiteX3" fmla="*/ 652378 w 2977214"/>
              <a:gd name="connsiteY3" fmla="*/ 2611602 h 3003309"/>
              <a:gd name="connsiteX4" fmla="*/ 296119 w 2977214"/>
              <a:gd name="connsiteY4" fmla="*/ 2313622 h 3003309"/>
              <a:gd name="connsiteX5" fmla="*/ 139763 w 2977214"/>
              <a:gd name="connsiteY5" fmla="*/ 2011751 h 3003309"/>
              <a:gd name="connsiteX6" fmla="*/ 32372 w 2977214"/>
              <a:gd name="connsiteY6" fmla="*/ 1784166 h 3003309"/>
              <a:gd name="connsiteX7" fmla="*/ 42813 w 2977214"/>
              <a:gd name="connsiteY7" fmla="*/ 1532453 h 3003309"/>
              <a:gd name="connsiteX8" fmla="*/ 940 w 2977214"/>
              <a:gd name="connsiteY8" fmla="*/ 1186827 h 3003309"/>
              <a:gd name="connsiteX9" fmla="*/ 90327 w 2977214"/>
              <a:gd name="connsiteY9" fmla="*/ 845519 h 3003309"/>
              <a:gd name="connsiteX10" fmla="*/ 515592 w 2977214"/>
              <a:gd name="connsiteY10" fmla="*/ 213546 h 3003309"/>
              <a:gd name="connsiteX11" fmla="*/ 1146874 w 2977214"/>
              <a:gd name="connsiteY11" fmla="*/ 30363 h 3003309"/>
              <a:gd name="connsiteX12" fmla="*/ 1304977 w 2977214"/>
              <a:gd name="connsiteY12" fmla="*/ 28888 h 3003309"/>
              <a:gd name="connsiteX13" fmla="*/ 2036555 w 2977214"/>
              <a:gd name="connsiteY13" fmla="*/ 281939 h 3003309"/>
              <a:gd name="connsiteX14" fmla="*/ 2507370 w 2977214"/>
              <a:gd name="connsiteY14" fmla="*/ 616296 h 3003309"/>
              <a:gd name="connsiteX15" fmla="*/ 2748830 w 2977214"/>
              <a:gd name="connsiteY15" fmla="*/ 812127 h 3003309"/>
              <a:gd name="connsiteX16" fmla="*/ 2907027 w 2977214"/>
              <a:gd name="connsiteY16" fmla="*/ 1109447 h 3003309"/>
              <a:gd name="connsiteX17" fmla="*/ 2977203 w 2977214"/>
              <a:gd name="connsiteY17" fmla="*/ 1611984 h 3003309"/>
              <a:gd name="connsiteX18" fmla="*/ 2873631 w 2977214"/>
              <a:gd name="connsiteY18" fmla="*/ 1834769 h 3003309"/>
              <a:gd name="connsiteX19" fmla="*/ 2774027 w 2977214"/>
              <a:gd name="connsiteY19" fmla="*/ 2006986 h 3003309"/>
              <a:gd name="connsiteX20" fmla="*/ 2346403 w 2977214"/>
              <a:gd name="connsiteY20" fmla="*/ 2413609 h 3003309"/>
              <a:gd name="connsiteX21" fmla="*/ 2273258 w 2977214"/>
              <a:gd name="connsiteY21" fmla="*/ 3003309 h 3003309"/>
              <a:gd name="connsiteX0" fmla="*/ 2273258 w 2977214"/>
              <a:gd name="connsiteY0" fmla="*/ 3003309 h 3003309"/>
              <a:gd name="connsiteX1" fmla="*/ 1657302 w 2977214"/>
              <a:gd name="connsiteY1" fmla="*/ 2755139 h 3003309"/>
              <a:gd name="connsiteX2" fmla="*/ 1350778 w 2977214"/>
              <a:gd name="connsiteY2" fmla="*/ 2838570 h 3003309"/>
              <a:gd name="connsiteX3" fmla="*/ 1146147 w 2977214"/>
              <a:gd name="connsiteY3" fmla="*/ 2802953 h 3003309"/>
              <a:gd name="connsiteX4" fmla="*/ 652378 w 2977214"/>
              <a:gd name="connsiteY4" fmla="*/ 2611602 h 3003309"/>
              <a:gd name="connsiteX5" fmla="*/ 296119 w 2977214"/>
              <a:gd name="connsiteY5" fmla="*/ 2313622 h 3003309"/>
              <a:gd name="connsiteX6" fmla="*/ 139763 w 2977214"/>
              <a:gd name="connsiteY6" fmla="*/ 2011751 h 3003309"/>
              <a:gd name="connsiteX7" fmla="*/ 32372 w 2977214"/>
              <a:gd name="connsiteY7" fmla="*/ 1784166 h 3003309"/>
              <a:gd name="connsiteX8" fmla="*/ 42813 w 2977214"/>
              <a:gd name="connsiteY8" fmla="*/ 1532453 h 3003309"/>
              <a:gd name="connsiteX9" fmla="*/ 940 w 2977214"/>
              <a:gd name="connsiteY9" fmla="*/ 1186827 h 3003309"/>
              <a:gd name="connsiteX10" fmla="*/ 90327 w 2977214"/>
              <a:gd name="connsiteY10" fmla="*/ 845519 h 3003309"/>
              <a:gd name="connsiteX11" fmla="*/ 515592 w 2977214"/>
              <a:gd name="connsiteY11" fmla="*/ 213546 h 3003309"/>
              <a:gd name="connsiteX12" fmla="*/ 1146874 w 2977214"/>
              <a:gd name="connsiteY12" fmla="*/ 30363 h 3003309"/>
              <a:gd name="connsiteX13" fmla="*/ 1304977 w 2977214"/>
              <a:gd name="connsiteY13" fmla="*/ 28888 h 3003309"/>
              <a:gd name="connsiteX14" fmla="*/ 2036555 w 2977214"/>
              <a:gd name="connsiteY14" fmla="*/ 281939 h 3003309"/>
              <a:gd name="connsiteX15" fmla="*/ 2507370 w 2977214"/>
              <a:gd name="connsiteY15" fmla="*/ 616296 h 3003309"/>
              <a:gd name="connsiteX16" fmla="*/ 2748830 w 2977214"/>
              <a:gd name="connsiteY16" fmla="*/ 812127 h 3003309"/>
              <a:gd name="connsiteX17" fmla="*/ 2907027 w 2977214"/>
              <a:gd name="connsiteY17" fmla="*/ 1109447 h 3003309"/>
              <a:gd name="connsiteX18" fmla="*/ 2977203 w 2977214"/>
              <a:gd name="connsiteY18" fmla="*/ 1611984 h 3003309"/>
              <a:gd name="connsiteX19" fmla="*/ 2873631 w 2977214"/>
              <a:gd name="connsiteY19" fmla="*/ 1834769 h 3003309"/>
              <a:gd name="connsiteX20" fmla="*/ 2774027 w 2977214"/>
              <a:gd name="connsiteY20" fmla="*/ 2006986 h 3003309"/>
              <a:gd name="connsiteX21" fmla="*/ 2346403 w 2977214"/>
              <a:gd name="connsiteY21" fmla="*/ 2413609 h 3003309"/>
              <a:gd name="connsiteX22" fmla="*/ 2273258 w 2977214"/>
              <a:gd name="connsiteY22" fmla="*/ 3003309 h 30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77214" h="3003309">
                <a:moveTo>
                  <a:pt x="2273258" y="3003309"/>
                </a:moveTo>
                <a:lnTo>
                  <a:pt x="1657302" y="2755139"/>
                </a:lnTo>
                <a:cubicBezTo>
                  <a:pt x="1500657" y="2731369"/>
                  <a:pt x="1435971" y="2830601"/>
                  <a:pt x="1350778" y="2838570"/>
                </a:cubicBezTo>
                <a:cubicBezTo>
                  <a:pt x="1265586" y="2846539"/>
                  <a:pt x="1259649" y="2844467"/>
                  <a:pt x="1146147" y="2802953"/>
                </a:cubicBezTo>
                <a:cubicBezTo>
                  <a:pt x="999086" y="2726493"/>
                  <a:pt x="787543" y="2820836"/>
                  <a:pt x="652378" y="2611602"/>
                </a:cubicBezTo>
                <a:cubicBezTo>
                  <a:pt x="550481" y="2513598"/>
                  <a:pt x="348328" y="2499392"/>
                  <a:pt x="296119" y="2313622"/>
                </a:cubicBezTo>
                <a:cubicBezTo>
                  <a:pt x="237288" y="2198774"/>
                  <a:pt x="132596" y="2147858"/>
                  <a:pt x="139763" y="2011751"/>
                </a:cubicBezTo>
                <a:cubicBezTo>
                  <a:pt x="132414" y="1922465"/>
                  <a:pt x="-854" y="1869961"/>
                  <a:pt x="32372" y="1784166"/>
                </a:cubicBezTo>
                <a:cubicBezTo>
                  <a:pt x="65598" y="1698371"/>
                  <a:pt x="48052" y="1632010"/>
                  <a:pt x="42813" y="1532453"/>
                </a:cubicBezTo>
                <a:cubicBezTo>
                  <a:pt x="37574" y="1432897"/>
                  <a:pt x="-6979" y="1301316"/>
                  <a:pt x="940" y="1186827"/>
                </a:cubicBezTo>
                <a:cubicBezTo>
                  <a:pt x="8859" y="1072338"/>
                  <a:pt x="8238" y="1010631"/>
                  <a:pt x="90327" y="845519"/>
                </a:cubicBezTo>
                <a:cubicBezTo>
                  <a:pt x="172416" y="680407"/>
                  <a:pt x="374788" y="365218"/>
                  <a:pt x="515592" y="213546"/>
                </a:cubicBezTo>
                <a:cubicBezTo>
                  <a:pt x="656396" y="61874"/>
                  <a:pt x="1015310" y="61139"/>
                  <a:pt x="1146874" y="30363"/>
                </a:cubicBezTo>
                <a:cubicBezTo>
                  <a:pt x="1278438" y="-413"/>
                  <a:pt x="1157752" y="-18177"/>
                  <a:pt x="1304977" y="28888"/>
                </a:cubicBezTo>
                <a:lnTo>
                  <a:pt x="2036555" y="281939"/>
                </a:lnTo>
                <a:cubicBezTo>
                  <a:pt x="2255004" y="349294"/>
                  <a:pt x="2389967" y="552820"/>
                  <a:pt x="2507370" y="616296"/>
                </a:cubicBezTo>
                <a:cubicBezTo>
                  <a:pt x="2624773" y="679772"/>
                  <a:pt x="2694996" y="725067"/>
                  <a:pt x="2748830" y="812127"/>
                </a:cubicBezTo>
                <a:cubicBezTo>
                  <a:pt x="2802664" y="899188"/>
                  <a:pt x="2867122" y="974689"/>
                  <a:pt x="2907027" y="1109447"/>
                </a:cubicBezTo>
                <a:cubicBezTo>
                  <a:pt x="2946932" y="1244206"/>
                  <a:pt x="2976185" y="1491885"/>
                  <a:pt x="2977203" y="1611984"/>
                </a:cubicBezTo>
                <a:cubicBezTo>
                  <a:pt x="2978221" y="1732083"/>
                  <a:pt x="2909337" y="1770384"/>
                  <a:pt x="2873631" y="1834769"/>
                </a:cubicBezTo>
                <a:cubicBezTo>
                  <a:pt x="2837925" y="1899154"/>
                  <a:pt x="2868483" y="1909725"/>
                  <a:pt x="2774027" y="2006986"/>
                </a:cubicBezTo>
                <a:cubicBezTo>
                  <a:pt x="2679571" y="2104247"/>
                  <a:pt x="2421043" y="2243602"/>
                  <a:pt x="2346403" y="2413609"/>
                </a:cubicBezTo>
                <a:lnTo>
                  <a:pt x="2273258" y="3003309"/>
                </a:lnTo>
                <a:close/>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p:cNvSpPr txBox="1"/>
          <p:nvPr/>
        </p:nvSpPr>
        <p:spPr>
          <a:xfrm>
            <a:off x="37514" y="849593"/>
            <a:ext cx="2754442" cy="1015663"/>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HƯỚNG DẪN </a:t>
            </a:r>
          </a:p>
          <a:p>
            <a:pPr algn="ctr"/>
            <a:r>
              <a:rPr lang="en-US" sz="2000" b="1" dirty="0">
                <a:latin typeface="Times New Roman" panose="02020603050405020304" pitchFamily="18" charset="0"/>
                <a:cs typeface="Times New Roman" panose="02020603050405020304" pitchFamily="18" charset="0"/>
              </a:rPr>
              <a:t>VIẾT BÁO CÁO THỰC HÀNH</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58A326A-E920-483E-8F94-ED33A8BF1EA4}"/>
              </a:ext>
            </a:extLst>
          </p:cNvPr>
          <p:cNvGraphicFramePr>
            <a:graphicFrameLocks noGrp="1"/>
          </p:cNvGraphicFramePr>
          <p:nvPr>
            <p:extLst>
              <p:ext uri="{D42A27DB-BD31-4B8C-83A1-F6EECF244321}">
                <p14:modId xmlns:p14="http://schemas.microsoft.com/office/powerpoint/2010/main" val="1325419036"/>
              </p:ext>
            </p:extLst>
          </p:nvPr>
        </p:nvGraphicFramePr>
        <p:xfrm>
          <a:off x="2887340" y="90066"/>
          <a:ext cx="6117590" cy="2961894"/>
        </p:xfrm>
        <a:graphic>
          <a:graphicData uri="http://schemas.openxmlformats.org/drawingml/2006/table">
            <a:tbl>
              <a:tblPr firstRow="1" firstCol="1" bandRow="1">
                <a:tableStyleId>{11B854F4-DAD3-4796-B587-69EDEEDD8DB9}</a:tableStyleId>
              </a:tblPr>
              <a:tblGrid>
                <a:gridCol w="625475">
                  <a:extLst>
                    <a:ext uri="{9D8B030D-6E8A-4147-A177-3AD203B41FA5}">
                      <a16:colId xmlns:a16="http://schemas.microsoft.com/office/drawing/2014/main" val="2392780882"/>
                    </a:ext>
                  </a:extLst>
                </a:gridCol>
                <a:gridCol w="2686050">
                  <a:extLst>
                    <a:ext uri="{9D8B030D-6E8A-4147-A177-3AD203B41FA5}">
                      <a16:colId xmlns:a16="http://schemas.microsoft.com/office/drawing/2014/main" val="3374977200"/>
                    </a:ext>
                  </a:extLst>
                </a:gridCol>
                <a:gridCol w="2806065">
                  <a:extLst>
                    <a:ext uri="{9D8B030D-6E8A-4147-A177-3AD203B41FA5}">
                      <a16:colId xmlns:a16="http://schemas.microsoft.com/office/drawing/2014/main" val="1859817980"/>
                    </a:ext>
                  </a:extLst>
                </a:gridCol>
              </a:tblGrid>
              <a:tr h="0">
                <a:tc gridSpan="3">
                  <a:txBody>
                    <a:bodyPr/>
                    <a:lstStyle/>
                    <a:p>
                      <a:pPr marL="0" marR="0" algn="ctr">
                        <a:lnSpc>
                          <a:spcPct val="115000"/>
                        </a:lnSpc>
                        <a:spcBef>
                          <a:spcPts val="0"/>
                        </a:spcBef>
                        <a:spcAft>
                          <a:spcPts val="0"/>
                        </a:spcAft>
                      </a:pPr>
                      <a:r>
                        <a:rPr lang="vi-VN" sz="1300">
                          <a:effectLst/>
                        </a:rPr>
                        <a:t>Báo cáo kết quả </a:t>
                      </a:r>
                      <a:r>
                        <a:rPr lang="en-US" sz="1300">
                          <a:effectLst/>
                        </a:rPr>
                        <a:t>thực hành</a:t>
                      </a:r>
                    </a:p>
                    <a:p>
                      <a:pPr marL="0" marR="0" algn="just">
                        <a:lnSpc>
                          <a:spcPct val="115000"/>
                        </a:lnSpc>
                        <a:spcBef>
                          <a:spcPts val="0"/>
                        </a:spcBef>
                        <a:spcAft>
                          <a:spcPts val="0"/>
                        </a:spcAft>
                      </a:pPr>
                      <a:r>
                        <a:rPr lang="vi-VN" sz="1300">
                          <a:effectLst/>
                        </a:rPr>
                        <a:t>Tiết……Thứ……Ngày…..Tháng……Năm…..</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5351490"/>
                  </a:ext>
                </a:extLst>
              </a:tr>
              <a:tr h="0">
                <a:tc gridSpan="3">
                  <a:txBody>
                    <a:bodyPr/>
                    <a:lstStyle/>
                    <a:p>
                      <a:pPr marL="0" marR="0" algn="just">
                        <a:lnSpc>
                          <a:spcPct val="115000"/>
                        </a:lnSpc>
                        <a:spcBef>
                          <a:spcPts val="0"/>
                        </a:spcBef>
                        <a:spcAft>
                          <a:spcPts val="0"/>
                        </a:spcAft>
                      </a:pPr>
                      <a:r>
                        <a:rPr lang="vi-VN" sz="1300">
                          <a:effectLst/>
                        </a:rPr>
                        <a:t>Nhóm:……………..Lớp:……………..</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455966"/>
                  </a:ext>
                </a:extLst>
              </a:tr>
              <a:tr h="114300">
                <a:tc>
                  <a:txBody>
                    <a:bodyPr/>
                    <a:lstStyle/>
                    <a:p>
                      <a:pPr marL="0" marR="0" algn="just">
                        <a:lnSpc>
                          <a:spcPct val="115000"/>
                        </a:lnSpc>
                        <a:spcBef>
                          <a:spcPts val="0"/>
                        </a:spcBef>
                        <a:spcAft>
                          <a:spcPts val="0"/>
                        </a:spcAft>
                      </a:pPr>
                      <a:r>
                        <a:rPr lang="en-US" sz="1300">
                          <a:effectLst/>
                        </a:rPr>
                        <a:t>STT</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300">
                          <a:effectLst/>
                        </a:rPr>
                        <a:t>Nội dung</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Gợi ý</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7610204"/>
                  </a:ext>
                </a:extLst>
              </a:tr>
              <a:tr h="114300">
                <a:tc>
                  <a:txBody>
                    <a:bodyPr/>
                    <a:lstStyle/>
                    <a:p>
                      <a:pPr marL="0" marR="0" algn="just">
                        <a:lnSpc>
                          <a:spcPct val="115000"/>
                        </a:lnSpc>
                        <a:spcBef>
                          <a:spcPts val="0"/>
                        </a:spcBef>
                        <a:spcAft>
                          <a:spcPts val="0"/>
                        </a:spcAft>
                      </a:pPr>
                      <a:r>
                        <a:rPr lang="vi-VN" sz="1300">
                          <a:effectLst/>
                        </a:rPr>
                        <a:t>1. </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Câu hỏi nghiên cứu</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1. Chứng minh thân vận chuyển nước</a:t>
                      </a:r>
                    </a:p>
                    <a:p>
                      <a:pPr marL="0" marR="0" algn="just">
                        <a:lnSpc>
                          <a:spcPct val="115000"/>
                        </a:lnSpc>
                        <a:spcBef>
                          <a:spcPts val="0"/>
                        </a:spcBef>
                        <a:spcAft>
                          <a:spcPts val="0"/>
                        </a:spcAft>
                      </a:pPr>
                      <a:r>
                        <a:rPr lang="en-US" sz="1300">
                          <a:effectLst/>
                        </a:rPr>
                        <a:t>2. Chứng minh lá thoát hơi nước</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1074614"/>
                  </a:ext>
                </a:extLst>
              </a:tr>
              <a:tr h="90170">
                <a:tc>
                  <a:txBody>
                    <a:bodyPr/>
                    <a:lstStyle/>
                    <a:p>
                      <a:pPr marL="0" marR="0" algn="just">
                        <a:lnSpc>
                          <a:spcPct val="115000"/>
                        </a:lnSpc>
                        <a:spcBef>
                          <a:spcPts val="0"/>
                        </a:spcBef>
                        <a:spcAft>
                          <a:spcPts val="0"/>
                        </a:spcAft>
                      </a:pPr>
                      <a:r>
                        <a:rPr lang="vi-VN" sz="1300">
                          <a:effectLst/>
                        </a:rPr>
                        <a:t>2.</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Giả thuyết nghiên cứu (hoặc dự đoán)</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1. Nước được vận chuyển từ rễ lên thân và lá.</a:t>
                      </a:r>
                    </a:p>
                    <a:p>
                      <a:pPr marL="0" marR="0" algn="just">
                        <a:lnSpc>
                          <a:spcPct val="115000"/>
                        </a:lnSpc>
                        <a:spcBef>
                          <a:spcPts val="0"/>
                        </a:spcBef>
                        <a:spcAft>
                          <a:spcPts val="0"/>
                        </a:spcAft>
                      </a:pPr>
                      <a:r>
                        <a:rPr lang="en-US" sz="1300">
                          <a:effectLst/>
                        </a:rPr>
                        <a:t>2. Ở lá diễn ra quá trình thoát hơi nước.</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4469984"/>
                  </a:ext>
                </a:extLst>
              </a:tr>
              <a:tr h="107950">
                <a:tc>
                  <a:txBody>
                    <a:bodyPr/>
                    <a:lstStyle/>
                    <a:p>
                      <a:pPr marL="0" marR="0" algn="just">
                        <a:lnSpc>
                          <a:spcPct val="115000"/>
                        </a:lnSpc>
                        <a:spcBef>
                          <a:spcPts val="0"/>
                        </a:spcBef>
                        <a:spcAft>
                          <a:spcPts val="0"/>
                        </a:spcAft>
                      </a:pPr>
                      <a:r>
                        <a:rPr lang="vi-VN" sz="1300" dirty="0">
                          <a:effectLst/>
                        </a:rPr>
                        <a:t>3. </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Kế hoạch thực hiện</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dirty="0" err="1">
                          <a:effectLst/>
                        </a:rPr>
                        <a:t>Tùy</a:t>
                      </a:r>
                      <a:r>
                        <a:rPr lang="en-US" sz="1300" dirty="0">
                          <a:effectLst/>
                        </a:rPr>
                        <a:t> </a:t>
                      </a:r>
                      <a:r>
                        <a:rPr lang="en-US" sz="1300" dirty="0" err="1">
                          <a:effectLst/>
                        </a:rPr>
                        <a:t>theo</a:t>
                      </a:r>
                      <a:r>
                        <a:rPr lang="en-US" sz="1300" dirty="0">
                          <a:effectLst/>
                        </a:rPr>
                        <a:t> </a:t>
                      </a:r>
                      <a:r>
                        <a:rPr lang="en-US" sz="1300" dirty="0" err="1">
                          <a:effectLst/>
                        </a:rPr>
                        <a:t>từng</a:t>
                      </a:r>
                      <a:r>
                        <a:rPr lang="en-US" sz="1300" dirty="0">
                          <a:effectLst/>
                        </a:rPr>
                        <a:t> </a:t>
                      </a:r>
                      <a:r>
                        <a:rPr lang="en-US" sz="1300" dirty="0" err="1">
                          <a:effectLst/>
                        </a:rPr>
                        <a:t>nhóm</a:t>
                      </a:r>
                      <a:r>
                        <a:rPr lang="en-US" sz="1300" dirty="0">
                          <a:effectLst/>
                        </a:rPr>
                        <a:t>, </a:t>
                      </a:r>
                      <a:r>
                        <a:rPr lang="en-US" sz="1300" dirty="0" err="1">
                          <a:effectLst/>
                        </a:rPr>
                        <a:t>các</a:t>
                      </a:r>
                      <a:r>
                        <a:rPr lang="en-US" sz="1300" dirty="0">
                          <a:effectLst/>
                        </a:rPr>
                        <a:t> </a:t>
                      </a:r>
                      <a:r>
                        <a:rPr lang="en-US" sz="1300" dirty="0" err="1">
                          <a:effectLst/>
                        </a:rPr>
                        <a:t>nhóm</a:t>
                      </a:r>
                      <a:r>
                        <a:rPr lang="en-US" sz="1300" dirty="0">
                          <a:effectLst/>
                        </a:rPr>
                        <a:t> </a:t>
                      </a:r>
                      <a:r>
                        <a:rPr lang="en-US" sz="1300" dirty="0" err="1">
                          <a:effectLst/>
                        </a:rPr>
                        <a:t>có</a:t>
                      </a:r>
                      <a:r>
                        <a:rPr lang="en-US" sz="1300" dirty="0">
                          <a:effectLst/>
                        </a:rPr>
                        <a:t> </a:t>
                      </a:r>
                      <a:r>
                        <a:rPr lang="en-US" sz="1300" dirty="0" err="1">
                          <a:effectLst/>
                        </a:rPr>
                        <a:t>thể</a:t>
                      </a:r>
                      <a:r>
                        <a:rPr lang="en-US" sz="1300" dirty="0">
                          <a:effectLst/>
                        </a:rPr>
                        <a:t> </a:t>
                      </a:r>
                      <a:r>
                        <a:rPr lang="en-US" sz="1300" dirty="0" err="1">
                          <a:effectLst/>
                        </a:rPr>
                        <a:t>dựa</a:t>
                      </a:r>
                      <a:r>
                        <a:rPr lang="en-US" sz="1300" dirty="0">
                          <a:effectLst/>
                        </a:rPr>
                        <a:t> </a:t>
                      </a:r>
                      <a:r>
                        <a:rPr lang="en-US" sz="1300" dirty="0" err="1">
                          <a:effectLst/>
                        </a:rPr>
                        <a:t>vào</a:t>
                      </a:r>
                      <a:r>
                        <a:rPr lang="en-US" sz="1300" dirty="0">
                          <a:effectLst/>
                        </a:rPr>
                        <a:t> </a:t>
                      </a:r>
                      <a:r>
                        <a:rPr lang="en-US" sz="1300" dirty="0" err="1">
                          <a:effectLst/>
                        </a:rPr>
                        <a:t>sự</a:t>
                      </a:r>
                      <a:r>
                        <a:rPr lang="en-US" sz="1300" dirty="0">
                          <a:effectLst/>
                        </a:rPr>
                        <a:t> </a:t>
                      </a:r>
                      <a:r>
                        <a:rPr lang="en-US" sz="1300" dirty="0" err="1">
                          <a:effectLst/>
                        </a:rPr>
                        <a:t>gợi</a:t>
                      </a:r>
                      <a:r>
                        <a:rPr lang="en-US" sz="1300" dirty="0">
                          <a:effectLst/>
                        </a:rPr>
                        <a:t> ý (</a:t>
                      </a:r>
                      <a:r>
                        <a:rPr lang="en-US" sz="1300" dirty="0" err="1">
                          <a:effectLst/>
                        </a:rPr>
                        <a:t>bảng</a:t>
                      </a:r>
                      <a:r>
                        <a:rPr lang="en-US" sz="1300" dirty="0">
                          <a:effectLst/>
                        </a:rPr>
                        <a:t> </a:t>
                      </a:r>
                      <a:r>
                        <a:rPr lang="en-US" sz="1300" dirty="0" err="1">
                          <a:effectLst/>
                        </a:rPr>
                        <a:t>dưới</a:t>
                      </a:r>
                      <a:r>
                        <a:rPr lang="en-US" sz="1300" dirty="0">
                          <a:effectLst/>
                        </a:rPr>
                        <a:t>)</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919193"/>
                  </a:ext>
                </a:extLst>
              </a:tr>
            </a:tbl>
          </a:graphicData>
        </a:graphic>
      </p:graphicFrame>
      <p:graphicFrame>
        <p:nvGraphicFramePr>
          <p:cNvPr id="6" name="Table 5">
            <a:extLst>
              <a:ext uri="{FF2B5EF4-FFF2-40B4-BE49-F238E27FC236}">
                <a16:creationId xmlns:a16="http://schemas.microsoft.com/office/drawing/2014/main" id="{B318DC36-7435-4035-AC3B-986E4467018E}"/>
              </a:ext>
            </a:extLst>
          </p:cNvPr>
          <p:cNvGraphicFramePr>
            <a:graphicFrameLocks noGrp="1"/>
          </p:cNvGraphicFramePr>
          <p:nvPr>
            <p:extLst>
              <p:ext uri="{D42A27DB-BD31-4B8C-83A1-F6EECF244321}">
                <p14:modId xmlns:p14="http://schemas.microsoft.com/office/powerpoint/2010/main" val="12644839"/>
              </p:ext>
            </p:extLst>
          </p:nvPr>
        </p:nvGraphicFramePr>
        <p:xfrm>
          <a:off x="2887340" y="3383324"/>
          <a:ext cx="6117590" cy="911352"/>
        </p:xfrm>
        <a:graphic>
          <a:graphicData uri="http://schemas.openxmlformats.org/drawingml/2006/table">
            <a:tbl>
              <a:tblPr firstRow="1" firstCol="1" bandRow="1">
                <a:tableStyleId>{11B854F4-DAD3-4796-B587-69EDEEDD8DB9}</a:tableStyleId>
              </a:tblPr>
              <a:tblGrid>
                <a:gridCol w="625475">
                  <a:extLst>
                    <a:ext uri="{9D8B030D-6E8A-4147-A177-3AD203B41FA5}">
                      <a16:colId xmlns:a16="http://schemas.microsoft.com/office/drawing/2014/main" val="1950569889"/>
                    </a:ext>
                  </a:extLst>
                </a:gridCol>
                <a:gridCol w="2001520">
                  <a:extLst>
                    <a:ext uri="{9D8B030D-6E8A-4147-A177-3AD203B41FA5}">
                      <a16:colId xmlns:a16="http://schemas.microsoft.com/office/drawing/2014/main" val="1402034524"/>
                    </a:ext>
                  </a:extLst>
                </a:gridCol>
                <a:gridCol w="3490595">
                  <a:extLst>
                    <a:ext uri="{9D8B030D-6E8A-4147-A177-3AD203B41FA5}">
                      <a16:colId xmlns:a16="http://schemas.microsoft.com/office/drawing/2014/main" val="1219191139"/>
                    </a:ext>
                  </a:extLst>
                </a:gridCol>
              </a:tblGrid>
              <a:tr h="107950">
                <a:tc>
                  <a:txBody>
                    <a:bodyPr/>
                    <a:lstStyle/>
                    <a:p>
                      <a:pPr marL="0" marR="0" algn="just">
                        <a:lnSpc>
                          <a:spcPct val="115000"/>
                        </a:lnSpc>
                        <a:spcBef>
                          <a:spcPts val="0"/>
                        </a:spcBef>
                        <a:spcAft>
                          <a:spcPts val="0"/>
                        </a:spcAft>
                      </a:pPr>
                      <a:r>
                        <a:rPr lang="en-US" sz="1300">
                          <a:effectLst/>
                        </a:rPr>
                        <a:t>4.</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Kết quả triển khai kế hoạch</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Hs các nhóm ghi nhận kết quả thí nghiệm (hình ảnh hay mô tả bằng lời)</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959856"/>
                  </a:ext>
                </a:extLst>
              </a:tr>
              <a:tr h="107950">
                <a:tc>
                  <a:txBody>
                    <a:bodyPr/>
                    <a:lstStyle/>
                    <a:p>
                      <a:pPr marL="0" marR="0" algn="just">
                        <a:lnSpc>
                          <a:spcPct val="115000"/>
                        </a:lnSpc>
                        <a:spcBef>
                          <a:spcPts val="0"/>
                        </a:spcBef>
                        <a:spcAft>
                          <a:spcPts val="0"/>
                        </a:spcAft>
                      </a:pPr>
                      <a:r>
                        <a:rPr lang="en-US" sz="1300">
                          <a:effectLst/>
                        </a:rPr>
                        <a:t>5.</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a:effectLst/>
                        </a:rPr>
                        <a:t>Kết luận</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300" dirty="0" err="1">
                          <a:effectLst/>
                        </a:rPr>
                        <a:t>Thân</a:t>
                      </a:r>
                      <a:r>
                        <a:rPr lang="en-US" sz="1300" dirty="0">
                          <a:effectLst/>
                        </a:rPr>
                        <a:t> </a:t>
                      </a:r>
                      <a:r>
                        <a:rPr lang="en-US" sz="1300" dirty="0" err="1">
                          <a:effectLst/>
                        </a:rPr>
                        <a:t>có</a:t>
                      </a:r>
                      <a:r>
                        <a:rPr lang="en-US" sz="1300" dirty="0">
                          <a:effectLst/>
                        </a:rPr>
                        <a:t> </a:t>
                      </a:r>
                      <a:r>
                        <a:rPr lang="en-US" sz="1300" dirty="0" err="1">
                          <a:effectLst/>
                        </a:rPr>
                        <a:t>vai</a:t>
                      </a:r>
                      <a:r>
                        <a:rPr lang="en-US" sz="1300" dirty="0">
                          <a:effectLst/>
                        </a:rPr>
                        <a:t> </a:t>
                      </a:r>
                      <a:r>
                        <a:rPr lang="en-US" sz="1300" dirty="0" err="1">
                          <a:effectLst/>
                        </a:rPr>
                        <a:t>trò</a:t>
                      </a:r>
                      <a:r>
                        <a:rPr lang="en-US" sz="1300" dirty="0">
                          <a:effectLst/>
                        </a:rPr>
                        <a:t> </a:t>
                      </a:r>
                      <a:r>
                        <a:rPr lang="en-US" sz="1300" dirty="0" err="1">
                          <a:effectLst/>
                        </a:rPr>
                        <a:t>vận</a:t>
                      </a:r>
                      <a:r>
                        <a:rPr lang="en-US" sz="1300" dirty="0">
                          <a:effectLst/>
                        </a:rPr>
                        <a:t> </a:t>
                      </a:r>
                      <a:r>
                        <a:rPr lang="en-US" sz="1300" dirty="0" err="1">
                          <a:effectLst/>
                        </a:rPr>
                        <a:t>chuyển</a:t>
                      </a:r>
                      <a:r>
                        <a:rPr lang="en-US" sz="1300" dirty="0">
                          <a:effectLst/>
                        </a:rPr>
                        <a:t> </a:t>
                      </a:r>
                      <a:r>
                        <a:rPr lang="en-US" sz="1300" dirty="0" err="1">
                          <a:effectLst/>
                        </a:rPr>
                        <a:t>nước</a:t>
                      </a:r>
                      <a:r>
                        <a:rPr lang="en-US" sz="1300" dirty="0">
                          <a:effectLst/>
                        </a:rPr>
                        <a:t> </a:t>
                      </a:r>
                      <a:r>
                        <a:rPr lang="en-US" sz="1300" dirty="0" err="1">
                          <a:effectLst/>
                        </a:rPr>
                        <a:t>và</a:t>
                      </a:r>
                      <a:r>
                        <a:rPr lang="en-US" sz="1300" dirty="0">
                          <a:effectLst/>
                        </a:rPr>
                        <a:t> </a:t>
                      </a:r>
                      <a:r>
                        <a:rPr lang="en-US" sz="1300" dirty="0" err="1">
                          <a:effectLst/>
                        </a:rPr>
                        <a:t>lá</a:t>
                      </a:r>
                      <a:r>
                        <a:rPr lang="en-US" sz="1300" dirty="0">
                          <a:effectLst/>
                        </a:rPr>
                        <a:t> </a:t>
                      </a:r>
                      <a:r>
                        <a:rPr lang="en-US" sz="1300" dirty="0" err="1">
                          <a:effectLst/>
                        </a:rPr>
                        <a:t>có</a:t>
                      </a:r>
                      <a:r>
                        <a:rPr lang="en-US" sz="1300" dirty="0">
                          <a:effectLst/>
                        </a:rPr>
                        <a:t> </a:t>
                      </a:r>
                      <a:r>
                        <a:rPr lang="en-US" sz="1300" dirty="0" err="1">
                          <a:effectLst/>
                        </a:rPr>
                        <a:t>vai</a:t>
                      </a:r>
                      <a:r>
                        <a:rPr lang="en-US" sz="1300" dirty="0">
                          <a:effectLst/>
                        </a:rPr>
                        <a:t> </a:t>
                      </a:r>
                      <a:r>
                        <a:rPr lang="en-US" sz="1300" dirty="0" err="1">
                          <a:effectLst/>
                        </a:rPr>
                        <a:t>trò</a:t>
                      </a:r>
                      <a:r>
                        <a:rPr lang="en-US" sz="1300" dirty="0">
                          <a:effectLst/>
                        </a:rPr>
                        <a:t> </a:t>
                      </a:r>
                      <a:r>
                        <a:rPr lang="en-US" sz="1300" dirty="0" err="1">
                          <a:effectLst/>
                        </a:rPr>
                        <a:t>thoát</a:t>
                      </a:r>
                      <a:r>
                        <a:rPr lang="en-US" sz="1300" dirty="0">
                          <a:effectLst/>
                        </a:rPr>
                        <a:t> </a:t>
                      </a:r>
                      <a:r>
                        <a:rPr lang="en-US" sz="1300" dirty="0" err="1">
                          <a:effectLst/>
                        </a:rPr>
                        <a:t>hơi</a:t>
                      </a:r>
                      <a:r>
                        <a:rPr lang="en-US" sz="1300" dirty="0">
                          <a:effectLst/>
                        </a:rPr>
                        <a:t> </a:t>
                      </a:r>
                      <a:r>
                        <a:rPr lang="en-US" sz="1300" dirty="0" err="1">
                          <a:effectLst/>
                        </a:rPr>
                        <a:t>nước</a:t>
                      </a:r>
                      <a:endParaRPr lang="en-US" sz="13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554759"/>
                  </a:ext>
                </a:extLst>
              </a:tr>
            </a:tbl>
          </a:graphicData>
        </a:graphic>
      </p:graphicFrame>
      <p:graphicFrame>
        <p:nvGraphicFramePr>
          <p:cNvPr id="7" name="Table 6">
            <a:extLst>
              <a:ext uri="{FF2B5EF4-FFF2-40B4-BE49-F238E27FC236}">
                <a16:creationId xmlns:a16="http://schemas.microsoft.com/office/drawing/2014/main" id="{21CEA19A-F479-41E5-83C0-427ACE5B3428}"/>
              </a:ext>
            </a:extLst>
          </p:cNvPr>
          <p:cNvGraphicFramePr>
            <a:graphicFrameLocks noGrp="1"/>
          </p:cNvGraphicFramePr>
          <p:nvPr>
            <p:extLst>
              <p:ext uri="{D42A27DB-BD31-4B8C-83A1-F6EECF244321}">
                <p14:modId xmlns:p14="http://schemas.microsoft.com/office/powerpoint/2010/main" val="2810140967"/>
              </p:ext>
            </p:extLst>
          </p:nvPr>
        </p:nvGraphicFramePr>
        <p:xfrm>
          <a:off x="3204522" y="57891"/>
          <a:ext cx="5483225" cy="3412109"/>
        </p:xfrm>
        <a:graphic>
          <a:graphicData uri="http://schemas.openxmlformats.org/drawingml/2006/table">
            <a:tbl>
              <a:tblPr firstRow="1" firstCol="1" bandRow="1">
                <a:tableStyleId>{11B854F4-DAD3-4796-B587-69EDEEDD8DB9}</a:tableStyleId>
              </a:tblPr>
              <a:tblGrid>
                <a:gridCol w="1825625">
                  <a:extLst>
                    <a:ext uri="{9D8B030D-6E8A-4147-A177-3AD203B41FA5}">
                      <a16:colId xmlns:a16="http://schemas.microsoft.com/office/drawing/2014/main" val="4272179484"/>
                    </a:ext>
                  </a:extLst>
                </a:gridCol>
                <a:gridCol w="3657600">
                  <a:extLst>
                    <a:ext uri="{9D8B030D-6E8A-4147-A177-3AD203B41FA5}">
                      <a16:colId xmlns:a16="http://schemas.microsoft.com/office/drawing/2014/main" val="1506568618"/>
                    </a:ext>
                  </a:extLst>
                </a:gridCol>
              </a:tblGrid>
              <a:tr h="475615">
                <a:tc gridSpan="2">
                  <a:txBody>
                    <a:bodyPr/>
                    <a:lstStyle/>
                    <a:p>
                      <a:pPr marL="0" marR="0" indent="0" algn="l">
                        <a:lnSpc>
                          <a:spcPct val="130000"/>
                        </a:lnSpc>
                        <a:spcBef>
                          <a:spcPts val="0"/>
                        </a:spcBef>
                        <a:spcAft>
                          <a:spcPts val="900"/>
                        </a:spcAft>
                        <a:tabLst>
                          <a:tab pos="589915" algn="l"/>
                          <a:tab pos="724535" algn="l"/>
                          <a:tab pos="1398905" algn="l"/>
                        </a:tabLst>
                      </a:pPr>
                      <a:r>
                        <a:rPr lang="en-US" sz="1300" dirty="0" err="1">
                          <a:effectLst/>
                        </a:rPr>
                        <a:t>Nhóm</a:t>
                      </a:r>
                      <a:r>
                        <a:rPr lang="en-US" sz="1300" dirty="0">
                          <a:effectLst/>
                        </a:rPr>
                        <a:t>:			</a:t>
                      </a:r>
                      <a:endParaRPr lang="en-US" sz="1000" dirty="0">
                        <a:effectLst/>
                      </a:endParaRPr>
                    </a:p>
                    <a:p>
                      <a:pPr marL="0" marR="0" indent="0" algn="l">
                        <a:lnSpc>
                          <a:spcPct val="130000"/>
                        </a:lnSpc>
                        <a:spcBef>
                          <a:spcPts val="0"/>
                        </a:spcBef>
                        <a:spcAft>
                          <a:spcPts val="0"/>
                        </a:spcAft>
                      </a:pPr>
                      <a:r>
                        <a:rPr lang="en-US" sz="1300" dirty="0" err="1">
                          <a:effectLst/>
                        </a:rPr>
                        <a:t>Thí</a:t>
                      </a:r>
                      <a:r>
                        <a:rPr lang="en-US" sz="1300" dirty="0">
                          <a:effectLst/>
                        </a:rPr>
                        <a:t> </a:t>
                      </a:r>
                      <a:r>
                        <a:rPr lang="en-US" sz="1300" dirty="0" err="1">
                          <a:effectLst/>
                        </a:rPr>
                        <a:t>nghiêm</a:t>
                      </a:r>
                      <a:r>
                        <a:rPr lang="en-US" sz="1300" dirty="0">
                          <a:effectLst/>
                        </a:rPr>
                        <a:t>:</a:t>
                      </a:r>
                      <a:endParaRPr lang="en-US" sz="1000" dirty="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tc hMerge="1">
                  <a:txBody>
                    <a:bodyPr/>
                    <a:lstStyle/>
                    <a:p>
                      <a:endParaRPr lang="en-US"/>
                    </a:p>
                  </a:txBody>
                  <a:tcPr/>
                </a:tc>
                <a:extLst>
                  <a:ext uri="{0D108BD9-81ED-4DB2-BD59-A6C34878D82A}">
                    <a16:rowId xmlns:a16="http://schemas.microsoft.com/office/drawing/2014/main" val="3699822077"/>
                  </a:ext>
                </a:extLst>
              </a:tr>
              <a:tr h="258445">
                <a:tc>
                  <a:txBody>
                    <a:bodyPr/>
                    <a:lstStyle/>
                    <a:p>
                      <a:pPr marL="0" marR="0" algn="l">
                        <a:lnSpc>
                          <a:spcPct val="115000"/>
                        </a:lnSpc>
                        <a:spcBef>
                          <a:spcPts val="0"/>
                        </a:spcBef>
                        <a:spcAft>
                          <a:spcPts val="1000"/>
                        </a:spcAft>
                      </a:pPr>
                      <a:r>
                        <a:rPr lang="vi-VN" sz="1300">
                          <a:effectLst/>
                        </a:rPr>
                        <a:t> </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tc>
                <a:tc>
                  <a:txBody>
                    <a:bodyPr/>
                    <a:lstStyle/>
                    <a:p>
                      <a:pPr marL="0" marR="0" indent="0" algn="l">
                        <a:lnSpc>
                          <a:spcPct val="130000"/>
                        </a:lnSpc>
                        <a:spcBef>
                          <a:spcPts val="0"/>
                        </a:spcBef>
                        <a:spcAft>
                          <a:spcPts val="0"/>
                        </a:spcAft>
                      </a:pPr>
                      <a:r>
                        <a:rPr lang="en-US" sz="1300">
                          <a:effectLst/>
                        </a:rPr>
                        <a:t>Chuẩn bị dụng cụ, mẫu vật thí nghiệm</a:t>
                      </a:r>
                      <a:endParaRPr lang="en-US" sz="100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2616985644"/>
                  </a:ext>
                </a:extLst>
              </a:tr>
              <a:tr h="1156970">
                <a:tc>
                  <a:txBody>
                    <a:bodyPr/>
                    <a:lstStyle/>
                    <a:p>
                      <a:pPr marL="0" marR="0" indent="0" algn="ctr">
                        <a:lnSpc>
                          <a:spcPct val="130000"/>
                        </a:lnSpc>
                        <a:spcBef>
                          <a:spcPts val="0"/>
                        </a:spcBef>
                        <a:spcAft>
                          <a:spcPts val="0"/>
                        </a:spcAft>
                      </a:pPr>
                      <a:r>
                        <a:rPr lang="en-US" sz="1300" dirty="0" err="1">
                          <a:effectLst/>
                        </a:rPr>
                        <a:t>Trước</a:t>
                      </a:r>
                      <a:r>
                        <a:rPr lang="en-US" sz="1300" dirty="0">
                          <a:effectLst/>
                        </a:rPr>
                        <a:t> </a:t>
                      </a:r>
                      <a:r>
                        <a:rPr lang="en-US" sz="1300" dirty="0" err="1">
                          <a:effectLst/>
                        </a:rPr>
                        <a:t>buổi</a:t>
                      </a:r>
                      <a:r>
                        <a:rPr lang="en-US" sz="1300" dirty="0">
                          <a:effectLst/>
                        </a:rPr>
                        <a:t> </a:t>
                      </a:r>
                      <a:r>
                        <a:rPr lang="en-US" sz="1300" dirty="0" err="1">
                          <a:effectLst/>
                        </a:rPr>
                        <a:t>thực</a:t>
                      </a:r>
                      <a:r>
                        <a:rPr lang="en-US" sz="1300" dirty="0">
                          <a:effectLst/>
                        </a:rPr>
                        <a:t> </a:t>
                      </a:r>
                      <a:r>
                        <a:rPr lang="en-US" sz="1300" dirty="0" err="1">
                          <a:effectLst/>
                        </a:rPr>
                        <a:t>hành</a:t>
                      </a:r>
                      <a:endParaRPr lang="en-US" sz="1000" dirty="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marL="0" marR="0" indent="0" algn="l">
                        <a:lnSpc>
                          <a:spcPct val="130000"/>
                        </a:lnSpc>
                        <a:spcBef>
                          <a:spcPts val="0"/>
                        </a:spcBef>
                        <a:spcAft>
                          <a:spcPts val="200"/>
                        </a:spcAft>
                      </a:pPr>
                      <a:r>
                        <a:rPr lang="en-US" sz="1300">
                          <a:effectLst/>
                        </a:rPr>
                        <a:t>Phân công nhiệm vụ</a:t>
                      </a:r>
                      <a:endParaRPr lang="en-US" sz="1000">
                        <a:effectLst/>
                      </a:endParaRPr>
                    </a:p>
                    <a:p>
                      <a:pPr marL="0" marR="0" indent="0" algn="l">
                        <a:lnSpc>
                          <a:spcPct val="130000"/>
                        </a:lnSpc>
                        <a:spcBef>
                          <a:spcPts val="0"/>
                        </a:spcBef>
                        <a:spcAft>
                          <a:spcPts val="200"/>
                        </a:spcAft>
                      </a:pPr>
                      <a:r>
                        <a:rPr lang="en-US" sz="1300">
                          <a:effectLst/>
                        </a:rPr>
                        <a:t>Ví dụ:</a:t>
                      </a:r>
                      <a:endParaRPr lang="en-US" sz="1000">
                        <a:effectLst/>
                      </a:endParaRPr>
                    </a:p>
                    <a:p>
                      <a:pPr marL="0" marR="0" indent="0" algn="l">
                        <a:lnSpc>
                          <a:spcPct val="130000"/>
                        </a:lnSpc>
                        <a:spcBef>
                          <a:spcPts val="0"/>
                        </a:spcBef>
                        <a:spcAft>
                          <a:spcPts val="200"/>
                        </a:spcAft>
                      </a:pPr>
                      <a:r>
                        <a:rPr lang="en-US" sz="1300">
                          <a:effectLst/>
                        </a:rPr>
                        <a:t>HS A: Chuẩn bị chậu cây thí nghiệm.</a:t>
                      </a:r>
                      <a:endParaRPr lang="en-US" sz="1000">
                        <a:effectLst/>
                      </a:endParaRPr>
                    </a:p>
                    <a:p>
                      <a:pPr marL="0" marR="0" indent="0" algn="l">
                        <a:lnSpc>
                          <a:spcPct val="130000"/>
                        </a:lnSpc>
                        <a:spcBef>
                          <a:spcPts val="0"/>
                        </a:spcBef>
                        <a:spcAft>
                          <a:spcPts val="200"/>
                        </a:spcAft>
                      </a:pPr>
                      <a:r>
                        <a:rPr lang="en-US" sz="1300">
                          <a:effectLst/>
                        </a:rPr>
                        <a:t>HS B: Chuẩn bị hoa hóng trắng (cúc trắng,...).</a:t>
                      </a:r>
                      <a:endParaRPr lang="en-US" sz="1000">
                        <a:effectLst/>
                      </a:endParaRPr>
                    </a:p>
                    <a:p>
                      <a:pPr marL="0" marR="0" indent="0" algn="l">
                        <a:lnSpc>
                          <a:spcPct val="130000"/>
                        </a:lnSpc>
                        <a:spcBef>
                          <a:spcPts val="0"/>
                        </a:spcBef>
                        <a:spcAft>
                          <a:spcPts val="200"/>
                        </a:spcAft>
                      </a:pPr>
                      <a:r>
                        <a:rPr lang="en-US" sz="1300">
                          <a:effectLst/>
                        </a:rPr>
                        <a:t>HS C: Chuẩn bị giẩy tẩm dung dịch CoCI</a:t>
                      </a:r>
                      <a:r>
                        <a:rPr lang="en-US" sz="1300" baseline="-25000">
                          <a:effectLst/>
                        </a:rPr>
                        <a:t>2</a:t>
                      </a:r>
                      <a:r>
                        <a:rPr lang="en-US" sz="1300">
                          <a:effectLst/>
                        </a:rPr>
                        <a:t>.</a:t>
                      </a:r>
                      <a:endParaRPr lang="en-US" sz="100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tc>
                <a:extLst>
                  <a:ext uri="{0D108BD9-81ED-4DB2-BD59-A6C34878D82A}">
                    <a16:rowId xmlns:a16="http://schemas.microsoft.com/office/drawing/2014/main" val="1517474849"/>
                  </a:ext>
                </a:extLst>
              </a:tr>
              <a:tr h="251460">
                <a:tc>
                  <a:txBody>
                    <a:bodyPr/>
                    <a:lstStyle/>
                    <a:p>
                      <a:pPr marL="0" marR="0" algn="l">
                        <a:lnSpc>
                          <a:spcPct val="115000"/>
                        </a:lnSpc>
                        <a:spcBef>
                          <a:spcPts val="0"/>
                        </a:spcBef>
                        <a:spcAft>
                          <a:spcPts val="1000"/>
                        </a:spcAft>
                      </a:pPr>
                      <a:r>
                        <a:rPr lang="vi-VN" sz="1300">
                          <a:effectLst/>
                        </a:rPr>
                        <a:t> </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tc>
                <a:tc>
                  <a:txBody>
                    <a:bodyPr/>
                    <a:lstStyle/>
                    <a:p>
                      <a:pPr marL="0" marR="0" indent="0" algn="l">
                        <a:lnSpc>
                          <a:spcPct val="130000"/>
                        </a:lnSpc>
                        <a:spcBef>
                          <a:spcPts val="0"/>
                        </a:spcBef>
                        <a:spcAft>
                          <a:spcPts val="0"/>
                        </a:spcAft>
                      </a:pPr>
                      <a:r>
                        <a:rPr lang="en-US" sz="1300">
                          <a:effectLst/>
                        </a:rPr>
                        <a:t>Cách tiến hành thí nghiệm</a:t>
                      </a:r>
                      <a:endParaRPr lang="en-US" sz="100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2829261265"/>
                  </a:ext>
                </a:extLst>
              </a:tr>
              <a:tr h="226060">
                <a:tc>
                  <a:txBody>
                    <a:bodyPr/>
                    <a:lstStyle/>
                    <a:p>
                      <a:pPr marL="0" marR="0" algn="l">
                        <a:lnSpc>
                          <a:spcPct val="115000"/>
                        </a:lnSpc>
                        <a:spcBef>
                          <a:spcPts val="0"/>
                        </a:spcBef>
                        <a:spcAft>
                          <a:spcPts val="1000"/>
                        </a:spcAft>
                      </a:pPr>
                      <a:r>
                        <a:rPr lang="vi-VN" sz="1300">
                          <a:effectLst/>
                        </a:rPr>
                        <a:t> </a:t>
                      </a:r>
                      <a:endParaRPr lang="en-US" sz="1300">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tc>
                <a:tc>
                  <a:txBody>
                    <a:bodyPr/>
                    <a:lstStyle/>
                    <a:p>
                      <a:pPr marL="0" marR="0" indent="0" algn="l">
                        <a:lnSpc>
                          <a:spcPct val="130000"/>
                        </a:lnSpc>
                        <a:spcBef>
                          <a:spcPts val="0"/>
                        </a:spcBef>
                        <a:spcAft>
                          <a:spcPts val="0"/>
                        </a:spcAft>
                      </a:pPr>
                      <a:r>
                        <a:rPr lang="en-US" sz="1300">
                          <a:effectLst/>
                        </a:rPr>
                        <a:t>Theo dõi, kiểm tra mẫu thí nghiệm</a:t>
                      </a:r>
                      <a:endParaRPr lang="en-US" sz="100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b"/>
                </a:tc>
                <a:extLst>
                  <a:ext uri="{0D108BD9-81ED-4DB2-BD59-A6C34878D82A}">
                    <a16:rowId xmlns:a16="http://schemas.microsoft.com/office/drawing/2014/main" val="2601837592"/>
                  </a:ext>
                </a:extLst>
              </a:tr>
              <a:tr h="619760">
                <a:tc>
                  <a:txBody>
                    <a:bodyPr/>
                    <a:lstStyle/>
                    <a:p>
                      <a:pPr marL="0" marR="0" indent="0" algn="ctr">
                        <a:lnSpc>
                          <a:spcPct val="130000"/>
                        </a:lnSpc>
                        <a:spcBef>
                          <a:spcPts val="0"/>
                        </a:spcBef>
                        <a:spcAft>
                          <a:spcPts val="0"/>
                        </a:spcAft>
                      </a:pPr>
                      <a:r>
                        <a:rPr lang="en-US" sz="1300">
                          <a:effectLst/>
                        </a:rPr>
                        <a:t>Trong buổi thực hành</a:t>
                      </a:r>
                      <a:endParaRPr lang="en-US" sz="100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nchor="ctr"/>
                </a:tc>
                <a:tc>
                  <a:txBody>
                    <a:bodyPr/>
                    <a:lstStyle/>
                    <a:p>
                      <a:pPr marL="0" marR="0" indent="0" algn="l">
                        <a:lnSpc>
                          <a:spcPct val="115000"/>
                        </a:lnSpc>
                        <a:spcBef>
                          <a:spcPts val="0"/>
                        </a:spcBef>
                        <a:spcAft>
                          <a:spcPts val="0"/>
                        </a:spcAft>
                      </a:pPr>
                      <a:r>
                        <a:rPr lang="en-US" sz="1300" dirty="0">
                          <a:effectLst/>
                        </a:rPr>
                        <a:t>- </a:t>
                      </a:r>
                      <a:r>
                        <a:rPr lang="en-US" sz="1300" dirty="0" err="1">
                          <a:effectLst/>
                        </a:rPr>
                        <a:t>Kiểm</a:t>
                      </a:r>
                      <a:r>
                        <a:rPr lang="en-US" sz="1300" dirty="0">
                          <a:effectLst/>
                        </a:rPr>
                        <a:t> </a:t>
                      </a:r>
                      <a:r>
                        <a:rPr lang="en-US" sz="1300" dirty="0" err="1">
                          <a:effectLst/>
                        </a:rPr>
                        <a:t>chứng</a:t>
                      </a:r>
                      <a:r>
                        <a:rPr lang="en-US" sz="1300" dirty="0">
                          <a:effectLst/>
                        </a:rPr>
                        <a:t> </a:t>
                      </a:r>
                      <a:r>
                        <a:rPr lang="en-US" sz="1300" dirty="0" err="1">
                          <a:effectLst/>
                        </a:rPr>
                        <a:t>kết</a:t>
                      </a:r>
                      <a:r>
                        <a:rPr lang="en-US" sz="1300" dirty="0">
                          <a:effectLst/>
                        </a:rPr>
                        <a:t> </a:t>
                      </a:r>
                      <a:r>
                        <a:rPr lang="en-US" sz="1300" dirty="0" err="1">
                          <a:effectLst/>
                        </a:rPr>
                        <a:t>quả</a:t>
                      </a:r>
                      <a:r>
                        <a:rPr lang="en-US" sz="1300" dirty="0">
                          <a:effectLst/>
                        </a:rPr>
                        <a:t> </a:t>
                      </a:r>
                      <a:r>
                        <a:rPr lang="en-US" sz="1300" dirty="0" err="1">
                          <a:effectLst/>
                        </a:rPr>
                        <a:t>thí</a:t>
                      </a:r>
                      <a:r>
                        <a:rPr lang="en-US" sz="1300" dirty="0">
                          <a:effectLst/>
                        </a:rPr>
                        <a:t> </a:t>
                      </a:r>
                      <a:r>
                        <a:rPr lang="en-US" sz="1300" dirty="0" err="1">
                          <a:effectLst/>
                        </a:rPr>
                        <a:t>nghiệm</a:t>
                      </a:r>
                      <a:r>
                        <a:rPr lang="en-US" sz="1300" dirty="0">
                          <a:effectLst/>
                        </a:rPr>
                        <a:t>. -</a:t>
                      </a:r>
                      <a:r>
                        <a:rPr lang="en-US" sz="1300" dirty="0" err="1">
                          <a:effectLst/>
                        </a:rPr>
                        <a:t>Trả</a:t>
                      </a:r>
                      <a:r>
                        <a:rPr lang="en-US" sz="1300" dirty="0">
                          <a:effectLst/>
                        </a:rPr>
                        <a:t> </a:t>
                      </a:r>
                      <a:r>
                        <a:rPr lang="en-US" sz="1300" dirty="0" err="1">
                          <a:effectLst/>
                        </a:rPr>
                        <a:t>lời</a:t>
                      </a:r>
                      <a:r>
                        <a:rPr lang="en-US" sz="1300" dirty="0">
                          <a:effectLst/>
                        </a:rPr>
                        <a:t> </a:t>
                      </a:r>
                      <a:r>
                        <a:rPr lang="en-US" sz="1300" dirty="0" err="1">
                          <a:effectLst/>
                        </a:rPr>
                        <a:t>các</a:t>
                      </a:r>
                      <a:r>
                        <a:rPr lang="en-US" sz="1300" dirty="0">
                          <a:effectLst/>
                        </a:rPr>
                        <a:t> </a:t>
                      </a:r>
                      <a:r>
                        <a:rPr lang="en-US" sz="1300" dirty="0" err="1">
                          <a:effectLst/>
                        </a:rPr>
                        <a:t>câu</a:t>
                      </a:r>
                      <a:r>
                        <a:rPr lang="en-US" sz="1300" dirty="0">
                          <a:effectLst/>
                        </a:rPr>
                        <a:t> </a:t>
                      </a:r>
                      <a:r>
                        <a:rPr lang="en-US" sz="1300" dirty="0" err="1">
                          <a:effectLst/>
                        </a:rPr>
                        <a:t>hỏi</a:t>
                      </a:r>
                      <a:r>
                        <a:rPr lang="en-US" sz="1300" dirty="0">
                          <a:effectLst/>
                        </a:rPr>
                        <a:t> </a:t>
                      </a:r>
                      <a:r>
                        <a:rPr lang="en-US" sz="1300" dirty="0" err="1">
                          <a:effectLst/>
                        </a:rPr>
                        <a:t>thí</a:t>
                      </a:r>
                      <a:r>
                        <a:rPr lang="en-US" sz="1300" dirty="0">
                          <a:effectLst/>
                        </a:rPr>
                        <a:t> </a:t>
                      </a:r>
                      <a:r>
                        <a:rPr lang="en-US" sz="1300" dirty="0" err="1">
                          <a:effectLst/>
                        </a:rPr>
                        <a:t>nghiệm</a:t>
                      </a:r>
                      <a:r>
                        <a:rPr lang="en-US" sz="1300" dirty="0">
                          <a:effectLst/>
                        </a:rPr>
                        <a:t>. -</a:t>
                      </a:r>
                      <a:r>
                        <a:rPr lang="en-US" sz="1300" dirty="0" err="1">
                          <a:effectLst/>
                        </a:rPr>
                        <a:t>Viết</a:t>
                      </a:r>
                      <a:r>
                        <a:rPr lang="en-US" sz="1300" dirty="0">
                          <a:effectLst/>
                        </a:rPr>
                        <a:t> </a:t>
                      </a:r>
                      <a:r>
                        <a:rPr lang="en-US" sz="1300" dirty="0" err="1">
                          <a:effectLst/>
                        </a:rPr>
                        <a:t>báo</a:t>
                      </a:r>
                      <a:r>
                        <a:rPr lang="en-US" sz="1300" dirty="0">
                          <a:effectLst/>
                        </a:rPr>
                        <a:t> </a:t>
                      </a:r>
                      <a:r>
                        <a:rPr lang="en-US" sz="1300" dirty="0" err="1">
                          <a:effectLst/>
                        </a:rPr>
                        <a:t>cáo</a:t>
                      </a:r>
                      <a:r>
                        <a:rPr lang="en-US" sz="1300" dirty="0">
                          <a:effectLst/>
                        </a:rPr>
                        <a:t>.</a:t>
                      </a:r>
                      <a:endParaRPr lang="en-US" sz="1000" dirty="0">
                        <a:effectLst/>
                        <a:latin typeface="Segoe UI" panose="020B0502040204020203" pitchFamily="34" charset="0"/>
                        <a:ea typeface="Segoe UI" panose="020B0502040204020203" pitchFamily="34" charset="0"/>
                        <a:cs typeface="Times New Roman" panose="02020603050405020304" pitchFamily="18" charset="0"/>
                      </a:endParaRPr>
                    </a:p>
                  </a:txBody>
                  <a:tcPr marL="6350" marR="6350" marT="0" marB="0"/>
                </a:tc>
                <a:extLst>
                  <a:ext uri="{0D108BD9-81ED-4DB2-BD59-A6C34878D82A}">
                    <a16:rowId xmlns:a16="http://schemas.microsoft.com/office/drawing/2014/main" val="811764959"/>
                  </a:ext>
                </a:extLst>
              </a:tr>
            </a:tbl>
          </a:graphicData>
        </a:graphic>
      </p:graphicFrame>
    </p:spTree>
    <p:extLst>
      <p:ext uri="{BB962C8B-B14F-4D97-AF65-F5344CB8AC3E}">
        <p14:creationId xmlns:p14="http://schemas.microsoft.com/office/powerpoint/2010/main" val="32813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xit" presetSubtype="0" fill="hold" nodeType="clickEffect">
                                  <p:stCondLst>
                                    <p:cond delay="0"/>
                                  </p:stCondLst>
                                  <p:childTnLst>
                                    <p:anim calcmode="lin" valueType="num">
                                      <p:cBhvr>
                                        <p:cTn id="15" dur="1000"/>
                                        <p:tgtEl>
                                          <p:spTgt spid="5"/>
                                        </p:tgtEl>
                                        <p:attrNameLst>
                                          <p:attrName>ppt_w</p:attrName>
                                        </p:attrNameLst>
                                      </p:cBhvr>
                                      <p:tavLst>
                                        <p:tav tm="0">
                                          <p:val>
                                            <p:strVal val="ppt_w"/>
                                          </p:val>
                                        </p:tav>
                                        <p:tav tm="100000">
                                          <p:val>
                                            <p:fltVal val="0"/>
                                          </p:val>
                                        </p:tav>
                                      </p:tavLst>
                                    </p:anim>
                                    <p:anim calcmode="lin" valueType="num">
                                      <p:cBhvr>
                                        <p:cTn id="16" dur="1000"/>
                                        <p:tgtEl>
                                          <p:spTgt spid="5"/>
                                        </p:tgtEl>
                                        <p:attrNameLst>
                                          <p:attrName>ppt_h</p:attrName>
                                        </p:attrNameLst>
                                      </p:cBhvr>
                                      <p:tavLst>
                                        <p:tav tm="0">
                                          <p:val>
                                            <p:strVal val="ppt_h"/>
                                          </p:val>
                                        </p:tav>
                                        <p:tav tm="100000">
                                          <p:val>
                                            <p:fltVal val="0"/>
                                          </p:val>
                                        </p:tav>
                                      </p:tavLst>
                                    </p:anim>
                                    <p:anim calcmode="lin" valueType="num">
                                      <p:cBhvr>
                                        <p:cTn id="17" dur="1000"/>
                                        <p:tgtEl>
                                          <p:spTgt spid="5"/>
                                        </p:tgtEl>
                                        <p:attrNameLst>
                                          <p:attrName>style.rotation</p:attrName>
                                        </p:attrNameLst>
                                      </p:cBhvr>
                                      <p:tavLst>
                                        <p:tav tm="0">
                                          <p:val>
                                            <p:fltVal val="0"/>
                                          </p:val>
                                        </p:tav>
                                        <p:tav tm="100000">
                                          <p:val>
                                            <p:fltVal val="90"/>
                                          </p:val>
                                        </p:tav>
                                      </p:tavLst>
                                    </p:anim>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ircle(in)">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p:cNvSpPr txBox="1"/>
          <p:nvPr/>
        </p:nvSpPr>
        <p:spPr>
          <a:xfrm>
            <a:off x="1704696" y="1922213"/>
            <a:ext cx="1179647" cy="584767"/>
          </a:xfrm>
          <a:prstGeom prst="rect">
            <a:avLst/>
          </a:prstGeom>
          <a:solidFill>
            <a:srgbClr val="539469"/>
          </a:solidFill>
          <a:ln w="76200">
            <a:noFill/>
          </a:ln>
        </p:spPr>
        <p:txBody>
          <a:bodyPr wrap="square" lIns="91433" tIns="45716" rIns="91433" bIns="4571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rPr>
              <a:t>A</a:t>
            </a:r>
            <a:endParaRPr kumimoji="0" lang="zh-CN" altLang="en-US"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endParaRPr>
          </a:p>
        </p:txBody>
      </p:sp>
      <p:sp>
        <p:nvSpPr>
          <p:cNvPr id="20" name="矩形: 圆角 2"/>
          <p:cNvSpPr/>
          <p:nvPr/>
        </p:nvSpPr>
        <p:spPr>
          <a:xfrm>
            <a:off x="2971800" y="118718"/>
            <a:ext cx="3558852" cy="583789"/>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normalizeH="0" baseline="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Luyện</a:t>
            </a:r>
            <a:r>
              <a:rPr kumimoji="0" lang="en-US" altLang="zh-CN" sz="4400" b="1" i="0" u="none" strike="noStrike" kern="0" normalizeH="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 </a:t>
            </a:r>
            <a:r>
              <a:rPr kumimoji="0" lang="en-US" altLang="zh-CN" sz="4400" b="1" i="0" u="none" strike="noStrike" kern="0" normalizeH="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tập</a:t>
            </a:r>
            <a:endParaRPr kumimoji="0" lang="en-US" altLang="zh-CN" sz="4400" b="1" i="0" u="none" strike="noStrike" kern="0" normalizeH="0" baseline="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endParaRPr>
          </a:p>
        </p:txBody>
      </p:sp>
      <p:sp>
        <p:nvSpPr>
          <p:cNvPr id="21" name="矩形: 圆角 10"/>
          <p:cNvSpPr/>
          <p:nvPr/>
        </p:nvSpPr>
        <p:spPr>
          <a:xfrm>
            <a:off x="1676400" y="901949"/>
            <a:ext cx="6736080" cy="844606"/>
          </a:xfrm>
          <a:prstGeom prst="roundRect">
            <a:avLst>
              <a:gd name="adj" fmla="val 0"/>
            </a:avLst>
          </a:prstGeom>
          <a:solidFill>
            <a:srgbClr val="539469"/>
          </a:solidFill>
          <a:ln w="12700" cap="flat" cmpd="sng" algn="ctr">
            <a:noFill/>
            <a:prstDash val="solid"/>
            <a:miter lim="800000"/>
          </a:ln>
          <a:effectLst/>
        </p:spPr>
        <p:txBody>
          <a:bodyPr rtlCol="0" anchor="ctr"/>
          <a:lstStyle/>
          <a:p>
            <a:pPr lvl="0" defTabSz="914400"/>
            <a:endParaRPr kumimoji="0" lang="zh-CN" altLang="en-US" sz="2800" b="0" i="0" u="none" strike="noStrike" kern="0" cap="none" spc="600" normalizeH="0" baseline="0" noProof="0" dirty="0">
              <a:ln>
                <a:noFill/>
              </a:ln>
              <a:solidFill>
                <a:srgbClr val="FFFF00"/>
              </a:solidFill>
              <a:effectLst/>
              <a:uLnTx/>
              <a:uFillTx/>
              <a:latin typeface="+mj-lt"/>
              <a:ea typeface="Elsie" panose="02000000000000000000" charset="0"/>
            </a:endParaRPr>
          </a:p>
        </p:txBody>
      </p:sp>
      <p:sp>
        <p:nvSpPr>
          <p:cNvPr id="24" name="TextBox 33"/>
          <p:cNvSpPr txBox="1"/>
          <p:nvPr/>
        </p:nvSpPr>
        <p:spPr>
          <a:xfrm>
            <a:off x="1716126" y="2674228"/>
            <a:ext cx="1179647" cy="584767"/>
          </a:xfrm>
          <a:prstGeom prst="rect">
            <a:avLst/>
          </a:prstGeom>
          <a:solidFill>
            <a:srgbClr val="539469"/>
          </a:solidFill>
          <a:ln w="76200">
            <a:noFill/>
          </a:ln>
        </p:spPr>
        <p:txBody>
          <a:bodyPr wrap="square" lIns="91433" tIns="45716" rIns="91433" bIns="4571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rPr>
              <a:t>B</a:t>
            </a:r>
            <a:endParaRPr kumimoji="0" lang="zh-CN" altLang="en-US"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endParaRPr>
          </a:p>
        </p:txBody>
      </p:sp>
      <p:sp>
        <p:nvSpPr>
          <p:cNvPr id="27" name="TextBox 33"/>
          <p:cNvSpPr txBox="1"/>
          <p:nvPr/>
        </p:nvSpPr>
        <p:spPr>
          <a:xfrm>
            <a:off x="1735176" y="3443949"/>
            <a:ext cx="1179647" cy="584767"/>
          </a:xfrm>
          <a:prstGeom prst="rect">
            <a:avLst/>
          </a:prstGeom>
          <a:solidFill>
            <a:srgbClr val="539469"/>
          </a:solidFill>
          <a:ln w="76200">
            <a:noFill/>
          </a:ln>
        </p:spPr>
        <p:txBody>
          <a:bodyPr wrap="square" lIns="91433" tIns="45716" rIns="91433" bIns="4571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rPr>
              <a:t>C</a:t>
            </a:r>
            <a:endParaRPr kumimoji="0" lang="zh-CN" altLang="en-US"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endParaRPr>
          </a:p>
        </p:txBody>
      </p:sp>
      <p:grpSp>
        <p:nvGrpSpPr>
          <p:cNvPr id="32" name="Group 31"/>
          <p:cNvGrpSpPr/>
          <p:nvPr/>
        </p:nvGrpSpPr>
        <p:grpSpPr>
          <a:xfrm>
            <a:off x="3171226" y="1945997"/>
            <a:ext cx="5271734" cy="2904228"/>
            <a:chOff x="3684282" y="1911573"/>
            <a:chExt cx="5271734" cy="2904228"/>
          </a:xfrm>
        </p:grpSpPr>
        <p:sp>
          <p:nvSpPr>
            <p:cNvPr id="17" name="燕尾形 80"/>
            <p:cNvSpPr/>
            <p:nvPr/>
          </p:nvSpPr>
          <p:spPr>
            <a:xfrm>
              <a:off x="3684282" y="1911573"/>
              <a:ext cx="5241254" cy="607521"/>
            </a:xfrm>
            <a:prstGeom prst="chevron">
              <a:avLst/>
            </a:prstGeom>
            <a:solidFill>
              <a:srgbClr val="539469"/>
            </a:solidFill>
            <a:ln w="1905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Elsie" panose="02000000000000000000" charset="0"/>
                <a:ea typeface="Elsie" panose="02000000000000000000" charset="0"/>
                <a:cs typeface="+mn-cs"/>
              </a:endParaRPr>
            </a:p>
          </p:txBody>
        </p:sp>
        <p:sp>
          <p:nvSpPr>
            <p:cNvPr id="22" name="燕尾形 80"/>
            <p:cNvSpPr/>
            <p:nvPr/>
          </p:nvSpPr>
          <p:spPr>
            <a:xfrm>
              <a:off x="3695712" y="2663588"/>
              <a:ext cx="5229824" cy="607521"/>
            </a:xfrm>
            <a:prstGeom prst="chevron">
              <a:avLst/>
            </a:prstGeom>
            <a:solidFill>
              <a:srgbClr val="539469"/>
            </a:solidFill>
            <a:ln w="1905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Elsie" panose="02000000000000000000" charset="0"/>
                <a:ea typeface="Elsie" panose="02000000000000000000" charset="0"/>
                <a:cs typeface="+mn-cs"/>
              </a:endParaRPr>
            </a:p>
          </p:txBody>
        </p:sp>
        <p:sp>
          <p:nvSpPr>
            <p:cNvPr id="25" name="燕尾形 80"/>
            <p:cNvSpPr/>
            <p:nvPr/>
          </p:nvSpPr>
          <p:spPr>
            <a:xfrm>
              <a:off x="3714762" y="3433309"/>
              <a:ext cx="5241254" cy="607521"/>
            </a:xfrm>
            <a:prstGeom prst="chevron">
              <a:avLst/>
            </a:prstGeom>
            <a:solidFill>
              <a:srgbClr val="539469"/>
            </a:solidFill>
            <a:ln w="1905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Elsie" panose="02000000000000000000" charset="0"/>
                <a:ea typeface="Elsie" panose="02000000000000000000" charset="0"/>
                <a:cs typeface="+mn-cs"/>
              </a:endParaRPr>
            </a:p>
          </p:txBody>
        </p:sp>
        <p:sp>
          <p:nvSpPr>
            <p:cNvPr id="28" name="燕尾形 80"/>
            <p:cNvSpPr/>
            <p:nvPr/>
          </p:nvSpPr>
          <p:spPr>
            <a:xfrm>
              <a:off x="3714762" y="4208280"/>
              <a:ext cx="5241254" cy="607521"/>
            </a:xfrm>
            <a:prstGeom prst="chevron">
              <a:avLst/>
            </a:prstGeom>
            <a:solidFill>
              <a:srgbClr val="539469"/>
            </a:solidFill>
            <a:ln w="1905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dirty="0">
                <a:ln>
                  <a:noFill/>
                </a:ln>
                <a:solidFill>
                  <a:prstClr val="white"/>
                </a:solidFill>
                <a:effectLst/>
                <a:uLnTx/>
                <a:uFillTx/>
                <a:latin typeface="Elsie" panose="02000000000000000000" charset="0"/>
                <a:ea typeface="Elsie" panose="02000000000000000000" charset="0"/>
                <a:cs typeface="+mn-cs"/>
              </a:endParaRPr>
            </a:p>
          </p:txBody>
        </p:sp>
      </p:grpSp>
      <p:sp>
        <p:nvSpPr>
          <p:cNvPr id="30" name="TextBox 33"/>
          <p:cNvSpPr txBox="1"/>
          <p:nvPr/>
        </p:nvSpPr>
        <p:spPr>
          <a:xfrm>
            <a:off x="1735176" y="4218920"/>
            <a:ext cx="1179647" cy="584767"/>
          </a:xfrm>
          <a:prstGeom prst="rect">
            <a:avLst/>
          </a:prstGeom>
          <a:solidFill>
            <a:srgbClr val="539469"/>
          </a:solidFill>
          <a:ln w="76200">
            <a:noFill/>
          </a:ln>
        </p:spPr>
        <p:txBody>
          <a:bodyPr wrap="square" lIns="91433" tIns="45716" rIns="91433" bIns="4571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kern="0" dirty="0">
                <a:solidFill>
                  <a:srgbClr val="FFFF00"/>
                </a:solidFill>
                <a:latin typeface="Times New Roman" panose="02020603050405020304" pitchFamily="18" charset="0"/>
                <a:ea typeface="Elsie" panose="02000000000000000000" charset="0"/>
                <a:cs typeface="Times New Roman" panose="02020603050405020304" pitchFamily="18" charset="0"/>
              </a:rPr>
              <a:t>D</a:t>
            </a:r>
            <a:endParaRPr kumimoji="0" lang="zh-CN" altLang="en-US" sz="3200" b="0" i="0" u="none" strike="noStrike" kern="0" cap="none" spc="0" normalizeH="0" baseline="0" noProof="0" dirty="0">
              <a:ln>
                <a:noFill/>
              </a:ln>
              <a:solidFill>
                <a:srgbClr val="FFFF00"/>
              </a:solidFill>
              <a:effectLst/>
              <a:uLnTx/>
              <a:uFillTx/>
              <a:latin typeface="Times New Roman" panose="02020603050405020304" pitchFamily="18" charset="0"/>
              <a:ea typeface="Elsie" panose="02000000000000000000" charset="0"/>
              <a:cs typeface="Times New Roman" panose="02020603050405020304" pitchFamily="18" charset="0"/>
            </a:endParaRPr>
          </a:p>
        </p:txBody>
      </p:sp>
      <p:grpSp>
        <p:nvGrpSpPr>
          <p:cNvPr id="4" name="Group 3"/>
          <p:cNvGrpSpPr/>
          <p:nvPr/>
        </p:nvGrpSpPr>
        <p:grpSpPr>
          <a:xfrm>
            <a:off x="-6559" y="410612"/>
            <a:ext cx="1466474" cy="1466474"/>
            <a:chOff x="38100" y="410612"/>
            <a:chExt cx="1466474" cy="1466474"/>
          </a:xfrm>
        </p:grpSpPr>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 y="410612"/>
              <a:ext cx="1466474" cy="1466474"/>
            </a:xfrm>
            <a:prstGeom prst="rect">
              <a:avLst/>
            </a:prstGeom>
          </p:spPr>
        </p:pic>
        <p:sp>
          <p:nvSpPr>
            <p:cNvPr id="3" name="Oval 2"/>
            <p:cNvSpPr/>
            <p:nvPr/>
          </p:nvSpPr>
          <p:spPr>
            <a:xfrm>
              <a:off x="1038224" y="786396"/>
              <a:ext cx="228600" cy="1994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31" name="Oval 30"/>
            <p:cNvSpPr/>
            <p:nvPr/>
          </p:nvSpPr>
          <p:spPr>
            <a:xfrm>
              <a:off x="309562" y="790070"/>
              <a:ext cx="228600" cy="1994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09E4EB78-2D26-4948-832C-51C341E0D875}"/>
              </a:ext>
            </a:extLst>
          </p:cNvPr>
          <p:cNvSpPr txBox="1"/>
          <p:nvPr/>
        </p:nvSpPr>
        <p:spPr>
          <a:xfrm>
            <a:off x="1769398" y="985042"/>
            <a:ext cx="6550083" cy="646331"/>
          </a:xfrm>
          <a:prstGeom prst="rect">
            <a:avLst/>
          </a:prstGeom>
          <a:noFill/>
        </p:spPr>
        <p:txBody>
          <a:bodyPr wrap="square" rtlCol="0">
            <a:spAutoFit/>
          </a:bodyPr>
          <a:lstStyle/>
          <a:p>
            <a:r>
              <a:rPr lang="en-US" sz="1800" dirty="0">
                <a:solidFill>
                  <a:schemeClr val="bg1"/>
                </a:solidFill>
              </a:rPr>
              <a:t>Khi </a:t>
            </a:r>
            <a:r>
              <a:rPr lang="en-US" sz="1800" dirty="0" err="1">
                <a:solidFill>
                  <a:schemeClr val="bg1"/>
                </a:solidFill>
              </a:rPr>
              <a:t>cắm</a:t>
            </a:r>
            <a:r>
              <a:rPr lang="en-US" sz="1800" dirty="0">
                <a:solidFill>
                  <a:schemeClr val="bg1"/>
                </a:solidFill>
              </a:rPr>
              <a:t> </a:t>
            </a:r>
            <a:r>
              <a:rPr lang="en-US" sz="1800" dirty="0" err="1">
                <a:solidFill>
                  <a:schemeClr val="bg1"/>
                </a:solidFill>
              </a:rPr>
              <a:t>một</a:t>
            </a:r>
            <a:r>
              <a:rPr lang="en-US" sz="1800" dirty="0">
                <a:solidFill>
                  <a:schemeClr val="bg1"/>
                </a:solidFill>
              </a:rPr>
              <a:t> </a:t>
            </a:r>
            <a:r>
              <a:rPr lang="en-US" sz="1800" dirty="0" err="1">
                <a:solidFill>
                  <a:schemeClr val="bg1"/>
                </a:solidFill>
              </a:rPr>
              <a:t>cành</a:t>
            </a:r>
            <a:r>
              <a:rPr lang="en-US" sz="1800" dirty="0">
                <a:solidFill>
                  <a:schemeClr val="bg1"/>
                </a:solidFill>
              </a:rPr>
              <a:t> </a:t>
            </a:r>
            <a:r>
              <a:rPr lang="en-US" sz="1800" dirty="0" err="1">
                <a:solidFill>
                  <a:schemeClr val="bg1"/>
                </a:solidFill>
              </a:rPr>
              <a:t>hoa</a:t>
            </a:r>
            <a:r>
              <a:rPr lang="en-US" sz="1800" dirty="0">
                <a:solidFill>
                  <a:schemeClr val="bg1"/>
                </a:solidFill>
              </a:rPr>
              <a:t> </a:t>
            </a:r>
            <a:r>
              <a:rPr lang="en-US" sz="1800" dirty="0" err="1">
                <a:solidFill>
                  <a:schemeClr val="bg1"/>
                </a:solidFill>
              </a:rPr>
              <a:t>vào</a:t>
            </a:r>
            <a:r>
              <a:rPr lang="en-US" sz="1800" dirty="0">
                <a:solidFill>
                  <a:schemeClr val="bg1"/>
                </a:solidFill>
              </a:rPr>
              <a:t> </a:t>
            </a:r>
            <a:r>
              <a:rPr lang="en-US" sz="1800" dirty="0" err="1">
                <a:solidFill>
                  <a:schemeClr val="bg1"/>
                </a:solidFill>
              </a:rPr>
              <a:t>cốc</a:t>
            </a:r>
            <a:r>
              <a:rPr lang="en-US" sz="1800" dirty="0">
                <a:solidFill>
                  <a:schemeClr val="bg1"/>
                </a:solidFill>
              </a:rPr>
              <a:t> </a:t>
            </a:r>
            <a:r>
              <a:rPr lang="en-US" sz="1800" dirty="0" err="1">
                <a:solidFill>
                  <a:schemeClr val="bg1"/>
                </a:solidFill>
              </a:rPr>
              <a:t>nước</a:t>
            </a:r>
            <a:r>
              <a:rPr lang="en-US" sz="1800" dirty="0">
                <a:solidFill>
                  <a:schemeClr val="bg1"/>
                </a:solidFill>
              </a:rPr>
              <a:t> </a:t>
            </a:r>
            <a:r>
              <a:rPr lang="en-US" sz="1800" dirty="0" err="1">
                <a:solidFill>
                  <a:schemeClr val="bg1"/>
                </a:solidFill>
              </a:rPr>
              <a:t>màu</a:t>
            </a:r>
            <a:r>
              <a:rPr lang="en-US" sz="1800" dirty="0">
                <a:solidFill>
                  <a:schemeClr val="bg1"/>
                </a:solidFill>
              </a:rPr>
              <a:t>, </a:t>
            </a:r>
            <a:r>
              <a:rPr lang="en-US" sz="1800" dirty="0" err="1">
                <a:solidFill>
                  <a:schemeClr val="bg1"/>
                </a:solidFill>
              </a:rPr>
              <a:t>để</a:t>
            </a:r>
            <a:r>
              <a:rPr lang="en-US" sz="1800" dirty="0">
                <a:solidFill>
                  <a:schemeClr val="bg1"/>
                </a:solidFill>
              </a:rPr>
              <a:t> </a:t>
            </a:r>
            <a:r>
              <a:rPr lang="en-US" sz="1800" dirty="0" err="1">
                <a:solidFill>
                  <a:schemeClr val="bg1"/>
                </a:solidFill>
              </a:rPr>
              <a:t>chứng</a:t>
            </a:r>
            <a:r>
              <a:rPr lang="en-US" sz="1800" dirty="0">
                <a:solidFill>
                  <a:schemeClr val="bg1"/>
                </a:solidFill>
              </a:rPr>
              <a:t> </a:t>
            </a:r>
            <a:r>
              <a:rPr lang="en-US" sz="1800" dirty="0" err="1">
                <a:solidFill>
                  <a:schemeClr val="bg1"/>
                </a:solidFill>
              </a:rPr>
              <a:t>minh</a:t>
            </a:r>
            <a:r>
              <a:rPr lang="en-US" sz="1800" dirty="0">
                <a:solidFill>
                  <a:schemeClr val="bg1"/>
                </a:solidFill>
              </a:rPr>
              <a:t> </a:t>
            </a:r>
            <a:r>
              <a:rPr lang="en-US" sz="1800" dirty="0" err="1">
                <a:solidFill>
                  <a:schemeClr val="bg1"/>
                </a:solidFill>
              </a:rPr>
              <a:t>có</a:t>
            </a:r>
            <a:r>
              <a:rPr lang="en-US" sz="1800" dirty="0">
                <a:solidFill>
                  <a:schemeClr val="bg1"/>
                </a:solidFill>
              </a:rPr>
              <a:t> </a:t>
            </a:r>
            <a:r>
              <a:rPr lang="en-US" sz="1800" dirty="0" err="1">
                <a:solidFill>
                  <a:schemeClr val="bg1"/>
                </a:solidFill>
              </a:rPr>
              <a:t>sự</a:t>
            </a:r>
            <a:r>
              <a:rPr lang="en-US" sz="1800" dirty="0">
                <a:solidFill>
                  <a:schemeClr val="bg1"/>
                </a:solidFill>
              </a:rPr>
              <a:t> </a:t>
            </a:r>
            <a:r>
              <a:rPr lang="en-US" sz="1800" dirty="0" err="1">
                <a:solidFill>
                  <a:schemeClr val="bg1"/>
                </a:solidFill>
              </a:rPr>
              <a:t>vận</a:t>
            </a:r>
            <a:r>
              <a:rPr lang="en-US" sz="1800" dirty="0">
                <a:solidFill>
                  <a:schemeClr val="bg1"/>
                </a:solidFill>
              </a:rPr>
              <a:t> </a:t>
            </a:r>
            <a:r>
              <a:rPr lang="en-US" sz="1800" dirty="0" err="1">
                <a:solidFill>
                  <a:schemeClr val="bg1"/>
                </a:solidFill>
              </a:rPr>
              <a:t>chuyển</a:t>
            </a:r>
            <a:r>
              <a:rPr lang="en-US" sz="1800" dirty="0">
                <a:solidFill>
                  <a:schemeClr val="bg1"/>
                </a:solidFill>
              </a:rPr>
              <a:t> </a:t>
            </a:r>
            <a:r>
              <a:rPr lang="en-US" sz="1800" dirty="0" err="1">
                <a:solidFill>
                  <a:schemeClr val="bg1"/>
                </a:solidFill>
              </a:rPr>
              <a:t>nước</a:t>
            </a:r>
            <a:r>
              <a:rPr lang="en-US" sz="1800" dirty="0">
                <a:solidFill>
                  <a:schemeClr val="bg1"/>
                </a:solidFill>
              </a:rPr>
              <a:t> </a:t>
            </a:r>
            <a:r>
              <a:rPr lang="en-US" sz="1800" dirty="0" err="1">
                <a:solidFill>
                  <a:schemeClr val="bg1"/>
                </a:solidFill>
              </a:rPr>
              <a:t>từ</a:t>
            </a:r>
            <a:r>
              <a:rPr lang="en-US" sz="1800" dirty="0">
                <a:solidFill>
                  <a:schemeClr val="bg1"/>
                </a:solidFill>
              </a:rPr>
              <a:t> </a:t>
            </a:r>
            <a:r>
              <a:rPr lang="en-US" sz="1800" dirty="0" err="1">
                <a:solidFill>
                  <a:schemeClr val="bg1"/>
                </a:solidFill>
              </a:rPr>
              <a:t>thân</a:t>
            </a:r>
            <a:r>
              <a:rPr lang="en-US" sz="1800" dirty="0">
                <a:solidFill>
                  <a:schemeClr val="bg1"/>
                </a:solidFill>
              </a:rPr>
              <a:t> </a:t>
            </a:r>
            <a:r>
              <a:rPr lang="en-US" sz="1800" dirty="0" err="1">
                <a:solidFill>
                  <a:schemeClr val="bg1"/>
                </a:solidFill>
              </a:rPr>
              <a:t>lên</a:t>
            </a:r>
            <a:r>
              <a:rPr lang="en-US" sz="1800" dirty="0">
                <a:solidFill>
                  <a:schemeClr val="bg1"/>
                </a:solidFill>
              </a:rPr>
              <a:t> </a:t>
            </a:r>
            <a:r>
              <a:rPr lang="en-US" sz="1800" dirty="0" err="1">
                <a:solidFill>
                  <a:schemeClr val="bg1"/>
                </a:solidFill>
              </a:rPr>
              <a:t>lá</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hoa</a:t>
            </a:r>
            <a:r>
              <a:rPr lang="en-US" sz="1800" dirty="0">
                <a:solidFill>
                  <a:schemeClr val="bg1"/>
                </a:solidFill>
              </a:rPr>
              <a:t>, ta </a:t>
            </a:r>
            <a:r>
              <a:rPr lang="en-US" sz="1800" dirty="0" err="1">
                <a:solidFill>
                  <a:schemeClr val="bg1"/>
                </a:solidFill>
              </a:rPr>
              <a:t>có</a:t>
            </a:r>
            <a:r>
              <a:rPr lang="en-US" sz="1800" dirty="0">
                <a:solidFill>
                  <a:schemeClr val="bg1"/>
                </a:solidFill>
              </a:rPr>
              <a:t> </a:t>
            </a:r>
            <a:r>
              <a:rPr lang="en-US" sz="1800" dirty="0" err="1">
                <a:solidFill>
                  <a:schemeClr val="bg1"/>
                </a:solidFill>
              </a:rPr>
              <a:t>thể</a:t>
            </a:r>
            <a:r>
              <a:rPr lang="en-US" sz="1800" dirty="0">
                <a:solidFill>
                  <a:schemeClr val="bg1"/>
                </a:solidFill>
              </a:rPr>
              <a:t> </a:t>
            </a:r>
            <a:r>
              <a:rPr lang="en-US" sz="1800" dirty="0" err="1">
                <a:solidFill>
                  <a:schemeClr val="bg1"/>
                </a:solidFill>
              </a:rPr>
              <a:t>dựa</a:t>
            </a:r>
            <a:r>
              <a:rPr lang="en-US" sz="1800" dirty="0">
                <a:solidFill>
                  <a:schemeClr val="bg1"/>
                </a:solidFill>
              </a:rPr>
              <a:t> </a:t>
            </a:r>
            <a:r>
              <a:rPr lang="en-US" sz="1800" dirty="0" err="1">
                <a:solidFill>
                  <a:schemeClr val="bg1"/>
                </a:solidFill>
              </a:rPr>
              <a:t>vào</a:t>
            </a:r>
            <a:r>
              <a:rPr lang="en-US" sz="1800" dirty="0">
                <a:solidFill>
                  <a:schemeClr val="bg1"/>
                </a:solidFill>
              </a:rPr>
              <a:t>:</a:t>
            </a:r>
          </a:p>
        </p:txBody>
      </p:sp>
      <p:sp>
        <p:nvSpPr>
          <p:cNvPr id="6" name="TextBox 5">
            <a:extLst>
              <a:ext uri="{FF2B5EF4-FFF2-40B4-BE49-F238E27FC236}">
                <a16:creationId xmlns:a16="http://schemas.microsoft.com/office/drawing/2014/main" id="{057E7DB9-7312-48BC-9E05-5C1C5F2A6801}"/>
              </a:ext>
            </a:extLst>
          </p:cNvPr>
          <p:cNvSpPr txBox="1"/>
          <p:nvPr/>
        </p:nvSpPr>
        <p:spPr>
          <a:xfrm>
            <a:off x="3583244" y="2075290"/>
            <a:ext cx="4558891" cy="369332"/>
          </a:xfrm>
          <a:prstGeom prst="rect">
            <a:avLst/>
          </a:prstGeom>
          <a:noFill/>
        </p:spPr>
        <p:txBody>
          <a:bodyPr wrap="square" rtlCol="0">
            <a:spAutoFit/>
          </a:bodyPr>
          <a:lstStyle/>
          <a:p>
            <a:r>
              <a:rPr lang="en-US" sz="1800" dirty="0" err="1">
                <a:solidFill>
                  <a:schemeClr val="bg1"/>
                </a:solidFill>
              </a:rPr>
              <a:t>Sự</a:t>
            </a:r>
            <a:r>
              <a:rPr lang="en-US" sz="1800" dirty="0">
                <a:solidFill>
                  <a:schemeClr val="bg1"/>
                </a:solidFill>
              </a:rPr>
              <a:t> </a:t>
            </a:r>
            <a:r>
              <a:rPr lang="en-US" sz="1800" dirty="0" err="1">
                <a:solidFill>
                  <a:schemeClr val="bg1"/>
                </a:solidFill>
              </a:rPr>
              <a:t>thay</a:t>
            </a:r>
            <a:r>
              <a:rPr lang="en-US" sz="1800" dirty="0">
                <a:solidFill>
                  <a:schemeClr val="bg1"/>
                </a:solidFill>
              </a:rPr>
              <a:t> </a:t>
            </a:r>
            <a:r>
              <a:rPr lang="en-US" sz="1800" dirty="0" err="1">
                <a:solidFill>
                  <a:schemeClr val="bg1"/>
                </a:solidFill>
              </a:rPr>
              <a:t>đổi</a:t>
            </a:r>
            <a:r>
              <a:rPr lang="en-US" sz="1800" dirty="0">
                <a:solidFill>
                  <a:schemeClr val="bg1"/>
                </a:solidFill>
              </a:rPr>
              <a:t> </a:t>
            </a:r>
            <a:r>
              <a:rPr lang="en-US" sz="1800" dirty="0" err="1">
                <a:solidFill>
                  <a:schemeClr val="bg1"/>
                </a:solidFill>
              </a:rPr>
              <a:t>về</a:t>
            </a:r>
            <a:r>
              <a:rPr lang="en-US" sz="1800" dirty="0">
                <a:solidFill>
                  <a:schemeClr val="bg1"/>
                </a:solidFill>
              </a:rPr>
              <a:t> </a:t>
            </a:r>
            <a:r>
              <a:rPr lang="en-US" sz="1800" dirty="0" err="1">
                <a:solidFill>
                  <a:schemeClr val="bg1"/>
                </a:solidFill>
              </a:rPr>
              <a:t>khối</a:t>
            </a:r>
            <a:r>
              <a:rPr lang="en-US" sz="1800" dirty="0">
                <a:solidFill>
                  <a:schemeClr val="bg1"/>
                </a:solidFill>
              </a:rPr>
              <a:t> </a:t>
            </a:r>
            <a:r>
              <a:rPr lang="en-US" sz="1800" dirty="0" err="1">
                <a:solidFill>
                  <a:schemeClr val="bg1"/>
                </a:solidFill>
              </a:rPr>
              <a:t>lượng</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hoa</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lá</a:t>
            </a:r>
            <a:endParaRPr lang="en-US" sz="1800" dirty="0">
              <a:solidFill>
                <a:schemeClr val="bg1"/>
              </a:solidFill>
            </a:endParaRPr>
          </a:p>
        </p:txBody>
      </p:sp>
      <p:sp>
        <p:nvSpPr>
          <p:cNvPr id="8" name="TextBox 7">
            <a:extLst>
              <a:ext uri="{FF2B5EF4-FFF2-40B4-BE49-F238E27FC236}">
                <a16:creationId xmlns:a16="http://schemas.microsoft.com/office/drawing/2014/main" id="{F9C9B2E4-8119-43BF-B750-31F13A1DE40F}"/>
              </a:ext>
            </a:extLst>
          </p:cNvPr>
          <p:cNvSpPr txBox="1"/>
          <p:nvPr/>
        </p:nvSpPr>
        <p:spPr>
          <a:xfrm>
            <a:off x="3657599" y="2830664"/>
            <a:ext cx="3856383" cy="369332"/>
          </a:xfrm>
          <a:prstGeom prst="rect">
            <a:avLst/>
          </a:prstGeom>
          <a:noFill/>
        </p:spPr>
        <p:txBody>
          <a:bodyPr wrap="square" rtlCol="0">
            <a:spAutoFit/>
          </a:bodyPr>
          <a:lstStyle/>
          <a:p>
            <a:r>
              <a:rPr lang="en-US" sz="1800" dirty="0" err="1">
                <a:solidFill>
                  <a:schemeClr val="bg1"/>
                </a:solidFill>
              </a:rPr>
              <a:t>Sự</a:t>
            </a:r>
            <a:r>
              <a:rPr lang="en-US" sz="1800" dirty="0">
                <a:solidFill>
                  <a:schemeClr val="bg1"/>
                </a:solidFill>
              </a:rPr>
              <a:t> </a:t>
            </a:r>
            <a:r>
              <a:rPr lang="en-US" sz="1800" dirty="0" err="1">
                <a:solidFill>
                  <a:schemeClr val="bg1"/>
                </a:solidFill>
              </a:rPr>
              <a:t>thay</a:t>
            </a:r>
            <a:r>
              <a:rPr lang="en-US" sz="1800" dirty="0">
                <a:solidFill>
                  <a:schemeClr val="bg1"/>
                </a:solidFill>
              </a:rPr>
              <a:t> </a:t>
            </a:r>
            <a:r>
              <a:rPr lang="en-US" sz="1800" dirty="0" err="1">
                <a:solidFill>
                  <a:schemeClr val="bg1"/>
                </a:solidFill>
              </a:rPr>
              <a:t>đổi</a:t>
            </a:r>
            <a:r>
              <a:rPr lang="en-US" sz="1800" dirty="0">
                <a:solidFill>
                  <a:schemeClr val="bg1"/>
                </a:solidFill>
              </a:rPr>
              <a:t> </a:t>
            </a:r>
            <a:r>
              <a:rPr lang="en-US" sz="1800" dirty="0" err="1">
                <a:solidFill>
                  <a:schemeClr val="bg1"/>
                </a:solidFill>
              </a:rPr>
              <a:t>về</a:t>
            </a:r>
            <a:r>
              <a:rPr lang="en-US" sz="1800" dirty="0">
                <a:solidFill>
                  <a:schemeClr val="bg1"/>
                </a:solidFill>
              </a:rPr>
              <a:t> </a:t>
            </a:r>
            <a:r>
              <a:rPr lang="en-US" sz="1800" dirty="0" err="1">
                <a:solidFill>
                  <a:schemeClr val="bg1"/>
                </a:solidFill>
              </a:rPr>
              <a:t>màu</a:t>
            </a:r>
            <a:r>
              <a:rPr lang="en-US" sz="1800" dirty="0">
                <a:solidFill>
                  <a:schemeClr val="bg1"/>
                </a:solidFill>
              </a:rPr>
              <a:t> </a:t>
            </a:r>
            <a:r>
              <a:rPr lang="en-US" sz="1800" dirty="0" err="1">
                <a:solidFill>
                  <a:schemeClr val="bg1"/>
                </a:solidFill>
              </a:rPr>
              <a:t>sắc</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hoa</a:t>
            </a:r>
            <a:endParaRPr lang="en-US" sz="1800" dirty="0">
              <a:solidFill>
                <a:schemeClr val="bg1"/>
              </a:solidFill>
            </a:endParaRPr>
          </a:p>
        </p:txBody>
      </p:sp>
      <p:sp>
        <p:nvSpPr>
          <p:cNvPr id="9" name="TextBox 8">
            <a:extLst>
              <a:ext uri="{FF2B5EF4-FFF2-40B4-BE49-F238E27FC236}">
                <a16:creationId xmlns:a16="http://schemas.microsoft.com/office/drawing/2014/main" id="{617E2BB5-DDFF-49E0-A25E-4AF2C6919D7A}"/>
              </a:ext>
            </a:extLst>
          </p:cNvPr>
          <p:cNvSpPr txBox="1"/>
          <p:nvPr/>
        </p:nvSpPr>
        <p:spPr>
          <a:xfrm>
            <a:off x="3665551" y="3554233"/>
            <a:ext cx="3140766" cy="369332"/>
          </a:xfrm>
          <a:prstGeom prst="rect">
            <a:avLst/>
          </a:prstGeom>
          <a:noFill/>
        </p:spPr>
        <p:txBody>
          <a:bodyPr wrap="square" rtlCol="0">
            <a:spAutoFit/>
          </a:bodyPr>
          <a:lstStyle/>
          <a:p>
            <a:r>
              <a:rPr lang="en-US" sz="1800" dirty="0" err="1">
                <a:solidFill>
                  <a:schemeClr val="bg1"/>
                </a:solidFill>
              </a:rPr>
              <a:t>Sự</a:t>
            </a:r>
            <a:r>
              <a:rPr lang="en-US" sz="1800" dirty="0">
                <a:solidFill>
                  <a:schemeClr val="bg1"/>
                </a:solidFill>
              </a:rPr>
              <a:t> </a:t>
            </a:r>
            <a:r>
              <a:rPr lang="en-US" sz="1800" dirty="0" err="1">
                <a:solidFill>
                  <a:schemeClr val="bg1"/>
                </a:solidFill>
              </a:rPr>
              <a:t>thay</a:t>
            </a:r>
            <a:r>
              <a:rPr lang="en-US" sz="1800" dirty="0">
                <a:solidFill>
                  <a:schemeClr val="bg1"/>
                </a:solidFill>
              </a:rPr>
              <a:t> </a:t>
            </a:r>
            <a:r>
              <a:rPr lang="en-US" sz="1800" dirty="0" err="1">
                <a:solidFill>
                  <a:schemeClr val="bg1"/>
                </a:solidFill>
              </a:rPr>
              <a:t>đổi</a:t>
            </a:r>
            <a:r>
              <a:rPr lang="en-US" sz="1800" dirty="0">
                <a:solidFill>
                  <a:schemeClr val="bg1"/>
                </a:solidFill>
              </a:rPr>
              <a:t> </a:t>
            </a:r>
            <a:r>
              <a:rPr lang="en-US" sz="1800" dirty="0" err="1">
                <a:solidFill>
                  <a:schemeClr val="bg1"/>
                </a:solidFill>
              </a:rPr>
              <a:t>màu</a:t>
            </a:r>
            <a:r>
              <a:rPr lang="en-US" sz="1800" dirty="0">
                <a:solidFill>
                  <a:schemeClr val="bg1"/>
                </a:solidFill>
              </a:rPr>
              <a:t> </a:t>
            </a:r>
            <a:r>
              <a:rPr lang="en-US" sz="1800" dirty="0" err="1">
                <a:solidFill>
                  <a:schemeClr val="bg1"/>
                </a:solidFill>
              </a:rPr>
              <a:t>sắc</a:t>
            </a:r>
            <a:r>
              <a:rPr lang="en-US" sz="1800" dirty="0">
                <a:solidFill>
                  <a:schemeClr val="bg1"/>
                </a:solidFill>
              </a:rPr>
              <a:t> </a:t>
            </a:r>
            <a:r>
              <a:rPr lang="en-US" sz="1800" dirty="0" err="1">
                <a:solidFill>
                  <a:schemeClr val="bg1"/>
                </a:solidFill>
              </a:rPr>
              <a:t>của</a:t>
            </a:r>
            <a:r>
              <a:rPr lang="en-US" sz="1800" dirty="0">
                <a:solidFill>
                  <a:schemeClr val="bg1"/>
                </a:solidFill>
              </a:rPr>
              <a:t> </a:t>
            </a:r>
            <a:r>
              <a:rPr lang="en-US" sz="1800" dirty="0" err="1">
                <a:solidFill>
                  <a:schemeClr val="bg1"/>
                </a:solidFill>
              </a:rPr>
              <a:t>lá</a:t>
            </a:r>
            <a:endParaRPr lang="en-US" sz="1800" dirty="0">
              <a:solidFill>
                <a:schemeClr val="bg1"/>
              </a:solidFill>
            </a:endParaRPr>
          </a:p>
        </p:txBody>
      </p:sp>
      <p:sp>
        <p:nvSpPr>
          <p:cNvPr id="33" name="TextBox 32">
            <a:extLst>
              <a:ext uri="{FF2B5EF4-FFF2-40B4-BE49-F238E27FC236}">
                <a16:creationId xmlns:a16="http://schemas.microsoft.com/office/drawing/2014/main" id="{8258A581-D61A-4ADE-8AE7-35D6B97B039D}"/>
              </a:ext>
            </a:extLst>
          </p:cNvPr>
          <p:cNvSpPr txBox="1"/>
          <p:nvPr/>
        </p:nvSpPr>
        <p:spPr>
          <a:xfrm>
            <a:off x="3665550" y="4326637"/>
            <a:ext cx="4357316" cy="369332"/>
          </a:xfrm>
          <a:prstGeom prst="rect">
            <a:avLst/>
          </a:prstGeom>
          <a:noFill/>
        </p:spPr>
        <p:txBody>
          <a:bodyPr wrap="square" rtlCol="0">
            <a:spAutoFit/>
          </a:bodyPr>
          <a:lstStyle/>
          <a:p>
            <a:r>
              <a:rPr lang="en-US" sz="1800" dirty="0" err="1">
                <a:solidFill>
                  <a:schemeClr val="bg1"/>
                </a:solidFill>
              </a:rPr>
              <a:t>Sự</a:t>
            </a:r>
            <a:r>
              <a:rPr lang="en-US" sz="1800" dirty="0">
                <a:solidFill>
                  <a:schemeClr val="bg1"/>
                </a:solidFill>
              </a:rPr>
              <a:t> </a:t>
            </a:r>
            <a:r>
              <a:rPr lang="en-US" sz="1800" dirty="0" err="1">
                <a:solidFill>
                  <a:schemeClr val="bg1"/>
                </a:solidFill>
              </a:rPr>
              <a:t>thay</a:t>
            </a:r>
            <a:r>
              <a:rPr lang="en-US" sz="1800" dirty="0">
                <a:solidFill>
                  <a:schemeClr val="bg1"/>
                </a:solidFill>
              </a:rPr>
              <a:t> </a:t>
            </a:r>
            <a:r>
              <a:rPr lang="en-US" sz="1800" dirty="0" err="1">
                <a:solidFill>
                  <a:schemeClr val="bg1"/>
                </a:solidFill>
              </a:rPr>
              <a:t>đổi</a:t>
            </a:r>
            <a:r>
              <a:rPr lang="en-US" sz="1800" dirty="0">
                <a:solidFill>
                  <a:schemeClr val="bg1"/>
                </a:solidFill>
              </a:rPr>
              <a:t> </a:t>
            </a:r>
            <a:r>
              <a:rPr lang="en-US" sz="1800" dirty="0" err="1">
                <a:solidFill>
                  <a:schemeClr val="bg1"/>
                </a:solidFill>
              </a:rPr>
              <a:t>màu</a:t>
            </a:r>
            <a:r>
              <a:rPr lang="en-US" sz="1800" dirty="0">
                <a:solidFill>
                  <a:schemeClr val="bg1"/>
                </a:solidFill>
              </a:rPr>
              <a:t> </a:t>
            </a:r>
            <a:r>
              <a:rPr lang="en-US" sz="1800" dirty="0" err="1">
                <a:solidFill>
                  <a:schemeClr val="bg1"/>
                </a:solidFill>
              </a:rPr>
              <a:t>sắc</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kích</a:t>
            </a:r>
            <a:r>
              <a:rPr lang="en-US" sz="1800" dirty="0">
                <a:solidFill>
                  <a:schemeClr val="bg1"/>
                </a:solidFill>
              </a:rPr>
              <a:t> </a:t>
            </a:r>
            <a:r>
              <a:rPr lang="en-US" sz="1800" dirty="0" err="1">
                <a:solidFill>
                  <a:schemeClr val="bg1"/>
                </a:solidFill>
              </a:rPr>
              <a:t>thước</a:t>
            </a:r>
            <a:r>
              <a:rPr lang="en-US" sz="1800" dirty="0">
                <a:solidFill>
                  <a:schemeClr val="bg1"/>
                </a:solidFill>
              </a:rPr>
              <a:t> </a:t>
            </a:r>
            <a:r>
              <a:rPr lang="en-US" sz="1800" dirty="0" err="1">
                <a:solidFill>
                  <a:schemeClr val="bg1"/>
                </a:solidFill>
              </a:rPr>
              <a:t>thân</a:t>
            </a:r>
            <a:endParaRPr lang="en-US" sz="1800" dirty="0">
              <a:solidFill>
                <a:schemeClr val="bg1"/>
              </a:solidFill>
            </a:endParaRPr>
          </a:p>
        </p:txBody>
      </p:sp>
      <p:grpSp>
        <p:nvGrpSpPr>
          <p:cNvPr id="34" name="Google Shape;793;p18">
            <a:extLst>
              <a:ext uri="{FF2B5EF4-FFF2-40B4-BE49-F238E27FC236}">
                <a16:creationId xmlns:a16="http://schemas.microsoft.com/office/drawing/2014/main" id="{022A9B42-E31C-4A5D-ADDA-AA25D822B0C6}"/>
              </a:ext>
            </a:extLst>
          </p:cNvPr>
          <p:cNvGrpSpPr/>
          <p:nvPr/>
        </p:nvGrpSpPr>
        <p:grpSpPr>
          <a:xfrm rot="5400000">
            <a:off x="2052061" y="2643092"/>
            <a:ext cx="545874" cy="696243"/>
            <a:chOff x="2977735" y="2580448"/>
            <a:chExt cx="807839" cy="867459"/>
          </a:xfrm>
        </p:grpSpPr>
        <p:sp>
          <p:nvSpPr>
            <p:cNvPr id="35" name="Google Shape;794;p18">
              <a:extLst>
                <a:ext uri="{FF2B5EF4-FFF2-40B4-BE49-F238E27FC236}">
                  <a16:creationId xmlns:a16="http://schemas.microsoft.com/office/drawing/2014/main" id="{1405577D-F3CE-4EB4-84B6-31D40754F037}"/>
                </a:ext>
              </a:extLst>
            </p:cNvPr>
            <p:cNvSpPr/>
            <p:nvPr/>
          </p:nvSpPr>
          <p:spPr>
            <a:xfrm>
              <a:off x="2977735" y="2921304"/>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5;p18">
              <a:extLst>
                <a:ext uri="{FF2B5EF4-FFF2-40B4-BE49-F238E27FC236}">
                  <a16:creationId xmlns:a16="http://schemas.microsoft.com/office/drawing/2014/main" id="{BA5EBFFE-A242-42E9-986F-9BC3CEEA6AB3}"/>
                </a:ext>
              </a:extLst>
            </p:cNvPr>
            <p:cNvSpPr/>
            <p:nvPr/>
          </p:nvSpPr>
          <p:spPr>
            <a:xfrm rot="10800000">
              <a:off x="3038780" y="2580448"/>
              <a:ext cx="746794"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910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7" presetClass="emph" presetSubtype="0" fill="remove" grpId="0" nodeType="clickEffect">
                                  <p:stCondLst>
                                    <p:cond delay="0"/>
                                  </p:stCondLst>
                                  <p:childTnLst>
                                    <p:animClr clrSpc="rgb" dir="cw">
                                      <p:cBhvr override="childStyle">
                                        <p:cTn id="12" dur="250" autoRev="1" fill="remove"/>
                                        <p:tgtEl>
                                          <p:spTgt spid="7"/>
                                        </p:tgtEl>
                                        <p:attrNameLst>
                                          <p:attrName>style.color</p:attrName>
                                        </p:attrNameLst>
                                      </p:cBhvr>
                                      <p:to>
                                        <a:schemeClr val="bg1"/>
                                      </p:to>
                                    </p:animClr>
                                    <p:animClr clrSpc="rgb" dir="cw">
                                      <p:cBhvr>
                                        <p:cTn id="13" dur="250" autoRev="1" fill="remove"/>
                                        <p:tgtEl>
                                          <p:spTgt spid="7"/>
                                        </p:tgtEl>
                                        <p:attrNameLst>
                                          <p:attrName>fillcolor</p:attrName>
                                        </p:attrNameLst>
                                      </p:cBhvr>
                                      <p:to>
                                        <a:schemeClr val="bg1"/>
                                      </p:to>
                                    </p:animClr>
                                    <p:set>
                                      <p:cBhvr>
                                        <p:cTn id="14" dur="250" autoRev="1" fill="remove"/>
                                        <p:tgtEl>
                                          <p:spTgt spid="7"/>
                                        </p:tgtEl>
                                        <p:attrNameLst>
                                          <p:attrName>fill.type</p:attrName>
                                        </p:attrNameLst>
                                      </p:cBhvr>
                                      <p:to>
                                        <p:strVal val="solid"/>
                                      </p:to>
                                    </p:set>
                                    <p:set>
                                      <p:cBhvr>
                                        <p:cTn id="15" dur="250" autoRev="1" fill="remove"/>
                                        <p:tgtEl>
                                          <p:spTgt spid="7"/>
                                        </p:tgtEl>
                                        <p:attrNameLst>
                                          <p:attrName>fill.on</p:attrName>
                                        </p:attrNameLst>
                                      </p:cBhvr>
                                      <p:to>
                                        <p:strVal val="true"/>
                                      </p:to>
                                    </p:set>
                                  </p:childTnLst>
                                </p:cTn>
                              </p:par>
                            </p:childTnLst>
                          </p:cTn>
                        </p:par>
                        <p:par>
                          <p:cTn id="16" fill="hold">
                            <p:stCondLst>
                              <p:cond delay="500"/>
                            </p:stCondLst>
                            <p:childTnLst>
                              <p:par>
                                <p:cTn id="17" presetID="3" presetClass="emph" presetSubtype="1" grpId="1" nodeType="afterEffect">
                                  <p:stCondLst>
                                    <p:cond delay="0"/>
                                  </p:stCondLst>
                                  <p:childTnLst>
                                    <p:set>
                                      <p:cBhvr override="childStyle">
                                        <p:cTn id="18" dur="indefinite"/>
                                        <p:tgtEl>
                                          <p:spTgt spid="7"/>
                                        </p:tgtEl>
                                        <p:attrNameLst>
                                          <p:attrName>style.color</p:attrName>
                                        </p:attrNameLst>
                                      </p:cBhvr>
                                      <p:to>
                                        <p:clrVal>
                                          <a:schemeClr val="accent2"/>
                                        </p:clrVal>
                                      </p:to>
                                    </p:set>
                                  </p:childTnLst>
                                  <p:subTnLst>
                                    <p:audio>
                                      <p:cMediaNode>
                                        <p:cTn display="0" masterRel="sameClick">
                                          <p:stCondLst>
                                            <p:cond evt="begin" delay="0">
                                              <p:tn val="17"/>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24"/>
                                        </p:tgtEl>
                                        <p:attrNameLst>
                                          <p:attrName>style.color</p:attrName>
                                        </p:attrNameLst>
                                      </p:cBhvr>
                                      <p:to>
                                        <a:schemeClr val="bg1"/>
                                      </p:to>
                                    </p:animClr>
                                    <p:animClr clrSpc="rgb" dir="cw">
                                      <p:cBhvr>
                                        <p:cTn id="24" dur="250" autoRev="1" fill="remove"/>
                                        <p:tgtEl>
                                          <p:spTgt spid="24"/>
                                        </p:tgtEl>
                                        <p:attrNameLst>
                                          <p:attrName>fillcolor</p:attrName>
                                        </p:attrNameLst>
                                      </p:cBhvr>
                                      <p:to>
                                        <a:schemeClr val="bg1"/>
                                      </p:to>
                                    </p:animClr>
                                    <p:set>
                                      <p:cBhvr>
                                        <p:cTn id="25" dur="250" autoRev="1" fill="remove"/>
                                        <p:tgtEl>
                                          <p:spTgt spid="24"/>
                                        </p:tgtEl>
                                        <p:attrNameLst>
                                          <p:attrName>fill.type</p:attrName>
                                        </p:attrNameLst>
                                      </p:cBhvr>
                                      <p:to>
                                        <p:strVal val="solid"/>
                                      </p:to>
                                    </p:set>
                                    <p:set>
                                      <p:cBhvr>
                                        <p:cTn id="26" dur="250" autoRev="1" fill="remove"/>
                                        <p:tgtEl>
                                          <p:spTgt spid="24"/>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childTnLst>
                          </p:cTn>
                        </p:par>
                        <p:par>
                          <p:cTn id="27" fill="hold">
                            <p:stCondLst>
                              <p:cond delay="500"/>
                            </p:stCondLst>
                            <p:childTnLst>
                              <p:par>
                                <p:cTn id="28" presetID="3" presetClass="emph" presetSubtype="1" grpId="1" nodeType="afterEffect">
                                  <p:stCondLst>
                                    <p:cond delay="0"/>
                                  </p:stCondLst>
                                  <p:childTnLst>
                                    <p:set>
                                      <p:cBhvr override="childStyle">
                                        <p:cTn id="29" dur="indefinite"/>
                                        <p:tgtEl>
                                          <p:spTgt spid="24"/>
                                        </p:tgtEl>
                                        <p:attrNameLst>
                                          <p:attrName>style.color</p:attrName>
                                        </p:attrNameLst>
                                      </p:cBhvr>
                                      <p:to>
                                        <p:clrVal>
                                          <a:schemeClr val="accent2"/>
                                        </p:clrVal>
                                      </p:to>
                                    </p:set>
                                  </p:childTnLst>
                                  <p:subTnLst>
                                    <p:audio>
                                      <p:cMediaNode>
                                        <p:cTn display="0" masterRel="sameClick">
                                          <p:stCondLst>
                                            <p:cond evt="begin" delay="0">
                                              <p:tn val="28"/>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7"/>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27"/>
                                        </p:tgtEl>
                                        <p:attrNameLst>
                                          <p:attrName>style.color</p:attrName>
                                        </p:attrNameLst>
                                      </p:cBhvr>
                                      <p:to>
                                        <a:schemeClr val="bg1"/>
                                      </p:to>
                                    </p:animClr>
                                    <p:animClr clrSpc="rgb" dir="cw">
                                      <p:cBhvr>
                                        <p:cTn id="35" dur="250" autoRev="1" fill="remove"/>
                                        <p:tgtEl>
                                          <p:spTgt spid="27"/>
                                        </p:tgtEl>
                                        <p:attrNameLst>
                                          <p:attrName>fillcolor</p:attrName>
                                        </p:attrNameLst>
                                      </p:cBhvr>
                                      <p:to>
                                        <a:schemeClr val="bg1"/>
                                      </p:to>
                                    </p:animClr>
                                    <p:set>
                                      <p:cBhvr>
                                        <p:cTn id="36" dur="250" autoRev="1" fill="remove"/>
                                        <p:tgtEl>
                                          <p:spTgt spid="27"/>
                                        </p:tgtEl>
                                        <p:attrNameLst>
                                          <p:attrName>fill.type</p:attrName>
                                        </p:attrNameLst>
                                      </p:cBhvr>
                                      <p:to>
                                        <p:strVal val="solid"/>
                                      </p:to>
                                    </p:set>
                                    <p:set>
                                      <p:cBhvr>
                                        <p:cTn id="37" dur="250" autoRev="1" fill="remove"/>
                                        <p:tgtEl>
                                          <p:spTgt spid="27"/>
                                        </p:tgtEl>
                                        <p:attrNameLst>
                                          <p:attrName>fill.on</p:attrName>
                                        </p:attrNameLst>
                                      </p:cBhvr>
                                      <p:to>
                                        <p:strVal val="true"/>
                                      </p:to>
                                    </p:set>
                                  </p:childTnLst>
                                </p:cTn>
                              </p:par>
                            </p:childTnLst>
                          </p:cTn>
                        </p:par>
                        <p:par>
                          <p:cTn id="38" fill="hold">
                            <p:stCondLst>
                              <p:cond delay="500"/>
                            </p:stCondLst>
                            <p:childTnLst>
                              <p:par>
                                <p:cTn id="39" presetID="3" presetClass="emph" presetSubtype="1" grpId="1" nodeType="afterEffect">
                                  <p:stCondLst>
                                    <p:cond delay="0"/>
                                  </p:stCondLst>
                                  <p:childTnLst>
                                    <p:set>
                                      <p:cBhvr override="childStyle">
                                        <p:cTn id="40" dur="indefinite"/>
                                        <p:tgtEl>
                                          <p:spTgt spid="27"/>
                                        </p:tgtEl>
                                        <p:attrNameLst>
                                          <p:attrName>style.color</p:attrName>
                                        </p:attrNameLst>
                                      </p:cBhvr>
                                      <p:to>
                                        <p:clrVal>
                                          <a:schemeClr val="accent2"/>
                                        </p:clrVal>
                                      </p:to>
                                    </p:set>
                                  </p:childTnLst>
                                  <p:subTnLst>
                                    <p:audio>
                                      <p:cMediaNode>
                                        <p:cTn display="0" masterRel="sameClick">
                                          <p:stCondLst>
                                            <p:cond evt="begin" delay="0">
                                              <p:tn val="39"/>
                                            </p:cond>
                                          </p:stCondLst>
                                          <p:endCondLst>
                                            <p:cond evt="onStopAudio" delay="0">
                                              <p:tgtEl>
                                                <p:sldTgt/>
                                              </p:tgtEl>
                                            </p:cond>
                                          </p:endCondLst>
                                        </p:cTn>
                                        <p:tgtEl>
                                          <p:sndTgt r:embed="rId2" name="breeze.wav"/>
                                        </p:tgtEl>
                                      </p:cMediaNode>
                                    </p:audio>
                                  </p:sub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30"/>
                    </p:tgtEl>
                  </p:cond>
                </p:stCondLst>
                <p:endSync evt="end" delay="0">
                  <p:rtn val="all"/>
                </p:endSync>
                <p:childTnLst>
                  <p:par>
                    <p:cTn id="42" fill="hold">
                      <p:stCondLst>
                        <p:cond delay="0"/>
                      </p:stCondLst>
                      <p:childTnLst>
                        <p:par>
                          <p:cTn id="43" fill="hold">
                            <p:stCondLst>
                              <p:cond delay="0"/>
                            </p:stCondLst>
                            <p:childTnLst>
                              <p:par>
                                <p:cTn id="44" presetID="27" presetClass="emph" presetSubtype="0" fill="remove" grpId="0" nodeType="afterEffect">
                                  <p:stCondLst>
                                    <p:cond delay="0"/>
                                  </p:stCondLst>
                                  <p:childTnLst>
                                    <p:animClr clrSpc="rgb" dir="cw">
                                      <p:cBhvr override="childStyle">
                                        <p:cTn id="45" dur="250" autoRev="1" fill="remove"/>
                                        <p:tgtEl>
                                          <p:spTgt spid="30"/>
                                        </p:tgtEl>
                                        <p:attrNameLst>
                                          <p:attrName>style.color</p:attrName>
                                        </p:attrNameLst>
                                      </p:cBhvr>
                                      <p:to>
                                        <a:schemeClr val="bg1"/>
                                      </p:to>
                                    </p:animClr>
                                    <p:animClr clrSpc="rgb" dir="cw">
                                      <p:cBhvr>
                                        <p:cTn id="46" dur="250" autoRev="1" fill="remove"/>
                                        <p:tgtEl>
                                          <p:spTgt spid="30"/>
                                        </p:tgtEl>
                                        <p:attrNameLst>
                                          <p:attrName>fillcolor</p:attrName>
                                        </p:attrNameLst>
                                      </p:cBhvr>
                                      <p:to>
                                        <a:schemeClr val="bg1"/>
                                      </p:to>
                                    </p:animClr>
                                    <p:set>
                                      <p:cBhvr>
                                        <p:cTn id="47" dur="250" autoRev="1" fill="remove"/>
                                        <p:tgtEl>
                                          <p:spTgt spid="30"/>
                                        </p:tgtEl>
                                        <p:attrNameLst>
                                          <p:attrName>fill.type</p:attrName>
                                        </p:attrNameLst>
                                      </p:cBhvr>
                                      <p:to>
                                        <p:strVal val="solid"/>
                                      </p:to>
                                    </p:set>
                                    <p:set>
                                      <p:cBhvr>
                                        <p:cTn id="48" dur="250" autoRev="1" fill="remove"/>
                                        <p:tgtEl>
                                          <p:spTgt spid="30"/>
                                        </p:tgtEl>
                                        <p:attrNameLst>
                                          <p:attrName>fill.on</p:attrName>
                                        </p:attrNameLst>
                                      </p:cBhvr>
                                      <p:to>
                                        <p:strVal val="true"/>
                                      </p:to>
                                    </p:set>
                                  </p:childTnLst>
                                </p:cTn>
                              </p:par>
                            </p:childTnLst>
                          </p:cTn>
                        </p:par>
                        <p:par>
                          <p:cTn id="49" fill="hold">
                            <p:stCondLst>
                              <p:cond delay="500"/>
                            </p:stCondLst>
                            <p:childTnLst>
                              <p:par>
                                <p:cTn id="50" presetID="3" presetClass="emph" presetSubtype="1" grpId="1" nodeType="afterEffect">
                                  <p:stCondLst>
                                    <p:cond delay="0"/>
                                  </p:stCondLst>
                                  <p:childTnLst>
                                    <p:set>
                                      <p:cBhvr override="childStyle">
                                        <p:cTn id="51" dur="indefinite"/>
                                        <p:tgtEl>
                                          <p:spTgt spid="30"/>
                                        </p:tgtEl>
                                        <p:attrNameLst>
                                          <p:attrName>style.color</p:attrName>
                                        </p:attrNameLst>
                                      </p:cBhvr>
                                      <p:to>
                                        <p:clrVal>
                                          <a:schemeClr val="accent2"/>
                                        </p:clrVal>
                                      </p:to>
                                    </p:set>
                                  </p:childTnLst>
                                  <p:subTnLst>
                                    <p:audio>
                                      <p:cMediaNode>
                                        <p:cTn display="0" masterRel="sameClick">
                                          <p:stCondLst>
                                            <p:cond evt="begin" delay="0">
                                              <p:tn val="5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childTnLst>
        </p:cTn>
      </p:par>
    </p:tnLst>
    <p:bldLst>
      <p:bldP spid="7" grpId="0" animBg="1"/>
      <p:bldP spid="7" grpId="1" animBg="1"/>
      <p:bldP spid="24" grpId="0" animBg="1"/>
      <p:bldP spid="24" grpId="1" animBg="1"/>
      <p:bldP spid="27" grpId="0" animBg="1"/>
      <p:bldP spid="27"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1028"/>
          <p:cNvGrpSpPr/>
          <p:nvPr/>
        </p:nvGrpSpPr>
        <p:grpSpPr>
          <a:xfrm>
            <a:off x="2461829" y="417609"/>
            <a:ext cx="4219213" cy="4176178"/>
            <a:chOff x="2526130" y="1677716"/>
            <a:chExt cx="3830608" cy="3791537"/>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6" name="Freeform 7"/>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7" name="Freeform 8"/>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8" name="Freeform 9"/>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9" name="Freeform 10"/>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0" name="Freeform 11"/>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1" name="Freeform 12"/>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2" name="Freeform 13"/>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3" name="Freeform 14"/>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4" name="Freeform 15"/>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5" name="Freeform 16"/>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6" name="Freeform 17"/>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7" name="Freeform 18"/>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8" name="Freeform 19"/>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9" name="Freeform 20"/>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0" name="Freeform 21"/>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1" name="Freeform 22"/>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2" name="Freeform 23"/>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3" name="Freeform 24"/>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4" name="Freeform 25"/>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5" name="Freeform 26"/>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6" name="Freeform 27"/>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7" name="Freeform 28"/>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8" name="Freeform 29"/>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29" name="Freeform 30"/>
              <p:cNvSpPr>
                <a:spLocks/>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30" name="Freeform 31"/>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31" name="Freeform 32"/>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024" name="Freeform 33"/>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sp>
            <p:nvSpPr>
              <p:cNvPr id="1025" name="Freeform 34"/>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68580" tIns="34290" rIns="68580" bIns="34290" numCol="1" anchor="t" anchorCtr="0" compatLnSpc="1">
                <a:prstTxWarp prst="textNoShape">
                  <a:avLst/>
                </a:prstTxWarp>
              </a:bodyPr>
              <a:lstStyle/>
              <a:p>
                <a:endParaRPr lang="en-US" sz="1013"/>
              </a:p>
            </p:txBody>
          </p:sp>
        </p:grpSp>
        <p:sp>
          <p:nvSpPr>
            <p:cNvPr id="1028" name="TextBox 1027"/>
            <p:cNvSpPr txBox="1"/>
            <p:nvPr/>
          </p:nvSpPr>
          <p:spPr>
            <a:xfrm rot="18410248">
              <a:off x="4890418" y="238883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Ă</a:t>
              </a:r>
            </a:p>
          </p:txBody>
        </p:sp>
        <p:sp>
          <p:nvSpPr>
            <p:cNvPr id="37" name="TextBox 36"/>
            <p:cNvSpPr txBox="1"/>
            <p:nvPr/>
          </p:nvSpPr>
          <p:spPr>
            <a:xfrm rot="19552894">
              <a:off x="5125099" y="2594363"/>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Â</a:t>
              </a:r>
            </a:p>
          </p:txBody>
        </p:sp>
        <p:sp>
          <p:nvSpPr>
            <p:cNvPr id="38" name="TextBox 37"/>
            <p:cNvSpPr txBox="1"/>
            <p:nvPr/>
          </p:nvSpPr>
          <p:spPr>
            <a:xfrm rot="20091146">
              <a:off x="5311969" y="2866056"/>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B</a:t>
              </a:r>
            </a:p>
          </p:txBody>
        </p:sp>
        <p:sp>
          <p:nvSpPr>
            <p:cNvPr id="39" name="TextBox 38"/>
            <p:cNvSpPr txBox="1"/>
            <p:nvPr/>
          </p:nvSpPr>
          <p:spPr>
            <a:xfrm>
              <a:off x="5366138" y="3509250"/>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D</a:t>
              </a:r>
            </a:p>
          </p:txBody>
        </p:sp>
        <p:sp>
          <p:nvSpPr>
            <p:cNvPr id="40" name="TextBox 39"/>
            <p:cNvSpPr txBox="1"/>
            <p:nvPr/>
          </p:nvSpPr>
          <p:spPr>
            <a:xfrm rot="20845902">
              <a:off x="5364347" y="3203223"/>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C</a:t>
              </a:r>
            </a:p>
          </p:txBody>
        </p:sp>
        <p:sp>
          <p:nvSpPr>
            <p:cNvPr id="41" name="TextBox 40"/>
            <p:cNvSpPr txBox="1"/>
            <p:nvPr/>
          </p:nvSpPr>
          <p:spPr>
            <a:xfrm rot="1287321">
              <a:off x="5308861" y="3829212"/>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Đ</a:t>
              </a:r>
            </a:p>
          </p:txBody>
        </p:sp>
        <p:sp>
          <p:nvSpPr>
            <p:cNvPr id="42" name="TextBox 41"/>
            <p:cNvSpPr txBox="1"/>
            <p:nvPr/>
          </p:nvSpPr>
          <p:spPr>
            <a:xfrm rot="2223586">
              <a:off x="4991469" y="430146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Ê</a:t>
              </a:r>
            </a:p>
          </p:txBody>
        </p:sp>
        <p:sp>
          <p:nvSpPr>
            <p:cNvPr id="43" name="TextBox 42"/>
            <p:cNvSpPr txBox="1"/>
            <p:nvPr/>
          </p:nvSpPr>
          <p:spPr>
            <a:xfrm rot="3764361">
              <a:off x="4541839" y="4712303"/>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H</a:t>
              </a:r>
            </a:p>
          </p:txBody>
        </p:sp>
        <p:sp>
          <p:nvSpPr>
            <p:cNvPr id="44" name="TextBox 43"/>
            <p:cNvSpPr txBox="1"/>
            <p:nvPr/>
          </p:nvSpPr>
          <p:spPr>
            <a:xfrm rot="1664434">
              <a:off x="5186190" y="4104620"/>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E</a:t>
              </a:r>
            </a:p>
          </p:txBody>
        </p:sp>
        <p:sp>
          <p:nvSpPr>
            <p:cNvPr id="45" name="TextBox 44"/>
            <p:cNvSpPr txBox="1"/>
            <p:nvPr/>
          </p:nvSpPr>
          <p:spPr>
            <a:xfrm rot="3135074">
              <a:off x="4744270" y="453864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G</a:t>
              </a:r>
            </a:p>
          </p:txBody>
        </p:sp>
        <p:sp>
          <p:nvSpPr>
            <p:cNvPr id="46" name="TextBox 45"/>
            <p:cNvSpPr txBox="1"/>
            <p:nvPr/>
          </p:nvSpPr>
          <p:spPr>
            <a:xfrm rot="5055293">
              <a:off x="4222461" y="4777502"/>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I</a:t>
              </a:r>
            </a:p>
          </p:txBody>
        </p:sp>
        <p:sp>
          <p:nvSpPr>
            <p:cNvPr id="47" name="TextBox 46"/>
            <p:cNvSpPr txBox="1"/>
            <p:nvPr/>
          </p:nvSpPr>
          <p:spPr>
            <a:xfrm rot="5400000">
              <a:off x="3945269" y="479676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K</a:t>
              </a:r>
            </a:p>
          </p:txBody>
        </p:sp>
        <p:sp>
          <p:nvSpPr>
            <p:cNvPr id="48" name="TextBox 47"/>
            <p:cNvSpPr txBox="1"/>
            <p:nvPr/>
          </p:nvSpPr>
          <p:spPr>
            <a:xfrm rot="6462750">
              <a:off x="3593898" y="4730884"/>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L</a:t>
              </a:r>
            </a:p>
          </p:txBody>
        </p:sp>
        <p:sp>
          <p:nvSpPr>
            <p:cNvPr id="49" name="TextBox 48"/>
            <p:cNvSpPr txBox="1"/>
            <p:nvPr/>
          </p:nvSpPr>
          <p:spPr>
            <a:xfrm rot="7002405">
              <a:off x="3286918" y="4713151"/>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M</a:t>
              </a:r>
            </a:p>
          </p:txBody>
        </p:sp>
        <p:sp>
          <p:nvSpPr>
            <p:cNvPr id="50" name="TextBox 49"/>
            <p:cNvSpPr txBox="1"/>
            <p:nvPr/>
          </p:nvSpPr>
          <p:spPr>
            <a:xfrm rot="7563710">
              <a:off x="3081479" y="4504363"/>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N</a:t>
              </a:r>
            </a:p>
          </p:txBody>
        </p:sp>
        <p:sp>
          <p:nvSpPr>
            <p:cNvPr id="51" name="TextBox 50"/>
            <p:cNvSpPr txBox="1"/>
            <p:nvPr/>
          </p:nvSpPr>
          <p:spPr>
            <a:xfrm rot="8648676">
              <a:off x="2842173" y="431998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O</a:t>
              </a:r>
            </a:p>
          </p:txBody>
        </p:sp>
        <p:sp>
          <p:nvSpPr>
            <p:cNvPr id="52" name="TextBox 51"/>
            <p:cNvSpPr txBox="1"/>
            <p:nvPr/>
          </p:nvSpPr>
          <p:spPr>
            <a:xfrm rot="20069544">
              <a:off x="2687148" y="4108906"/>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800" b="1" dirty="0">
                  <a:latin typeface="Times New Roman" pitchFamily="18" charset="0"/>
                  <a:cs typeface="Times New Roman" pitchFamily="18" charset="0"/>
                </a:rPr>
                <a:t>Ô</a:t>
              </a:r>
            </a:p>
          </p:txBody>
        </p:sp>
        <p:sp>
          <p:nvSpPr>
            <p:cNvPr id="53" name="TextBox 52"/>
            <p:cNvSpPr txBox="1"/>
            <p:nvPr/>
          </p:nvSpPr>
          <p:spPr>
            <a:xfrm rot="20581981">
              <a:off x="2558711" y="3777460"/>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800" b="1" dirty="0">
                  <a:latin typeface="Times New Roman" pitchFamily="18" charset="0"/>
                  <a:cs typeface="Times New Roman" pitchFamily="18" charset="0"/>
                </a:rPr>
                <a:t>Ơ</a:t>
              </a:r>
            </a:p>
          </p:txBody>
        </p:sp>
        <p:sp>
          <p:nvSpPr>
            <p:cNvPr id="54" name="TextBox 53"/>
            <p:cNvSpPr txBox="1"/>
            <p:nvPr/>
          </p:nvSpPr>
          <p:spPr>
            <a:xfrm rot="21260873">
              <a:off x="2526130" y="3461201"/>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800" b="1" dirty="0">
                  <a:latin typeface="Times New Roman" pitchFamily="18" charset="0"/>
                  <a:cs typeface="Times New Roman" pitchFamily="18" charset="0"/>
                </a:rPr>
                <a:t>P</a:t>
              </a:r>
            </a:p>
          </p:txBody>
        </p:sp>
        <p:sp>
          <p:nvSpPr>
            <p:cNvPr id="55" name="TextBox 54"/>
            <p:cNvSpPr txBox="1"/>
            <p:nvPr/>
          </p:nvSpPr>
          <p:spPr>
            <a:xfrm rot="569937">
              <a:off x="2531106" y="3163109"/>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US" sz="1800" b="1" dirty="0">
                  <a:latin typeface="Times New Roman" pitchFamily="18" charset="0"/>
                  <a:cs typeface="Times New Roman" pitchFamily="18" charset="0"/>
                </a:rPr>
                <a:t>Q</a:t>
              </a:r>
            </a:p>
          </p:txBody>
        </p:sp>
        <p:sp>
          <p:nvSpPr>
            <p:cNvPr id="56" name="TextBox 55"/>
            <p:cNvSpPr txBox="1"/>
            <p:nvPr/>
          </p:nvSpPr>
          <p:spPr>
            <a:xfrm rot="12217304">
              <a:off x="2664668" y="2906175"/>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R</a:t>
              </a:r>
            </a:p>
          </p:txBody>
        </p:sp>
        <p:sp>
          <p:nvSpPr>
            <p:cNvPr id="57" name="TextBox 56"/>
            <p:cNvSpPr txBox="1"/>
            <p:nvPr/>
          </p:nvSpPr>
          <p:spPr>
            <a:xfrm rot="12878863">
              <a:off x="2801223" y="2655457"/>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S</a:t>
              </a:r>
            </a:p>
          </p:txBody>
        </p:sp>
        <p:sp>
          <p:nvSpPr>
            <p:cNvPr id="58" name="TextBox 57"/>
            <p:cNvSpPr txBox="1"/>
            <p:nvPr/>
          </p:nvSpPr>
          <p:spPr>
            <a:xfrm rot="13423944">
              <a:off x="2988582" y="2379617"/>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T</a:t>
              </a:r>
            </a:p>
          </p:txBody>
        </p:sp>
        <p:sp>
          <p:nvSpPr>
            <p:cNvPr id="59" name="TextBox 58"/>
            <p:cNvSpPr txBox="1"/>
            <p:nvPr/>
          </p:nvSpPr>
          <p:spPr>
            <a:xfrm rot="14455027">
              <a:off x="3218659" y="2194510"/>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U</a:t>
              </a:r>
            </a:p>
          </p:txBody>
        </p:sp>
        <p:sp>
          <p:nvSpPr>
            <p:cNvPr id="60" name="TextBox 59"/>
            <p:cNvSpPr txBox="1"/>
            <p:nvPr/>
          </p:nvSpPr>
          <p:spPr>
            <a:xfrm rot="14830393">
              <a:off x="3497442" y="2077013"/>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Ư</a:t>
              </a:r>
            </a:p>
          </p:txBody>
        </p:sp>
        <p:sp>
          <p:nvSpPr>
            <p:cNvPr id="61" name="TextBox 60"/>
            <p:cNvSpPr txBox="1"/>
            <p:nvPr/>
          </p:nvSpPr>
          <p:spPr>
            <a:xfrm rot="15693974">
              <a:off x="3783112" y="2020974"/>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V</a:t>
              </a:r>
            </a:p>
          </p:txBody>
        </p:sp>
        <p:sp>
          <p:nvSpPr>
            <p:cNvPr id="62" name="TextBox 61"/>
            <p:cNvSpPr txBox="1"/>
            <p:nvPr/>
          </p:nvSpPr>
          <p:spPr>
            <a:xfrm rot="16743352">
              <a:off x="4088139" y="2005358"/>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X</a:t>
              </a:r>
            </a:p>
          </p:txBody>
        </p:sp>
        <p:sp>
          <p:nvSpPr>
            <p:cNvPr id="63" name="TextBox 62"/>
            <p:cNvSpPr txBox="1"/>
            <p:nvPr/>
          </p:nvSpPr>
          <p:spPr>
            <a:xfrm rot="17422641">
              <a:off x="4391756" y="2076474"/>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Y</a:t>
              </a:r>
            </a:p>
          </p:txBody>
        </p:sp>
        <p:sp>
          <p:nvSpPr>
            <p:cNvPr id="64" name="TextBox 63"/>
            <p:cNvSpPr txBox="1"/>
            <p:nvPr/>
          </p:nvSpPr>
          <p:spPr>
            <a:xfrm rot="17972616">
              <a:off x="4666586" y="2235797"/>
              <a:ext cx="990600" cy="335315"/>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r"/>
              <a:r>
                <a:rPr lang="en-US" sz="1800" b="1" dirty="0">
                  <a:latin typeface="Times New Roman" pitchFamily="18" charset="0"/>
                  <a:cs typeface="Times New Roman" pitchFamily="18" charset="0"/>
                </a:rPr>
                <a:t>A</a:t>
              </a:r>
            </a:p>
          </p:txBody>
        </p:sp>
      </p:grpSp>
      <p:sp>
        <p:nvSpPr>
          <p:cNvPr id="66" name="AutoShape 5"/>
          <p:cNvSpPr>
            <a:spLocks noChangeArrowheads="1"/>
          </p:cNvSpPr>
          <p:nvPr/>
        </p:nvSpPr>
        <p:spPr bwMode="auto">
          <a:xfrm rot="11289578">
            <a:off x="4630242" y="164886"/>
            <a:ext cx="342900" cy="7239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algn="ctr" eaLnBrk="1" hangingPunct="1"/>
            <a:endParaRPr lang="en-US" altLang="en-US" sz="1013">
              <a:solidFill>
                <a:srgbClr val="000000"/>
              </a:solidFill>
            </a:endParaRPr>
          </a:p>
        </p:txBody>
      </p:sp>
      <p:sp>
        <p:nvSpPr>
          <p:cNvPr id="1030" name="Flowchart: Connector 1029"/>
          <p:cNvSpPr/>
          <p:nvPr/>
        </p:nvSpPr>
        <p:spPr>
          <a:xfrm>
            <a:off x="4161240" y="2014059"/>
            <a:ext cx="818487" cy="841777"/>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13"/>
          </a:p>
        </p:txBody>
      </p:sp>
      <p:sp>
        <p:nvSpPr>
          <p:cNvPr id="1033" name="Pentagon 1032">
            <a:hlinkClick r:id="rId3" action="ppaction://hlinksldjump"/>
          </p:cNvPr>
          <p:cNvSpPr/>
          <p:nvPr/>
        </p:nvSpPr>
        <p:spPr>
          <a:xfrm>
            <a:off x="1123950" y="612343"/>
            <a:ext cx="628650" cy="429737"/>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13"/>
          </a:p>
        </p:txBody>
      </p:sp>
      <p:sp>
        <p:nvSpPr>
          <p:cNvPr id="72" name="Pentagon 71">
            <a:hlinkClick r:id="rId4" action="ppaction://hlinksldjump"/>
          </p:cNvPr>
          <p:cNvSpPr/>
          <p:nvPr/>
        </p:nvSpPr>
        <p:spPr>
          <a:xfrm>
            <a:off x="1143000" y="2296435"/>
            <a:ext cx="628650" cy="429737"/>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013"/>
          </a:p>
        </p:txBody>
      </p:sp>
      <p:sp>
        <p:nvSpPr>
          <p:cNvPr id="73" name="Pentagon 72">
            <a:hlinkClick r:id="rId5" action="ppaction://hlinksldjump"/>
          </p:cNvPr>
          <p:cNvSpPr/>
          <p:nvPr/>
        </p:nvSpPr>
        <p:spPr>
          <a:xfrm>
            <a:off x="1143000" y="1448710"/>
            <a:ext cx="628650" cy="429737"/>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013"/>
          </a:p>
        </p:txBody>
      </p:sp>
      <p:sp>
        <p:nvSpPr>
          <p:cNvPr id="1034" name="TextBox 1033"/>
          <p:cNvSpPr txBox="1"/>
          <p:nvPr/>
        </p:nvSpPr>
        <p:spPr>
          <a:xfrm>
            <a:off x="1200150" y="628003"/>
            <a:ext cx="28575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hlinkClick r:id="rId3" action="ppaction://hlinksldjump"/>
              </a:rPr>
              <a:t>1</a:t>
            </a:r>
            <a:endParaRPr lang="en-US" sz="2400" b="1" dirty="0">
              <a:solidFill>
                <a:srgbClr val="FF0000"/>
              </a:solidFill>
              <a:latin typeface="Times New Roman" pitchFamily="18" charset="0"/>
              <a:cs typeface="Times New Roman" pitchFamily="18" charset="0"/>
            </a:endParaRPr>
          </a:p>
        </p:txBody>
      </p:sp>
      <p:sp>
        <p:nvSpPr>
          <p:cNvPr id="76" name="TextBox 75">
            <a:hlinkClick r:id="rId4" action="ppaction://hlinksldjump"/>
          </p:cNvPr>
          <p:cNvSpPr txBox="1"/>
          <p:nvPr/>
        </p:nvSpPr>
        <p:spPr>
          <a:xfrm>
            <a:off x="1200150" y="2296003"/>
            <a:ext cx="285750" cy="461665"/>
          </a:xfrm>
          <a:prstGeom prst="rect">
            <a:avLst/>
          </a:prstGeom>
          <a:noFill/>
        </p:spPr>
        <p:txBody>
          <a:bodyPr wrap="square" rtlCol="0">
            <a:spAutoFit/>
          </a:bodyPr>
          <a:lstStyle/>
          <a:p>
            <a:r>
              <a:rPr lang="en-US" sz="2400" b="1" dirty="0">
                <a:solidFill>
                  <a:srgbClr val="7030A0"/>
                </a:solidFill>
                <a:latin typeface="Times New Roman" pitchFamily="18" charset="0"/>
                <a:cs typeface="Times New Roman" pitchFamily="18" charset="0"/>
              </a:rPr>
              <a:t>3</a:t>
            </a:r>
          </a:p>
        </p:txBody>
      </p:sp>
      <p:sp>
        <p:nvSpPr>
          <p:cNvPr id="77" name="TextBox 76">
            <a:hlinkClick r:id="rId5" action="ppaction://hlinksldjump"/>
          </p:cNvPr>
          <p:cNvSpPr txBox="1"/>
          <p:nvPr/>
        </p:nvSpPr>
        <p:spPr>
          <a:xfrm>
            <a:off x="1200150" y="1455296"/>
            <a:ext cx="28575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a:t>
            </a:r>
          </a:p>
        </p:txBody>
      </p:sp>
      <p:sp>
        <p:nvSpPr>
          <p:cNvPr id="1035" name="TextBox 1034"/>
          <p:cNvSpPr txBox="1"/>
          <p:nvPr/>
        </p:nvSpPr>
        <p:spPr>
          <a:xfrm>
            <a:off x="6780475" y="1686434"/>
            <a:ext cx="1119462" cy="1569660"/>
          </a:xfrm>
          <a:prstGeom prst="rect">
            <a:avLst/>
          </a:prstGeom>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b="1" dirty="0">
                <a:solidFill>
                  <a:srgbClr val="FF0000"/>
                </a:solidFill>
                <a:latin typeface="Times New Roman" pitchFamily="18" charset="0"/>
                <a:cs typeface="Times New Roman" pitchFamily="18" charset="0"/>
              </a:rPr>
              <a:t>VÒNG </a:t>
            </a:r>
          </a:p>
          <a:p>
            <a:pPr algn="ctr"/>
            <a:r>
              <a:rPr lang="en-US" sz="2400" b="1" dirty="0">
                <a:solidFill>
                  <a:srgbClr val="FF0000"/>
                </a:solidFill>
                <a:latin typeface="Times New Roman" pitchFamily="18" charset="0"/>
                <a:cs typeface="Times New Roman" pitchFamily="18" charset="0"/>
              </a:rPr>
              <a:t>QUAY</a:t>
            </a:r>
          </a:p>
          <a:p>
            <a:pPr algn="ctr"/>
            <a:r>
              <a:rPr lang="en-US" sz="2400" b="1" dirty="0">
                <a:solidFill>
                  <a:srgbClr val="FF0000"/>
                </a:solidFill>
                <a:latin typeface="Times New Roman" pitchFamily="18" charset="0"/>
                <a:cs typeface="Times New Roman" pitchFamily="18" charset="0"/>
              </a:rPr>
              <a:t>MAY MẮN </a:t>
            </a:r>
          </a:p>
        </p:txBody>
      </p:sp>
      <p:sp>
        <p:nvSpPr>
          <p:cNvPr id="74" name="Rounded Rectangle 73">
            <a:hlinkClick r:id="rId6" action="ppaction://hlinksldjump"/>
          </p:cNvPr>
          <p:cNvSpPr/>
          <p:nvPr/>
        </p:nvSpPr>
        <p:spPr>
          <a:xfrm>
            <a:off x="6863037" y="248553"/>
            <a:ext cx="1114425" cy="3429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350" dirty="0">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2409664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1035"/>
                                        </p:tgtEl>
                                        <p:attrNameLst>
                                          <p:attrName>style.color</p:attrName>
                                        </p:attrNameLst>
                                      </p:cBhvr>
                                      <p:to>
                                        <a:schemeClr val="bg1"/>
                                      </p:to>
                                    </p:animClr>
                                    <p:animClr clrSpc="rgb" dir="cw">
                                      <p:cBhvr>
                                        <p:cTn id="7" dur="250" autoRev="1" fill="remove"/>
                                        <p:tgtEl>
                                          <p:spTgt spid="1035"/>
                                        </p:tgtEl>
                                        <p:attrNameLst>
                                          <p:attrName>fillcolor</p:attrName>
                                        </p:attrNameLst>
                                      </p:cBhvr>
                                      <p:to>
                                        <a:schemeClr val="bg1"/>
                                      </p:to>
                                    </p:animClr>
                                    <p:set>
                                      <p:cBhvr>
                                        <p:cTn id="8" dur="250" autoRev="1" fill="remove"/>
                                        <p:tgtEl>
                                          <p:spTgt spid="1035"/>
                                        </p:tgtEl>
                                        <p:attrNameLst>
                                          <p:attrName>fill.type</p:attrName>
                                        </p:attrNameLst>
                                      </p:cBhvr>
                                      <p:to>
                                        <p:strVal val="solid"/>
                                      </p:to>
                                    </p:set>
                                    <p:set>
                                      <p:cBhvr>
                                        <p:cTn id="9" dur="250" autoRev="1" fill="remove"/>
                                        <p:tgtEl>
                                          <p:spTgt spid="10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29"/>
                    </p:tgtEl>
                  </p:cond>
                </p:stCondLst>
                <p:endSync evt="end" delay="0">
                  <p:rtn val="all"/>
                </p:endSync>
                <p:childTnLst>
                  <p:par>
                    <p:cTn id="11" fill="hold">
                      <p:stCondLst>
                        <p:cond delay="0"/>
                      </p:stCondLst>
                      <p:childTnLst>
                        <p:par>
                          <p:cTn id="12" fill="hold">
                            <p:stCondLst>
                              <p:cond delay="0"/>
                            </p:stCondLst>
                            <p:childTnLst>
                              <p:par>
                                <p:cTn id="13" presetID="8" presetClass="emph" presetSubtype="0" repeatCount="indefinite" fill="hold" nodeType="clickEffect">
                                  <p:stCondLst>
                                    <p:cond delay="0"/>
                                  </p:stCondLst>
                                  <p:endCondLst>
                                    <p:cond evt="onNext" delay="0">
                                      <p:tgtEl>
                                        <p:sldTgt/>
                                      </p:tgtEl>
                                    </p:cond>
                                  </p:endCondLst>
                                  <p:childTnLst>
                                    <p:animRot by="21600000">
                                      <p:cBhvr>
                                        <p:cTn id="14" dur="1000" fill="hold"/>
                                        <p:tgtEl>
                                          <p:spTgt spid="1029"/>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childTnLst>
        </p:cTn>
      </p:par>
    </p:tnLst>
    <p:bldLst>
      <p:bldP spid="10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9528" y="2432522"/>
            <a:ext cx="2362200" cy="2362200"/>
          </a:xfrm>
          <a:prstGeom prst="rect">
            <a:avLst/>
          </a:prstGeom>
        </p:spPr>
      </p:pic>
      <p:sp>
        <p:nvSpPr>
          <p:cNvPr id="3" name="Freeform 5"/>
          <p:cNvSpPr>
            <a:spLocks/>
          </p:cNvSpPr>
          <p:nvPr/>
        </p:nvSpPr>
        <p:spPr bwMode="auto">
          <a:xfrm>
            <a:off x="4180503" y="935944"/>
            <a:ext cx="1610541" cy="1610541"/>
          </a:xfrm>
          <a:custGeom>
            <a:avLst/>
            <a:gdLst>
              <a:gd name="T0" fmla="*/ 703 w 10434"/>
              <a:gd name="T1" fmla="*/ 3367 h 10436"/>
              <a:gd name="T2" fmla="*/ 1538 w 10434"/>
              <a:gd name="T3" fmla="*/ 3536 h 10436"/>
              <a:gd name="T4" fmla="*/ 2344 w 10434"/>
              <a:gd name="T5" fmla="*/ 3797 h 10436"/>
              <a:gd name="T6" fmla="*/ 3111 w 10434"/>
              <a:gd name="T7" fmla="*/ 4145 h 10436"/>
              <a:gd name="T8" fmla="*/ 3834 w 10434"/>
              <a:gd name="T9" fmla="*/ 4575 h 10436"/>
              <a:gd name="T10" fmla="*/ 4503 w 10434"/>
              <a:gd name="T11" fmla="*/ 5083 h 10436"/>
              <a:gd name="T12" fmla="*/ 5113 w 10434"/>
              <a:gd name="T13" fmla="*/ 5664 h 10436"/>
              <a:gd name="T14" fmla="*/ 5657 w 10434"/>
              <a:gd name="T15" fmla="*/ 6313 h 10436"/>
              <a:gd name="T16" fmla="*/ 6129 w 10434"/>
              <a:gd name="T17" fmla="*/ 7027 h 10436"/>
              <a:gd name="T18" fmla="*/ 6519 w 10434"/>
              <a:gd name="T19" fmla="*/ 7798 h 10436"/>
              <a:gd name="T20" fmla="*/ 6821 w 10434"/>
              <a:gd name="T21" fmla="*/ 8623 h 10436"/>
              <a:gd name="T22" fmla="*/ 7026 w 10434"/>
              <a:gd name="T23" fmla="*/ 9474 h 10436"/>
              <a:gd name="T24" fmla="*/ 9306 w 10434"/>
              <a:gd name="T25" fmla="*/ 10270 h 10436"/>
              <a:gd name="T26" fmla="*/ 9381 w 10434"/>
              <a:gd name="T27" fmla="*/ 10005 h 10436"/>
              <a:gd name="T28" fmla="*/ 10134 w 10434"/>
              <a:gd name="T29" fmla="*/ 9681 h 10436"/>
              <a:gd name="T30" fmla="*/ 10298 w 10434"/>
              <a:gd name="T31" fmla="*/ 9588 h 10436"/>
              <a:gd name="T32" fmla="*/ 10409 w 10434"/>
              <a:gd name="T33" fmla="*/ 9420 h 10436"/>
              <a:gd name="T34" fmla="*/ 10429 w 10434"/>
              <a:gd name="T35" fmla="*/ 9217 h 10436"/>
              <a:gd name="T36" fmla="*/ 10213 w 10434"/>
              <a:gd name="T37" fmla="*/ 8132 h 10436"/>
              <a:gd name="T38" fmla="*/ 10115 w 10434"/>
              <a:gd name="T39" fmla="*/ 7951 h 10436"/>
              <a:gd name="T40" fmla="*/ 9950 w 10434"/>
              <a:gd name="T41" fmla="*/ 7840 h 10436"/>
              <a:gd name="T42" fmla="*/ 9211 w 10434"/>
              <a:gd name="T43" fmla="*/ 7870 h 10436"/>
              <a:gd name="T44" fmla="*/ 8944 w 10434"/>
              <a:gd name="T45" fmla="*/ 7805 h 10436"/>
              <a:gd name="T46" fmla="*/ 8773 w 10434"/>
              <a:gd name="T47" fmla="*/ 7589 h 10436"/>
              <a:gd name="T48" fmla="*/ 8354 w 10434"/>
              <a:gd name="T49" fmla="*/ 6575 h 10436"/>
              <a:gd name="T50" fmla="*/ 8370 w 10434"/>
              <a:gd name="T51" fmla="*/ 6238 h 10436"/>
              <a:gd name="T52" fmla="*/ 8938 w 10434"/>
              <a:gd name="T53" fmla="*/ 5721 h 10436"/>
              <a:gd name="T54" fmla="*/ 9044 w 10434"/>
              <a:gd name="T55" fmla="*/ 5547 h 10436"/>
              <a:gd name="T56" fmla="*/ 9056 w 10434"/>
              <a:gd name="T57" fmla="*/ 5346 h 10436"/>
              <a:gd name="T58" fmla="*/ 8858 w 10434"/>
              <a:gd name="T59" fmla="*/ 4968 h 10436"/>
              <a:gd name="T60" fmla="*/ 8338 w 10434"/>
              <a:gd name="T61" fmla="*/ 4229 h 10436"/>
              <a:gd name="T62" fmla="*/ 8161 w 10434"/>
              <a:gd name="T63" fmla="*/ 4131 h 10436"/>
              <a:gd name="T64" fmla="*/ 7960 w 10434"/>
              <a:gd name="T65" fmla="*/ 4128 h 10436"/>
              <a:gd name="T66" fmla="*/ 7313 w 10434"/>
              <a:gd name="T67" fmla="*/ 4451 h 10436"/>
              <a:gd name="T68" fmla="*/ 6961 w 10434"/>
              <a:gd name="T69" fmla="*/ 4426 h 10436"/>
              <a:gd name="T70" fmla="*/ 6484 w 10434"/>
              <a:gd name="T71" fmla="*/ 3952 h 10436"/>
              <a:gd name="T72" fmla="*/ 6010 w 10434"/>
              <a:gd name="T73" fmla="*/ 3478 h 10436"/>
              <a:gd name="T74" fmla="*/ 5984 w 10434"/>
              <a:gd name="T75" fmla="*/ 3125 h 10436"/>
              <a:gd name="T76" fmla="*/ 6307 w 10434"/>
              <a:gd name="T77" fmla="*/ 2479 h 10436"/>
              <a:gd name="T78" fmla="*/ 6303 w 10434"/>
              <a:gd name="T79" fmla="*/ 2277 h 10436"/>
              <a:gd name="T80" fmla="*/ 6205 w 10434"/>
              <a:gd name="T81" fmla="*/ 2101 h 10436"/>
              <a:gd name="T82" fmla="*/ 5464 w 10434"/>
              <a:gd name="T83" fmla="*/ 1579 h 10436"/>
              <a:gd name="T84" fmla="*/ 5087 w 10434"/>
              <a:gd name="T85" fmla="*/ 1382 h 10436"/>
              <a:gd name="T86" fmla="*/ 4888 w 10434"/>
              <a:gd name="T87" fmla="*/ 1395 h 10436"/>
              <a:gd name="T88" fmla="*/ 4713 w 10434"/>
              <a:gd name="T89" fmla="*/ 1501 h 10436"/>
              <a:gd name="T90" fmla="*/ 4196 w 10434"/>
              <a:gd name="T91" fmla="*/ 2067 h 10436"/>
              <a:gd name="T92" fmla="*/ 3858 w 10434"/>
              <a:gd name="T93" fmla="*/ 2083 h 10436"/>
              <a:gd name="T94" fmla="*/ 2847 w 10434"/>
              <a:gd name="T95" fmla="*/ 1663 h 10436"/>
              <a:gd name="T96" fmla="*/ 2631 w 10434"/>
              <a:gd name="T97" fmla="*/ 1492 h 10436"/>
              <a:gd name="T98" fmla="*/ 2620 w 10434"/>
              <a:gd name="T99" fmla="*/ 670 h 10436"/>
              <a:gd name="T100" fmla="*/ 2596 w 10434"/>
              <a:gd name="T101" fmla="*/ 484 h 10436"/>
              <a:gd name="T102" fmla="*/ 2485 w 10434"/>
              <a:gd name="T103" fmla="*/ 318 h 10436"/>
              <a:gd name="T104" fmla="*/ 2304 w 10434"/>
              <a:gd name="T105" fmla="*/ 221 h 10436"/>
              <a:gd name="T106" fmla="*/ 1200 w 10434"/>
              <a:gd name="T107" fmla="*/ 2 h 10436"/>
              <a:gd name="T108" fmla="*/ 999 w 10434"/>
              <a:gd name="T109" fmla="*/ 32 h 10436"/>
              <a:gd name="T110" fmla="*/ 837 w 10434"/>
              <a:gd name="T111" fmla="*/ 151 h 10436"/>
              <a:gd name="T112" fmla="*/ 594 w 10434"/>
              <a:gd name="T113" fmla="*/ 832 h 10436"/>
              <a:gd name="T114" fmla="*/ 403 w 10434"/>
              <a:gd name="T115" fmla="*/ 1073 h 10436"/>
              <a:gd name="T116" fmla="*/ 84 w 10434"/>
              <a:gd name="T117" fmla="*/ 1125 h 10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34" h="10436">
                <a:moveTo>
                  <a:pt x="0" y="3301"/>
                </a:moveTo>
                <a:lnTo>
                  <a:pt x="0" y="3301"/>
                </a:lnTo>
                <a:lnTo>
                  <a:pt x="79" y="3304"/>
                </a:lnTo>
                <a:lnTo>
                  <a:pt x="157" y="3309"/>
                </a:lnTo>
                <a:lnTo>
                  <a:pt x="236" y="3316"/>
                </a:lnTo>
                <a:lnTo>
                  <a:pt x="313" y="3322"/>
                </a:lnTo>
                <a:lnTo>
                  <a:pt x="392" y="3329"/>
                </a:lnTo>
                <a:lnTo>
                  <a:pt x="469" y="3337"/>
                </a:lnTo>
                <a:lnTo>
                  <a:pt x="548" y="3347"/>
                </a:lnTo>
                <a:lnTo>
                  <a:pt x="625" y="3357"/>
                </a:lnTo>
                <a:lnTo>
                  <a:pt x="703" y="3367"/>
                </a:lnTo>
                <a:lnTo>
                  <a:pt x="780" y="3378"/>
                </a:lnTo>
                <a:lnTo>
                  <a:pt x="856" y="3390"/>
                </a:lnTo>
                <a:lnTo>
                  <a:pt x="933" y="3404"/>
                </a:lnTo>
                <a:lnTo>
                  <a:pt x="1009" y="3418"/>
                </a:lnTo>
                <a:lnTo>
                  <a:pt x="1085" y="3433"/>
                </a:lnTo>
                <a:lnTo>
                  <a:pt x="1162" y="3448"/>
                </a:lnTo>
                <a:lnTo>
                  <a:pt x="1238" y="3464"/>
                </a:lnTo>
                <a:lnTo>
                  <a:pt x="1314" y="3480"/>
                </a:lnTo>
                <a:lnTo>
                  <a:pt x="1389" y="3499"/>
                </a:lnTo>
                <a:lnTo>
                  <a:pt x="1463" y="3518"/>
                </a:lnTo>
                <a:lnTo>
                  <a:pt x="1538" y="3536"/>
                </a:lnTo>
                <a:lnTo>
                  <a:pt x="1613" y="3556"/>
                </a:lnTo>
                <a:lnTo>
                  <a:pt x="1688" y="3578"/>
                </a:lnTo>
                <a:lnTo>
                  <a:pt x="1762" y="3599"/>
                </a:lnTo>
                <a:lnTo>
                  <a:pt x="1835" y="3621"/>
                </a:lnTo>
                <a:lnTo>
                  <a:pt x="1909" y="3644"/>
                </a:lnTo>
                <a:lnTo>
                  <a:pt x="1982" y="3667"/>
                </a:lnTo>
                <a:lnTo>
                  <a:pt x="2055" y="3692"/>
                </a:lnTo>
                <a:lnTo>
                  <a:pt x="2128" y="3717"/>
                </a:lnTo>
                <a:lnTo>
                  <a:pt x="2201" y="3743"/>
                </a:lnTo>
                <a:lnTo>
                  <a:pt x="2272" y="3770"/>
                </a:lnTo>
                <a:lnTo>
                  <a:pt x="2344" y="3797"/>
                </a:lnTo>
                <a:lnTo>
                  <a:pt x="2415" y="3826"/>
                </a:lnTo>
                <a:lnTo>
                  <a:pt x="2486" y="3854"/>
                </a:lnTo>
                <a:lnTo>
                  <a:pt x="2557" y="3884"/>
                </a:lnTo>
                <a:lnTo>
                  <a:pt x="2627" y="3914"/>
                </a:lnTo>
                <a:lnTo>
                  <a:pt x="2698" y="3946"/>
                </a:lnTo>
                <a:lnTo>
                  <a:pt x="2768" y="3977"/>
                </a:lnTo>
                <a:lnTo>
                  <a:pt x="2837" y="4009"/>
                </a:lnTo>
                <a:lnTo>
                  <a:pt x="2907" y="4042"/>
                </a:lnTo>
                <a:lnTo>
                  <a:pt x="2975" y="4075"/>
                </a:lnTo>
                <a:lnTo>
                  <a:pt x="3044" y="4110"/>
                </a:lnTo>
                <a:lnTo>
                  <a:pt x="3111" y="4145"/>
                </a:lnTo>
                <a:lnTo>
                  <a:pt x="3179" y="4181"/>
                </a:lnTo>
                <a:lnTo>
                  <a:pt x="3246" y="4217"/>
                </a:lnTo>
                <a:lnTo>
                  <a:pt x="3313" y="4255"/>
                </a:lnTo>
                <a:lnTo>
                  <a:pt x="3379" y="4292"/>
                </a:lnTo>
                <a:lnTo>
                  <a:pt x="3446" y="4331"/>
                </a:lnTo>
                <a:lnTo>
                  <a:pt x="3512" y="4370"/>
                </a:lnTo>
                <a:lnTo>
                  <a:pt x="3577" y="4410"/>
                </a:lnTo>
                <a:lnTo>
                  <a:pt x="3641" y="4451"/>
                </a:lnTo>
                <a:lnTo>
                  <a:pt x="3706" y="4492"/>
                </a:lnTo>
                <a:lnTo>
                  <a:pt x="3770" y="4533"/>
                </a:lnTo>
                <a:lnTo>
                  <a:pt x="3834" y="4575"/>
                </a:lnTo>
                <a:lnTo>
                  <a:pt x="3896" y="4619"/>
                </a:lnTo>
                <a:lnTo>
                  <a:pt x="3959" y="4663"/>
                </a:lnTo>
                <a:lnTo>
                  <a:pt x="4022" y="4706"/>
                </a:lnTo>
                <a:lnTo>
                  <a:pt x="4083" y="4751"/>
                </a:lnTo>
                <a:lnTo>
                  <a:pt x="4144" y="4798"/>
                </a:lnTo>
                <a:lnTo>
                  <a:pt x="4205" y="4844"/>
                </a:lnTo>
                <a:lnTo>
                  <a:pt x="4266" y="4890"/>
                </a:lnTo>
                <a:lnTo>
                  <a:pt x="4326" y="4937"/>
                </a:lnTo>
                <a:lnTo>
                  <a:pt x="4385" y="4986"/>
                </a:lnTo>
                <a:lnTo>
                  <a:pt x="4445" y="5035"/>
                </a:lnTo>
                <a:lnTo>
                  <a:pt x="4503" y="5083"/>
                </a:lnTo>
                <a:lnTo>
                  <a:pt x="4561" y="5133"/>
                </a:lnTo>
                <a:lnTo>
                  <a:pt x="4618" y="5184"/>
                </a:lnTo>
                <a:lnTo>
                  <a:pt x="4676" y="5235"/>
                </a:lnTo>
                <a:lnTo>
                  <a:pt x="4733" y="5286"/>
                </a:lnTo>
                <a:lnTo>
                  <a:pt x="4788" y="5339"/>
                </a:lnTo>
                <a:lnTo>
                  <a:pt x="4844" y="5391"/>
                </a:lnTo>
                <a:lnTo>
                  <a:pt x="4899" y="5445"/>
                </a:lnTo>
                <a:lnTo>
                  <a:pt x="4954" y="5500"/>
                </a:lnTo>
                <a:lnTo>
                  <a:pt x="5007" y="5553"/>
                </a:lnTo>
                <a:lnTo>
                  <a:pt x="5061" y="5608"/>
                </a:lnTo>
                <a:lnTo>
                  <a:pt x="5113" y="5664"/>
                </a:lnTo>
                <a:lnTo>
                  <a:pt x="5166" y="5721"/>
                </a:lnTo>
                <a:lnTo>
                  <a:pt x="5218" y="5778"/>
                </a:lnTo>
                <a:lnTo>
                  <a:pt x="5269" y="5835"/>
                </a:lnTo>
                <a:lnTo>
                  <a:pt x="5319" y="5893"/>
                </a:lnTo>
                <a:lnTo>
                  <a:pt x="5369" y="5951"/>
                </a:lnTo>
                <a:lnTo>
                  <a:pt x="5419" y="6010"/>
                </a:lnTo>
                <a:lnTo>
                  <a:pt x="5468" y="6070"/>
                </a:lnTo>
                <a:lnTo>
                  <a:pt x="5516" y="6130"/>
                </a:lnTo>
                <a:lnTo>
                  <a:pt x="5564" y="6191"/>
                </a:lnTo>
                <a:lnTo>
                  <a:pt x="5611" y="6252"/>
                </a:lnTo>
                <a:lnTo>
                  <a:pt x="5657" y="6313"/>
                </a:lnTo>
                <a:lnTo>
                  <a:pt x="5703" y="6375"/>
                </a:lnTo>
                <a:lnTo>
                  <a:pt x="5750" y="6439"/>
                </a:lnTo>
                <a:lnTo>
                  <a:pt x="5793" y="6501"/>
                </a:lnTo>
                <a:lnTo>
                  <a:pt x="5838" y="6565"/>
                </a:lnTo>
                <a:lnTo>
                  <a:pt x="5882" y="6630"/>
                </a:lnTo>
                <a:lnTo>
                  <a:pt x="5924" y="6695"/>
                </a:lnTo>
                <a:lnTo>
                  <a:pt x="5967" y="6760"/>
                </a:lnTo>
                <a:lnTo>
                  <a:pt x="6008" y="6826"/>
                </a:lnTo>
                <a:lnTo>
                  <a:pt x="6049" y="6892"/>
                </a:lnTo>
                <a:lnTo>
                  <a:pt x="6089" y="6959"/>
                </a:lnTo>
                <a:lnTo>
                  <a:pt x="6129" y="7027"/>
                </a:lnTo>
                <a:lnTo>
                  <a:pt x="6167" y="7094"/>
                </a:lnTo>
                <a:lnTo>
                  <a:pt x="6206" y="7163"/>
                </a:lnTo>
                <a:lnTo>
                  <a:pt x="6243" y="7231"/>
                </a:lnTo>
                <a:lnTo>
                  <a:pt x="6280" y="7300"/>
                </a:lnTo>
                <a:lnTo>
                  <a:pt x="6316" y="7370"/>
                </a:lnTo>
                <a:lnTo>
                  <a:pt x="6352" y="7440"/>
                </a:lnTo>
                <a:lnTo>
                  <a:pt x="6387" y="7511"/>
                </a:lnTo>
                <a:lnTo>
                  <a:pt x="6421" y="7582"/>
                </a:lnTo>
                <a:lnTo>
                  <a:pt x="6454" y="7653"/>
                </a:lnTo>
                <a:lnTo>
                  <a:pt x="6487" y="7725"/>
                </a:lnTo>
                <a:lnTo>
                  <a:pt x="6519" y="7798"/>
                </a:lnTo>
                <a:lnTo>
                  <a:pt x="6550" y="7870"/>
                </a:lnTo>
                <a:lnTo>
                  <a:pt x="6580" y="7943"/>
                </a:lnTo>
                <a:lnTo>
                  <a:pt x="6610" y="8017"/>
                </a:lnTo>
                <a:lnTo>
                  <a:pt x="6639" y="8092"/>
                </a:lnTo>
                <a:lnTo>
                  <a:pt x="6668" y="8167"/>
                </a:lnTo>
                <a:lnTo>
                  <a:pt x="6695" y="8242"/>
                </a:lnTo>
                <a:lnTo>
                  <a:pt x="6722" y="8316"/>
                </a:lnTo>
                <a:lnTo>
                  <a:pt x="6747" y="8393"/>
                </a:lnTo>
                <a:lnTo>
                  <a:pt x="6774" y="8469"/>
                </a:lnTo>
                <a:lnTo>
                  <a:pt x="6797" y="8546"/>
                </a:lnTo>
                <a:lnTo>
                  <a:pt x="6821" y="8623"/>
                </a:lnTo>
                <a:lnTo>
                  <a:pt x="6845" y="8701"/>
                </a:lnTo>
                <a:lnTo>
                  <a:pt x="6867" y="8778"/>
                </a:lnTo>
                <a:lnTo>
                  <a:pt x="6888" y="8857"/>
                </a:lnTo>
                <a:lnTo>
                  <a:pt x="6908" y="8935"/>
                </a:lnTo>
                <a:lnTo>
                  <a:pt x="6928" y="9015"/>
                </a:lnTo>
                <a:lnTo>
                  <a:pt x="6947" y="9095"/>
                </a:lnTo>
                <a:lnTo>
                  <a:pt x="6966" y="9175"/>
                </a:lnTo>
                <a:lnTo>
                  <a:pt x="6983" y="9254"/>
                </a:lnTo>
                <a:lnTo>
                  <a:pt x="6999" y="9336"/>
                </a:lnTo>
                <a:lnTo>
                  <a:pt x="6999" y="9336"/>
                </a:lnTo>
                <a:lnTo>
                  <a:pt x="7026" y="9474"/>
                </a:lnTo>
                <a:lnTo>
                  <a:pt x="7049" y="9611"/>
                </a:lnTo>
                <a:lnTo>
                  <a:pt x="7069" y="9750"/>
                </a:lnTo>
                <a:lnTo>
                  <a:pt x="7088" y="9887"/>
                </a:lnTo>
                <a:lnTo>
                  <a:pt x="7104" y="10025"/>
                </a:lnTo>
                <a:lnTo>
                  <a:pt x="7117" y="10163"/>
                </a:lnTo>
                <a:lnTo>
                  <a:pt x="7127" y="10300"/>
                </a:lnTo>
                <a:lnTo>
                  <a:pt x="7135" y="10436"/>
                </a:lnTo>
                <a:lnTo>
                  <a:pt x="9313" y="10436"/>
                </a:lnTo>
                <a:lnTo>
                  <a:pt x="9313" y="10436"/>
                </a:lnTo>
                <a:lnTo>
                  <a:pt x="9310" y="10353"/>
                </a:lnTo>
                <a:lnTo>
                  <a:pt x="9306" y="10270"/>
                </a:lnTo>
                <a:lnTo>
                  <a:pt x="9306" y="10270"/>
                </a:lnTo>
                <a:lnTo>
                  <a:pt x="9306" y="10252"/>
                </a:lnTo>
                <a:lnTo>
                  <a:pt x="9306" y="10234"/>
                </a:lnTo>
                <a:lnTo>
                  <a:pt x="9307" y="10216"/>
                </a:lnTo>
                <a:lnTo>
                  <a:pt x="9308" y="10199"/>
                </a:lnTo>
                <a:lnTo>
                  <a:pt x="9313" y="10164"/>
                </a:lnTo>
                <a:lnTo>
                  <a:pt x="9322" y="10129"/>
                </a:lnTo>
                <a:lnTo>
                  <a:pt x="9333" y="10096"/>
                </a:lnTo>
                <a:lnTo>
                  <a:pt x="9347" y="10064"/>
                </a:lnTo>
                <a:lnTo>
                  <a:pt x="9362" y="10034"/>
                </a:lnTo>
                <a:lnTo>
                  <a:pt x="9381" y="10005"/>
                </a:lnTo>
                <a:lnTo>
                  <a:pt x="9402" y="9978"/>
                </a:lnTo>
                <a:lnTo>
                  <a:pt x="9424" y="9952"/>
                </a:lnTo>
                <a:lnTo>
                  <a:pt x="9451" y="9928"/>
                </a:lnTo>
                <a:lnTo>
                  <a:pt x="9477" y="9906"/>
                </a:lnTo>
                <a:lnTo>
                  <a:pt x="9507" y="9887"/>
                </a:lnTo>
                <a:lnTo>
                  <a:pt x="9537" y="9869"/>
                </a:lnTo>
                <a:lnTo>
                  <a:pt x="9553" y="9862"/>
                </a:lnTo>
                <a:lnTo>
                  <a:pt x="9569" y="9854"/>
                </a:lnTo>
                <a:lnTo>
                  <a:pt x="9587" y="9848"/>
                </a:lnTo>
                <a:lnTo>
                  <a:pt x="9604" y="9843"/>
                </a:lnTo>
                <a:lnTo>
                  <a:pt x="10134" y="9681"/>
                </a:lnTo>
                <a:lnTo>
                  <a:pt x="10134" y="9681"/>
                </a:lnTo>
                <a:lnTo>
                  <a:pt x="10153" y="9675"/>
                </a:lnTo>
                <a:lnTo>
                  <a:pt x="10170" y="9667"/>
                </a:lnTo>
                <a:lnTo>
                  <a:pt x="10188" y="9660"/>
                </a:lnTo>
                <a:lnTo>
                  <a:pt x="10205" y="9651"/>
                </a:lnTo>
                <a:lnTo>
                  <a:pt x="10221" y="9642"/>
                </a:lnTo>
                <a:lnTo>
                  <a:pt x="10238" y="9632"/>
                </a:lnTo>
                <a:lnTo>
                  <a:pt x="10254" y="9622"/>
                </a:lnTo>
                <a:lnTo>
                  <a:pt x="10269" y="9611"/>
                </a:lnTo>
                <a:lnTo>
                  <a:pt x="10283" y="9600"/>
                </a:lnTo>
                <a:lnTo>
                  <a:pt x="10298" y="9588"/>
                </a:lnTo>
                <a:lnTo>
                  <a:pt x="10310" y="9575"/>
                </a:lnTo>
                <a:lnTo>
                  <a:pt x="10322" y="9561"/>
                </a:lnTo>
                <a:lnTo>
                  <a:pt x="10335" y="9548"/>
                </a:lnTo>
                <a:lnTo>
                  <a:pt x="10346" y="9534"/>
                </a:lnTo>
                <a:lnTo>
                  <a:pt x="10357" y="9519"/>
                </a:lnTo>
                <a:lnTo>
                  <a:pt x="10367" y="9503"/>
                </a:lnTo>
                <a:lnTo>
                  <a:pt x="10377" y="9488"/>
                </a:lnTo>
                <a:lnTo>
                  <a:pt x="10386" y="9472"/>
                </a:lnTo>
                <a:lnTo>
                  <a:pt x="10394" y="9455"/>
                </a:lnTo>
                <a:lnTo>
                  <a:pt x="10401" y="9438"/>
                </a:lnTo>
                <a:lnTo>
                  <a:pt x="10409" y="9420"/>
                </a:lnTo>
                <a:lnTo>
                  <a:pt x="10415" y="9403"/>
                </a:lnTo>
                <a:lnTo>
                  <a:pt x="10420" y="9385"/>
                </a:lnTo>
                <a:lnTo>
                  <a:pt x="10424" y="9368"/>
                </a:lnTo>
                <a:lnTo>
                  <a:pt x="10427" y="9349"/>
                </a:lnTo>
                <a:lnTo>
                  <a:pt x="10430" y="9331"/>
                </a:lnTo>
                <a:lnTo>
                  <a:pt x="10432" y="9312"/>
                </a:lnTo>
                <a:lnTo>
                  <a:pt x="10434" y="9293"/>
                </a:lnTo>
                <a:lnTo>
                  <a:pt x="10434" y="9274"/>
                </a:lnTo>
                <a:lnTo>
                  <a:pt x="10434" y="9256"/>
                </a:lnTo>
                <a:lnTo>
                  <a:pt x="10431" y="9236"/>
                </a:lnTo>
                <a:lnTo>
                  <a:pt x="10429" y="9217"/>
                </a:lnTo>
                <a:lnTo>
                  <a:pt x="10429" y="9217"/>
                </a:lnTo>
                <a:lnTo>
                  <a:pt x="10409" y="9081"/>
                </a:lnTo>
                <a:lnTo>
                  <a:pt x="10386" y="8944"/>
                </a:lnTo>
                <a:lnTo>
                  <a:pt x="10361" y="8808"/>
                </a:lnTo>
                <a:lnTo>
                  <a:pt x="10335" y="8672"/>
                </a:lnTo>
                <a:lnTo>
                  <a:pt x="10335" y="8672"/>
                </a:lnTo>
                <a:lnTo>
                  <a:pt x="10308" y="8536"/>
                </a:lnTo>
                <a:lnTo>
                  <a:pt x="10278" y="8400"/>
                </a:lnTo>
                <a:lnTo>
                  <a:pt x="10246" y="8265"/>
                </a:lnTo>
                <a:lnTo>
                  <a:pt x="10213" y="8132"/>
                </a:lnTo>
                <a:lnTo>
                  <a:pt x="10213" y="8132"/>
                </a:lnTo>
                <a:lnTo>
                  <a:pt x="10208" y="8113"/>
                </a:lnTo>
                <a:lnTo>
                  <a:pt x="10203" y="8094"/>
                </a:lnTo>
                <a:lnTo>
                  <a:pt x="10195" y="8077"/>
                </a:lnTo>
                <a:lnTo>
                  <a:pt x="10188" y="8059"/>
                </a:lnTo>
                <a:lnTo>
                  <a:pt x="10179" y="8043"/>
                </a:lnTo>
                <a:lnTo>
                  <a:pt x="10170" y="8026"/>
                </a:lnTo>
                <a:lnTo>
                  <a:pt x="10162" y="8011"/>
                </a:lnTo>
                <a:lnTo>
                  <a:pt x="10150" y="7995"/>
                </a:lnTo>
                <a:lnTo>
                  <a:pt x="10139" y="7980"/>
                </a:lnTo>
                <a:lnTo>
                  <a:pt x="10128" y="7966"/>
                </a:lnTo>
                <a:lnTo>
                  <a:pt x="10115" y="7951"/>
                </a:lnTo>
                <a:lnTo>
                  <a:pt x="10103" y="7938"/>
                </a:lnTo>
                <a:lnTo>
                  <a:pt x="10090" y="7926"/>
                </a:lnTo>
                <a:lnTo>
                  <a:pt x="10076" y="7914"/>
                </a:lnTo>
                <a:lnTo>
                  <a:pt x="10062" y="7902"/>
                </a:lnTo>
                <a:lnTo>
                  <a:pt x="10047" y="7891"/>
                </a:lnTo>
                <a:lnTo>
                  <a:pt x="10032" y="7881"/>
                </a:lnTo>
                <a:lnTo>
                  <a:pt x="10016" y="7871"/>
                </a:lnTo>
                <a:lnTo>
                  <a:pt x="9999" y="7862"/>
                </a:lnTo>
                <a:lnTo>
                  <a:pt x="9983" y="7855"/>
                </a:lnTo>
                <a:lnTo>
                  <a:pt x="9967" y="7847"/>
                </a:lnTo>
                <a:lnTo>
                  <a:pt x="9950" y="7840"/>
                </a:lnTo>
                <a:lnTo>
                  <a:pt x="9932" y="7834"/>
                </a:lnTo>
                <a:lnTo>
                  <a:pt x="9913" y="7829"/>
                </a:lnTo>
                <a:lnTo>
                  <a:pt x="9896" y="7825"/>
                </a:lnTo>
                <a:lnTo>
                  <a:pt x="9877" y="7821"/>
                </a:lnTo>
                <a:lnTo>
                  <a:pt x="9858" y="7817"/>
                </a:lnTo>
                <a:lnTo>
                  <a:pt x="9840" y="7816"/>
                </a:lnTo>
                <a:lnTo>
                  <a:pt x="9821" y="7815"/>
                </a:lnTo>
                <a:lnTo>
                  <a:pt x="9802" y="7815"/>
                </a:lnTo>
                <a:lnTo>
                  <a:pt x="9782" y="7815"/>
                </a:lnTo>
                <a:lnTo>
                  <a:pt x="9764" y="7816"/>
                </a:lnTo>
                <a:lnTo>
                  <a:pt x="9211" y="7870"/>
                </a:lnTo>
                <a:lnTo>
                  <a:pt x="9211" y="7870"/>
                </a:lnTo>
                <a:lnTo>
                  <a:pt x="9194" y="7871"/>
                </a:lnTo>
                <a:lnTo>
                  <a:pt x="9175" y="7872"/>
                </a:lnTo>
                <a:lnTo>
                  <a:pt x="9157" y="7871"/>
                </a:lnTo>
                <a:lnTo>
                  <a:pt x="9140" y="7871"/>
                </a:lnTo>
                <a:lnTo>
                  <a:pt x="9104" y="7866"/>
                </a:lnTo>
                <a:lnTo>
                  <a:pt x="9070" y="7860"/>
                </a:lnTo>
                <a:lnTo>
                  <a:pt x="9036" y="7850"/>
                </a:lnTo>
                <a:lnTo>
                  <a:pt x="9004" y="7837"/>
                </a:lnTo>
                <a:lnTo>
                  <a:pt x="8973" y="7822"/>
                </a:lnTo>
                <a:lnTo>
                  <a:pt x="8944" y="7805"/>
                </a:lnTo>
                <a:lnTo>
                  <a:pt x="8915" y="7785"/>
                </a:lnTo>
                <a:lnTo>
                  <a:pt x="8889" y="7764"/>
                </a:lnTo>
                <a:lnTo>
                  <a:pt x="8864" y="7739"/>
                </a:lnTo>
                <a:lnTo>
                  <a:pt x="8842" y="7713"/>
                </a:lnTo>
                <a:lnTo>
                  <a:pt x="8821" y="7684"/>
                </a:lnTo>
                <a:lnTo>
                  <a:pt x="8802" y="7654"/>
                </a:lnTo>
                <a:lnTo>
                  <a:pt x="8794" y="7639"/>
                </a:lnTo>
                <a:lnTo>
                  <a:pt x="8786" y="7623"/>
                </a:lnTo>
                <a:lnTo>
                  <a:pt x="8779" y="7605"/>
                </a:lnTo>
                <a:lnTo>
                  <a:pt x="8773" y="7589"/>
                </a:lnTo>
                <a:lnTo>
                  <a:pt x="8773" y="7589"/>
                </a:lnTo>
                <a:lnTo>
                  <a:pt x="8728" y="7463"/>
                </a:lnTo>
                <a:lnTo>
                  <a:pt x="8681" y="7338"/>
                </a:lnTo>
                <a:lnTo>
                  <a:pt x="8632" y="7214"/>
                </a:lnTo>
                <a:lnTo>
                  <a:pt x="8582" y="7091"/>
                </a:lnTo>
                <a:lnTo>
                  <a:pt x="8531" y="6969"/>
                </a:lnTo>
                <a:lnTo>
                  <a:pt x="8479" y="6848"/>
                </a:lnTo>
                <a:lnTo>
                  <a:pt x="8424" y="6727"/>
                </a:lnTo>
                <a:lnTo>
                  <a:pt x="8368" y="6609"/>
                </a:lnTo>
                <a:lnTo>
                  <a:pt x="8368" y="6609"/>
                </a:lnTo>
                <a:lnTo>
                  <a:pt x="8360" y="6593"/>
                </a:lnTo>
                <a:lnTo>
                  <a:pt x="8354" y="6575"/>
                </a:lnTo>
                <a:lnTo>
                  <a:pt x="8348" y="6559"/>
                </a:lnTo>
                <a:lnTo>
                  <a:pt x="8343" y="6541"/>
                </a:lnTo>
                <a:lnTo>
                  <a:pt x="8334" y="6508"/>
                </a:lnTo>
                <a:lnTo>
                  <a:pt x="8329" y="6473"/>
                </a:lnTo>
                <a:lnTo>
                  <a:pt x="8327" y="6438"/>
                </a:lnTo>
                <a:lnTo>
                  <a:pt x="8327" y="6403"/>
                </a:lnTo>
                <a:lnTo>
                  <a:pt x="8330" y="6369"/>
                </a:lnTo>
                <a:lnTo>
                  <a:pt x="8335" y="6336"/>
                </a:lnTo>
                <a:lnTo>
                  <a:pt x="8344" y="6302"/>
                </a:lnTo>
                <a:lnTo>
                  <a:pt x="8357" y="6269"/>
                </a:lnTo>
                <a:lnTo>
                  <a:pt x="8370" y="6238"/>
                </a:lnTo>
                <a:lnTo>
                  <a:pt x="8387" y="6207"/>
                </a:lnTo>
                <a:lnTo>
                  <a:pt x="8406" y="6178"/>
                </a:lnTo>
                <a:lnTo>
                  <a:pt x="8428" y="6151"/>
                </a:lnTo>
                <a:lnTo>
                  <a:pt x="8440" y="6137"/>
                </a:lnTo>
                <a:lnTo>
                  <a:pt x="8453" y="6125"/>
                </a:lnTo>
                <a:lnTo>
                  <a:pt x="8465" y="6112"/>
                </a:lnTo>
                <a:lnTo>
                  <a:pt x="8479" y="6101"/>
                </a:lnTo>
                <a:lnTo>
                  <a:pt x="8909" y="5747"/>
                </a:lnTo>
                <a:lnTo>
                  <a:pt x="8909" y="5747"/>
                </a:lnTo>
                <a:lnTo>
                  <a:pt x="8923" y="5734"/>
                </a:lnTo>
                <a:lnTo>
                  <a:pt x="8938" y="5721"/>
                </a:lnTo>
                <a:lnTo>
                  <a:pt x="8950" y="5707"/>
                </a:lnTo>
                <a:lnTo>
                  <a:pt x="8963" y="5693"/>
                </a:lnTo>
                <a:lnTo>
                  <a:pt x="8975" y="5678"/>
                </a:lnTo>
                <a:lnTo>
                  <a:pt x="8987" y="5663"/>
                </a:lnTo>
                <a:lnTo>
                  <a:pt x="8996" y="5647"/>
                </a:lnTo>
                <a:lnTo>
                  <a:pt x="9006" y="5632"/>
                </a:lnTo>
                <a:lnTo>
                  <a:pt x="9015" y="5615"/>
                </a:lnTo>
                <a:lnTo>
                  <a:pt x="9024" y="5598"/>
                </a:lnTo>
                <a:lnTo>
                  <a:pt x="9031" y="5582"/>
                </a:lnTo>
                <a:lnTo>
                  <a:pt x="9038" y="5565"/>
                </a:lnTo>
                <a:lnTo>
                  <a:pt x="9044" y="5547"/>
                </a:lnTo>
                <a:lnTo>
                  <a:pt x="9049" y="5530"/>
                </a:lnTo>
                <a:lnTo>
                  <a:pt x="9053" y="5511"/>
                </a:lnTo>
                <a:lnTo>
                  <a:pt x="9056" y="5494"/>
                </a:lnTo>
                <a:lnTo>
                  <a:pt x="9059" y="5475"/>
                </a:lnTo>
                <a:lnTo>
                  <a:pt x="9061" y="5457"/>
                </a:lnTo>
                <a:lnTo>
                  <a:pt x="9063" y="5439"/>
                </a:lnTo>
                <a:lnTo>
                  <a:pt x="9063" y="5420"/>
                </a:lnTo>
                <a:lnTo>
                  <a:pt x="9063" y="5401"/>
                </a:lnTo>
                <a:lnTo>
                  <a:pt x="9061" y="5384"/>
                </a:lnTo>
                <a:lnTo>
                  <a:pt x="9059" y="5365"/>
                </a:lnTo>
                <a:lnTo>
                  <a:pt x="9056" y="5346"/>
                </a:lnTo>
                <a:lnTo>
                  <a:pt x="9053" y="5329"/>
                </a:lnTo>
                <a:lnTo>
                  <a:pt x="9048" y="5310"/>
                </a:lnTo>
                <a:lnTo>
                  <a:pt x="9043" y="5293"/>
                </a:lnTo>
                <a:lnTo>
                  <a:pt x="9036" y="5274"/>
                </a:lnTo>
                <a:lnTo>
                  <a:pt x="9030" y="5257"/>
                </a:lnTo>
                <a:lnTo>
                  <a:pt x="9021" y="5239"/>
                </a:lnTo>
                <a:lnTo>
                  <a:pt x="9013" y="5222"/>
                </a:lnTo>
                <a:lnTo>
                  <a:pt x="9004" y="5205"/>
                </a:lnTo>
                <a:lnTo>
                  <a:pt x="9004" y="5205"/>
                </a:lnTo>
                <a:lnTo>
                  <a:pt x="8932" y="5087"/>
                </a:lnTo>
                <a:lnTo>
                  <a:pt x="8858" y="4968"/>
                </a:lnTo>
                <a:lnTo>
                  <a:pt x="8783" y="4852"/>
                </a:lnTo>
                <a:lnTo>
                  <a:pt x="8707" y="4736"/>
                </a:lnTo>
                <a:lnTo>
                  <a:pt x="8630" y="4623"/>
                </a:lnTo>
                <a:lnTo>
                  <a:pt x="8551" y="4509"/>
                </a:lnTo>
                <a:lnTo>
                  <a:pt x="8471" y="4397"/>
                </a:lnTo>
                <a:lnTo>
                  <a:pt x="8389" y="4286"/>
                </a:lnTo>
                <a:lnTo>
                  <a:pt x="8389" y="4286"/>
                </a:lnTo>
                <a:lnTo>
                  <a:pt x="8378" y="4271"/>
                </a:lnTo>
                <a:lnTo>
                  <a:pt x="8365" y="4256"/>
                </a:lnTo>
                <a:lnTo>
                  <a:pt x="8352" y="4242"/>
                </a:lnTo>
                <a:lnTo>
                  <a:pt x="8338" y="4229"/>
                </a:lnTo>
                <a:lnTo>
                  <a:pt x="8324" y="4216"/>
                </a:lnTo>
                <a:lnTo>
                  <a:pt x="8309" y="4205"/>
                </a:lnTo>
                <a:lnTo>
                  <a:pt x="8294" y="4194"/>
                </a:lnTo>
                <a:lnTo>
                  <a:pt x="8279" y="4184"/>
                </a:lnTo>
                <a:lnTo>
                  <a:pt x="8263" y="4174"/>
                </a:lnTo>
                <a:lnTo>
                  <a:pt x="8247" y="4165"/>
                </a:lnTo>
                <a:lnTo>
                  <a:pt x="8231" y="4156"/>
                </a:lnTo>
                <a:lnTo>
                  <a:pt x="8213" y="4149"/>
                </a:lnTo>
                <a:lnTo>
                  <a:pt x="8196" y="4143"/>
                </a:lnTo>
                <a:lnTo>
                  <a:pt x="8178" y="4136"/>
                </a:lnTo>
                <a:lnTo>
                  <a:pt x="8161" y="4131"/>
                </a:lnTo>
                <a:lnTo>
                  <a:pt x="8143" y="4128"/>
                </a:lnTo>
                <a:lnTo>
                  <a:pt x="8126" y="4124"/>
                </a:lnTo>
                <a:lnTo>
                  <a:pt x="8107" y="4121"/>
                </a:lnTo>
                <a:lnTo>
                  <a:pt x="8088" y="4119"/>
                </a:lnTo>
                <a:lnTo>
                  <a:pt x="8071" y="4118"/>
                </a:lnTo>
                <a:lnTo>
                  <a:pt x="8052" y="4118"/>
                </a:lnTo>
                <a:lnTo>
                  <a:pt x="8034" y="4118"/>
                </a:lnTo>
                <a:lnTo>
                  <a:pt x="8015" y="4119"/>
                </a:lnTo>
                <a:lnTo>
                  <a:pt x="7996" y="4121"/>
                </a:lnTo>
                <a:lnTo>
                  <a:pt x="7979" y="4124"/>
                </a:lnTo>
                <a:lnTo>
                  <a:pt x="7960" y="4128"/>
                </a:lnTo>
                <a:lnTo>
                  <a:pt x="7941" y="4131"/>
                </a:lnTo>
                <a:lnTo>
                  <a:pt x="7924" y="4138"/>
                </a:lnTo>
                <a:lnTo>
                  <a:pt x="7905" y="4144"/>
                </a:lnTo>
                <a:lnTo>
                  <a:pt x="7888" y="4150"/>
                </a:lnTo>
                <a:lnTo>
                  <a:pt x="7870" y="4158"/>
                </a:lnTo>
                <a:lnTo>
                  <a:pt x="7853" y="4166"/>
                </a:lnTo>
                <a:lnTo>
                  <a:pt x="7361" y="4428"/>
                </a:lnTo>
                <a:lnTo>
                  <a:pt x="7361" y="4428"/>
                </a:lnTo>
                <a:lnTo>
                  <a:pt x="7345" y="4437"/>
                </a:lnTo>
                <a:lnTo>
                  <a:pt x="7329" y="4444"/>
                </a:lnTo>
                <a:lnTo>
                  <a:pt x="7313" y="4451"/>
                </a:lnTo>
                <a:lnTo>
                  <a:pt x="7295" y="4457"/>
                </a:lnTo>
                <a:lnTo>
                  <a:pt x="7261" y="4466"/>
                </a:lnTo>
                <a:lnTo>
                  <a:pt x="7228" y="4473"/>
                </a:lnTo>
                <a:lnTo>
                  <a:pt x="7193" y="4477"/>
                </a:lnTo>
                <a:lnTo>
                  <a:pt x="7158" y="4478"/>
                </a:lnTo>
                <a:lnTo>
                  <a:pt x="7124" y="4476"/>
                </a:lnTo>
                <a:lnTo>
                  <a:pt x="7090" y="4471"/>
                </a:lnTo>
                <a:lnTo>
                  <a:pt x="7057" y="4463"/>
                </a:lnTo>
                <a:lnTo>
                  <a:pt x="7023" y="4453"/>
                </a:lnTo>
                <a:lnTo>
                  <a:pt x="6991" y="4441"/>
                </a:lnTo>
                <a:lnTo>
                  <a:pt x="6961" y="4426"/>
                </a:lnTo>
                <a:lnTo>
                  <a:pt x="6931" y="4407"/>
                </a:lnTo>
                <a:lnTo>
                  <a:pt x="6902" y="4386"/>
                </a:lnTo>
                <a:lnTo>
                  <a:pt x="6888" y="4375"/>
                </a:lnTo>
                <a:lnTo>
                  <a:pt x="6875" y="4363"/>
                </a:lnTo>
                <a:lnTo>
                  <a:pt x="6862" y="4351"/>
                </a:lnTo>
                <a:lnTo>
                  <a:pt x="6850" y="4337"/>
                </a:lnTo>
                <a:lnTo>
                  <a:pt x="6850" y="4337"/>
                </a:lnTo>
                <a:lnTo>
                  <a:pt x="6760" y="4239"/>
                </a:lnTo>
                <a:lnTo>
                  <a:pt x="6669" y="4143"/>
                </a:lnTo>
                <a:lnTo>
                  <a:pt x="6578" y="4047"/>
                </a:lnTo>
                <a:lnTo>
                  <a:pt x="6484" y="3952"/>
                </a:lnTo>
                <a:lnTo>
                  <a:pt x="6389" y="3859"/>
                </a:lnTo>
                <a:lnTo>
                  <a:pt x="6293" y="3767"/>
                </a:lnTo>
                <a:lnTo>
                  <a:pt x="6197" y="3677"/>
                </a:lnTo>
                <a:lnTo>
                  <a:pt x="6099" y="3588"/>
                </a:lnTo>
                <a:lnTo>
                  <a:pt x="6099" y="3588"/>
                </a:lnTo>
                <a:lnTo>
                  <a:pt x="6085" y="3576"/>
                </a:lnTo>
                <a:lnTo>
                  <a:pt x="6073" y="3563"/>
                </a:lnTo>
                <a:lnTo>
                  <a:pt x="6061" y="3550"/>
                </a:lnTo>
                <a:lnTo>
                  <a:pt x="6049" y="3536"/>
                </a:lnTo>
                <a:lnTo>
                  <a:pt x="6029" y="3508"/>
                </a:lnTo>
                <a:lnTo>
                  <a:pt x="6010" y="3478"/>
                </a:lnTo>
                <a:lnTo>
                  <a:pt x="5995" y="3447"/>
                </a:lnTo>
                <a:lnTo>
                  <a:pt x="5982" y="3414"/>
                </a:lnTo>
                <a:lnTo>
                  <a:pt x="5972" y="3382"/>
                </a:lnTo>
                <a:lnTo>
                  <a:pt x="5964" y="3348"/>
                </a:lnTo>
                <a:lnTo>
                  <a:pt x="5959" y="3313"/>
                </a:lnTo>
                <a:lnTo>
                  <a:pt x="5958" y="3279"/>
                </a:lnTo>
                <a:lnTo>
                  <a:pt x="5959" y="3244"/>
                </a:lnTo>
                <a:lnTo>
                  <a:pt x="5963" y="3210"/>
                </a:lnTo>
                <a:lnTo>
                  <a:pt x="5969" y="3176"/>
                </a:lnTo>
                <a:lnTo>
                  <a:pt x="5979" y="3142"/>
                </a:lnTo>
                <a:lnTo>
                  <a:pt x="5984" y="3125"/>
                </a:lnTo>
                <a:lnTo>
                  <a:pt x="5992" y="3109"/>
                </a:lnTo>
                <a:lnTo>
                  <a:pt x="5999" y="3092"/>
                </a:lnTo>
                <a:lnTo>
                  <a:pt x="6006" y="3076"/>
                </a:lnTo>
                <a:lnTo>
                  <a:pt x="6267" y="2586"/>
                </a:lnTo>
                <a:lnTo>
                  <a:pt x="6267" y="2586"/>
                </a:lnTo>
                <a:lnTo>
                  <a:pt x="6276" y="2568"/>
                </a:lnTo>
                <a:lnTo>
                  <a:pt x="6285" y="2551"/>
                </a:lnTo>
                <a:lnTo>
                  <a:pt x="6291" y="2532"/>
                </a:lnTo>
                <a:lnTo>
                  <a:pt x="6297" y="2515"/>
                </a:lnTo>
                <a:lnTo>
                  <a:pt x="6303" y="2497"/>
                </a:lnTo>
                <a:lnTo>
                  <a:pt x="6307" y="2479"/>
                </a:lnTo>
                <a:lnTo>
                  <a:pt x="6311" y="2460"/>
                </a:lnTo>
                <a:lnTo>
                  <a:pt x="6313" y="2441"/>
                </a:lnTo>
                <a:lnTo>
                  <a:pt x="6316" y="2424"/>
                </a:lnTo>
                <a:lnTo>
                  <a:pt x="6317" y="2405"/>
                </a:lnTo>
                <a:lnTo>
                  <a:pt x="6317" y="2386"/>
                </a:lnTo>
                <a:lnTo>
                  <a:pt x="6317" y="2368"/>
                </a:lnTo>
                <a:lnTo>
                  <a:pt x="6316" y="2349"/>
                </a:lnTo>
                <a:lnTo>
                  <a:pt x="6313" y="2331"/>
                </a:lnTo>
                <a:lnTo>
                  <a:pt x="6311" y="2313"/>
                </a:lnTo>
                <a:lnTo>
                  <a:pt x="6307" y="2295"/>
                </a:lnTo>
                <a:lnTo>
                  <a:pt x="6303" y="2277"/>
                </a:lnTo>
                <a:lnTo>
                  <a:pt x="6297" y="2259"/>
                </a:lnTo>
                <a:lnTo>
                  <a:pt x="6292" y="2242"/>
                </a:lnTo>
                <a:lnTo>
                  <a:pt x="6285" y="2225"/>
                </a:lnTo>
                <a:lnTo>
                  <a:pt x="6277" y="2208"/>
                </a:lnTo>
                <a:lnTo>
                  <a:pt x="6270" y="2192"/>
                </a:lnTo>
                <a:lnTo>
                  <a:pt x="6261" y="2175"/>
                </a:lnTo>
                <a:lnTo>
                  <a:pt x="6251" y="2159"/>
                </a:lnTo>
                <a:lnTo>
                  <a:pt x="6241" y="2144"/>
                </a:lnTo>
                <a:lnTo>
                  <a:pt x="6230" y="2129"/>
                </a:lnTo>
                <a:lnTo>
                  <a:pt x="6217" y="2114"/>
                </a:lnTo>
                <a:lnTo>
                  <a:pt x="6205" y="2101"/>
                </a:lnTo>
                <a:lnTo>
                  <a:pt x="6192" y="2087"/>
                </a:lnTo>
                <a:lnTo>
                  <a:pt x="6177" y="2073"/>
                </a:lnTo>
                <a:lnTo>
                  <a:pt x="6164" y="2061"/>
                </a:lnTo>
                <a:lnTo>
                  <a:pt x="6147" y="2049"/>
                </a:lnTo>
                <a:lnTo>
                  <a:pt x="6147" y="2049"/>
                </a:lnTo>
                <a:lnTo>
                  <a:pt x="6036" y="1967"/>
                </a:lnTo>
                <a:lnTo>
                  <a:pt x="5924" y="1887"/>
                </a:lnTo>
                <a:lnTo>
                  <a:pt x="5811" y="1807"/>
                </a:lnTo>
                <a:lnTo>
                  <a:pt x="5696" y="1730"/>
                </a:lnTo>
                <a:lnTo>
                  <a:pt x="5581" y="1654"/>
                </a:lnTo>
                <a:lnTo>
                  <a:pt x="5464" y="1579"/>
                </a:lnTo>
                <a:lnTo>
                  <a:pt x="5347" y="1507"/>
                </a:lnTo>
                <a:lnTo>
                  <a:pt x="5229" y="1435"/>
                </a:lnTo>
                <a:lnTo>
                  <a:pt x="5229" y="1435"/>
                </a:lnTo>
                <a:lnTo>
                  <a:pt x="5212" y="1426"/>
                </a:lnTo>
                <a:lnTo>
                  <a:pt x="5194" y="1417"/>
                </a:lnTo>
                <a:lnTo>
                  <a:pt x="5177" y="1408"/>
                </a:lnTo>
                <a:lnTo>
                  <a:pt x="5159" y="1402"/>
                </a:lnTo>
                <a:lnTo>
                  <a:pt x="5142" y="1396"/>
                </a:lnTo>
                <a:lnTo>
                  <a:pt x="5123" y="1390"/>
                </a:lnTo>
                <a:lnTo>
                  <a:pt x="5106" y="1386"/>
                </a:lnTo>
                <a:lnTo>
                  <a:pt x="5087" y="1382"/>
                </a:lnTo>
                <a:lnTo>
                  <a:pt x="5070" y="1380"/>
                </a:lnTo>
                <a:lnTo>
                  <a:pt x="5051" y="1377"/>
                </a:lnTo>
                <a:lnTo>
                  <a:pt x="5032" y="1376"/>
                </a:lnTo>
                <a:lnTo>
                  <a:pt x="5014" y="1376"/>
                </a:lnTo>
                <a:lnTo>
                  <a:pt x="4995" y="1376"/>
                </a:lnTo>
                <a:lnTo>
                  <a:pt x="4977" y="1377"/>
                </a:lnTo>
                <a:lnTo>
                  <a:pt x="4959" y="1380"/>
                </a:lnTo>
                <a:lnTo>
                  <a:pt x="4941" y="1382"/>
                </a:lnTo>
                <a:lnTo>
                  <a:pt x="4922" y="1386"/>
                </a:lnTo>
                <a:lnTo>
                  <a:pt x="4905" y="1390"/>
                </a:lnTo>
                <a:lnTo>
                  <a:pt x="4888" y="1395"/>
                </a:lnTo>
                <a:lnTo>
                  <a:pt x="4870" y="1401"/>
                </a:lnTo>
                <a:lnTo>
                  <a:pt x="4853" y="1407"/>
                </a:lnTo>
                <a:lnTo>
                  <a:pt x="4835" y="1415"/>
                </a:lnTo>
                <a:lnTo>
                  <a:pt x="4819" y="1423"/>
                </a:lnTo>
                <a:lnTo>
                  <a:pt x="4803" y="1432"/>
                </a:lnTo>
                <a:lnTo>
                  <a:pt x="4787" y="1442"/>
                </a:lnTo>
                <a:lnTo>
                  <a:pt x="4772" y="1452"/>
                </a:lnTo>
                <a:lnTo>
                  <a:pt x="4755" y="1463"/>
                </a:lnTo>
                <a:lnTo>
                  <a:pt x="4742" y="1474"/>
                </a:lnTo>
                <a:lnTo>
                  <a:pt x="4727" y="1488"/>
                </a:lnTo>
                <a:lnTo>
                  <a:pt x="4713" y="1501"/>
                </a:lnTo>
                <a:lnTo>
                  <a:pt x="4700" y="1514"/>
                </a:lnTo>
                <a:lnTo>
                  <a:pt x="4687" y="1529"/>
                </a:lnTo>
                <a:lnTo>
                  <a:pt x="4334" y="1958"/>
                </a:lnTo>
                <a:lnTo>
                  <a:pt x="4334" y="1958"/>
                </a:lnTo>
                <a:lnTo>
                  <a:pt x="4322" y="1972"/>
                </a:lnTo>
                <a:lnTo>
                  <a:pt x="4310" y="1985"/>
                </a:lnTo>
                <a:lnTo>
                  <a:pt x="4298" y="1997"/>
                </a:lnTo>
                <a:lnTo>
                  <a:pt x="4284" y="2010"/>
                </a:lnTo>
                <a:lnTo>
                  <a:pt x="4256" y="2031"/>
                </a:lnTo>
                <a:lnTo>
                  <a:pt x="4228" y="2051"/>
                </a:lnTo>
                <a:lnTo>
                  <a:pt x="4196" y="2067"/>
                </a:lnTo>
                <a:lnTo>
                  <a:pt x="4165" y="2082"/>
                </a:lnTo>
                <a:lnTo>
                  <a:pt x="4133" y="2093"/>
                </a:lnTo>
                <a:lnTo>
                  <a:pt x="4099" y="2102"/>
                </a:lnTo>
                <a:lnTo>
                  <a:pt x="4066" y="2108"/>
                </a:lnTo>
                <a:lnTo>
                  <a:pt x="4031" y="2111"/>
                </a:lnTo>
                <a:lnTo>
                  <a:pt x="3997" y="2111"/>
                </a:lnTo>
                <a:lnTo>
                  <a:pt x="3962" y="2108"/>
                </a:lnTo>
                <a:lnTo>
                  <a:pt x="3927" y="2103"/>
                </a:lnTo>
                <a:lnTo>
                  <a:pt x="3893" y="2094"/>
                </a:lnTo>
                <a:lnTo>
                  <a:pt x="3876" y="2089"/>
                </a:lnTo>
                <a:lnTo>
                  <a:pt x="3858" y="2083"/>
                </a:lnTo>
                <a:lnTo>
                  <a:pt x="3842" y="2077"/>
                </a:lnTo>
                <a:lnTo>
                  <a:pt x="3826" y="2069"/>
                </a:lnTo>
                <a:lnTo>
                  <a:pt x="3826" y="2069"/>
                </a:lnTo>
                <a:lnTo>
                  <a:pt x="3706" y="2013"/>
                </a:lnTo>
                <a:lnTo>
                  <a:pt x="3585" y="1957"/>
                </a:lnTo>
                <a:lnTo>
                  <a:pt x="3464" y="1905"/>
                </a:lnTo>
                <a:lnTo>
                  <a:pt x="3342" y="1852"/>
                </a:lnTo>
                <a:lnTo>
                  <a:pt x="3220" y="1802"/>
                </a:lnTo>
                <a:lnTo>
                  <a:pt x="3095" y="1754"/>
                </a:lnTo>
                <a:lnTo>
                  <a:pt x="2972" y="1708"/>
                </a:lnTo>
                <a:lnTo>
                  <a:pt x="2847" y="1663"/>
                </a:lnTo>
                <a:lnTo>
                  <a:pt x="2847" y="1663"/>
                </a:lnTo>
                <a:lnTo>
                  <a:pt x="2829" y="1657"/>
                </a:lnTo>
                <a:lnTo>
                  <a:pt x="2813" y="1649"/>
                </a:lnTo>
                <a:lnTo>
                  <a:pt x="2797" y="1642"/>
                </a:lnTo>
                <a:lnTo>
                  <a:pt x="2781" y="1633"/>
                </a:lnTo>
                <a:lnTo>
                  <a:pt x="2751" y="1614"/>
                </a:lnTo>
                <a:lnTo>
                  <a:pt x="2722" y="1594"/>
                </a:lnTo>
                <a:lnTo>
                  <a:pt x="2696" y="1570"/>
                </a:lnTo>
                <a:lnTo>
                  <a:pt x="2672" y="1547"/>
                </a:lnTo>
                <a:lnTo>
                  <a:pt x="2650" y="1519"/>
                </a:lnTo>
                <a:lnTo>
                  <a:pt x="2631" y="1492"/>
                </a:lnTo>
                <a:lnTo>
                  <a:pt x="2614" y="1462"/>
                </a:lnTo>
                <a:lnTo>
                  <a:pt x="2599" y="1431"/>
                </a:lnTo>
                <a:lnTo>
                  <a:pt x="2586" y="1398"/>
                </a:lnTo>
                <a:lnTo>
                  <a:pt x="2576" y="1365"/>
                </a:lnTo>
                <a:lnTo>
                  <a:pt x="2570" y="1331"/>
                </a:lnTo>
                <a:lnTo>
                  <a:pt x="2565" y="1296"/>
                </a:lnTo>
                <a:lnTo>
                  <a:pt x="2565" y="1279"/>
                </a:lnTo>
                <a:lnTo>
                  <a:pt x="2564" y="1260"/>
                </a:lnTo>
                <a:lnTo>
                  <a:pt x="2565" y="1242"/>
                </a:lnTo>
                <a:lnTo>
                  <a:pt x="2566" y="1225"/>
                </a:lnTo>
                <a:lnTo>
                  <a:pt x="2620" y="670"/>
                </a:lnTo>
                <a:lnTo>
                  <a:pt x="2620" y="670"/>
                </a:lnTo>
                <a:lnTo>
                  <a:pt x="2621" y="651"/>
                </a:lnTo>
                <a:lnTo>
                  <a:pt x="2622" y="631"/>
                </a:lnTo>
                <a:lnTo>
                  <a:pt x="2621" y="612"/>
                </a:lnTo>
                <a:lnTo>
                  <a:pt x="2620" y="594"/>
                </a:lnTo>
                <a:lnTo>
                  <a:pt x="2619" y="575"/>
                </a:lnTo>
                <a:lnTo>
                  <a:pt x="2615" y="556"/>
                </a:lnTo>
                <a:lnTo>
                  <a:pt x="2612" y="538"/>
                </a:lnTo>
                <a:lnTo>
                  <a:pt x="2607" y="520"/>
                </a:lnTo>
                <a:lnTo>
                  <a:pt x="2602" y="501"/>
                </a:lnTo>
                <a:lnTo>
                  <a:pt x="2596" y="484"/>
                </a:lnTo>
                <a:lnTo>
                  <a:pt x="2590" y="468"/>
                </a:lnTo>
                <a:lnTo>
                  <a:pt x="2582" y="450"/>
                </a:lnTo>
                <a:lnTo>
                  <a:pt x="2574" y="434"/>
                </a:lnTo>
                <a:lnTo>
                  <a:pt x="2565" y="418"/>
                </a:lnTo>
                <a:lnTo>
                  <a:pt x="2555" y="402"/>
                </a:lnTo>
                <a:lnTo>
                  <a:pt x="2545" y="387"/>
                </a:lnTo>
                <a:lnTo>
                  <a:pt x="2534" y="372"/>
                </a:lnTo>
                <a:lnTo>
                  <a:pt x="2522" y="358"/>
                </a:lnTo>
                <a:lnTo>
                  <a:pt x="2511" y="344"/>
                </a:lnTo>
                <a:lnTo>
                  <a:pt x="2498" y="331"/>
                </a:lnTo>
                <a:lnTo>
                  <a:pt x="2485" y="318"/>
                </a:lnTo>
                <a:lnTo>
                  <a:pt x="2471" y="306"/>
                </a:lnTo>
                <a:lnTo>
                  <a:pt x="2456" y="294"/>
                </a:lnTo>
                <a:lnTo>
                  <a:pt x="2441" y="283"/>
                </a:lnTo>
                <a:lnTo>
                  <a:pt x="2426" y="273"/>
                </a:lnTo>
                <a:lnTo>
                  <a:pt x="2410" y="263"/>
                </a:lnTo>
                <a:lnTo>
                  <a:pt x="2394" y="254"/>
                </a:lnTo>
                <a:lnTo>
                  <a:pt x="2377" y="246"/>
                </a:lnTo>
                <a:lnTo>
                  <a:pt x="2359" y="238"/>
                </a:lnTo>
                <a:lnTo>
                  <a:pt x="2342" y="232"/>
                </a:lnTo>
                <a:lnTo>
                  <a:pt x="2323" y="226"/>
                </a:lnTo>
                <a:lnTo>
                  <a:pt x="2304" y="221"/>
                </a:lnTo>
                <a:lnTo>
                  <a:pt x="2304" y="221"/>
                </a:lnTo>
                <a:lnTo>
                  <a:pt x="2171" y="187"/>
                </a:lnTo>
                <a:lnTo>
                  <a:pt x="2036" y="156"/>
                </a:lnTo>
                <a:lnTo>
                  <a:pt x="1901" y="127"/>
                </a:lnTo>
                <a:lnTo>
                  <a:pt x="1767" y="99"/>
                </a:lnTo>
                <a:lnTo>
                  <a:pt x="1631" y="72"/>
                </a:lnTo>
                <a:lnTo>
                  <a:pt x="1495" y="49"/>
                </a:lnTo>
                <a:lnTo>
                  <a:pt x="1357" y="25"/>
                </a:lnTo>
                <a:lnTo>
                  <a:pt x="1220" y="5"/>
                </a:lnTo>
                <a:lnTo>
                  <a:pt x="1220" y="5"/>
                </a:lnTo>
                <a:lnTo>
                  <a:pt x="1200" y="2"/>
                </a:lnTo>
                <a:lnTo>
                  <a:pt x="1182" y="0"/>
                </a:lnTo>
                <a:lnTo>
                  <a:pt x="1163" y="0"/>
                </a:lnTo>
                <a:lnTo>
                  <a:pt x="1144" y="0"/>
                </a:lnTo>
                <a:lnTo>
                  <a:pt x="1124" y="1"/>
                </a:lnTo>
                <a:lnTo>
                  <a:pt x="1105" y="4"/>
                </a:lnTo>
                <a:lnTo>
                  <a:pt x="1088" y="6"/>
                </a:lnTo>
                <a:lnTo>
                  <a:pt x="1069" y="10"/>
                </a:lnTo>
                <a:lnTo>
                  <a:pt x="1052" y="14"/>
                </a:lnTo>
                <a:lnTo>
                  <a:pt x="1033" y="20"/>
                </a:lnTo>
                <a:lnTo>
                  <a:pt x="1016" y="25"/>
                </a:lnTo>
                <a:lnTo>
                  <a:pt x="999" y="32"/>
                </a:lnTo>
                <a:lnTo>
                  <a:pt x="982" y="40"/>
                </a:lnTo>
                <a:lnTo>
                  <a:pt x="966" y="47"/>
                </a:lnTo>
                <a:lnTo>
                  <a:pt x="950" y="56"/>
                </a:lnTo>
                <a:lnTo>
                  <a:pt x="933" y="66"/>
                </a:lnTo>
                <a:lnTo>
                  <a:pt x="918" y="76"/>
                </a:lnTo>
                <a:lnTo>
                  <a:pt x="903" y="87"/>
                </a:lnTo>
                <a:lnTo>
                  <a:pt x="890" y="99"/>
                </a:lnTo>
                <a:lnTo>
                  <a:pt x="875" y="111"/>
                </a:lnTo>
                <a:lnTo>
                  <a:pt x="862" y="123"/>
                </a:lnTo>
                <a:lnTo>
                  <a:pt x="850" y="136"/>
                </a:lnTo>
                <a:lnTo>
                  <a:pt x="837" y="151"/>
                </a:lnTo>
                <a:lnTo>
                  <a:pt x="825" y="165"/>
                </a:lnTo>
                <a:lnTo>
                  <a:pt x="815" y="180"/>
                </a:lnTo>
                <a:lnTo>
                  <a:pt x="804" y="196"/>
                </a:lnTo>
                <a:lnTo>
                  <a:pt x="794" y="212"/>
                </a:lnTo>
                <a:lnTo>
                  <a:pt x="785" y="228"/>
                </a:lnTo>
                <a:lnTo>
                  <a:pt x="776" y="246"/>
                </a:lnTo>
                <a:lnTo>
                  <a:pt x="769" y="263"/>
                </a:lnTo>
                <a:lnTo>
                  <a:pt x="762" y="281"/>
                </a:lnTo>
                <a:lnTo>
                  <a:pt x="756" y="299"/>
                </a:lnTo>
                <a:lnTo>
                  <a:pt x="594" y="832"/>
                </a:lnTo>
                <a:lnTo>
                  <a:pt x="594" y="832"/>
                </a:lnTo>
                <a:lnTo>
                  <a:pt x="588" y="848"/>
                </a:lnTo>
                <a:lnTo>
                  <a:pt x="582" y="866"/>
                </a:lnTo>
                <a:lnTo>
                  <a:pt x="574" y="882"/>
                </a:lnTo>
                <a:lnTo>
                  <a:pt x="567" y="898"/>
                </a:lnTo>
                <a:lnTo>
                  <a:pt x="550" y="929"/>
                </a:lnTo>
                <a:lnTo>
                  <a:pt x="530" y="958"/>
                </a:lnTo>
                <a:lnTo>
                  <a:pt x="508" y="985"/>
                </a:lnTo>
                <a:lnTo>
                  <a:pt x="484" y="1010"/>
                </a:lnTo>
                <a:lnTo>
                  <a:pt x="459" y="1033"/>
                </a:lnTo>
                <a:lnTo>
                  <a:pt x="432" y="1054"/>
                </a:lnTo>
                <a:lnTo>
                  <a:pt x="403" y="1073"/>
                </a:lnTo>
                <a:lnTo>
                  <a:pt x="372" y="1088"/>
                </a:lnTo>
                <a:lnTo>
                  <a:pt x="341" y="1101"/>
                </a:lnTo>
                <a:lnTo>
                  <a:pt x="307" y="1113"/>
                </a:lnTo>
                <a:lnTo>
                  <a:pt x="273" y="1121"/>
                </a:lnTo>
                <a:lnTo>
                  <a:pt x="238" y="1126"/>
                </a:lnTo>
                <a:lnTo>
                  <a:pt x="221" y="1129"/>
                </a:lnTo>
                <a:lnTo>
                  <a:pt x="204" y="1129"/>
                </a:lnTo>
                <a:lnTo>
                  <a:pt x="185" y="1129"/>
                </a:lnTo>
                <a:lnTo>
                  <a:pt x="167" y="1129"/>
                </a:lnTo>
                <a:lnTo>
                  <a:pt x="167" y="1129"/>
                </a:lnTo>
                <a:lnTo>
                  <a:pt x="84" y="1125"/>
                </a:lnTo>
                <a:lnTo>
                  <a:pt x="0" y="1123"/>
                </a:lnTo>
                <a:lnTo>
                  <a:pt x="0" y="3301"/>
                </a:lnTo>
                <a:close/>
              </a:path>
            </a:pathLst>
          </a:custGeom>
          <a:solidFill>
            <a:srgbClr val="FCB04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4" name="Freeform 6"/>
          <p:cNvSpPr>
            <a:spLocks/>
          </p:cNvSpPr>
          <p:nvPr/>
        </p:nvSpPr>
        <p:spPr bwMode="auto">
          <a:xfrm>
            <a:off x="2266929" y="961209"/>
            <a:ext cx="1610541" cy="1610541"/>
          </a:xfrm>
          <a:custGeom>
            <a:avLst/>
            <a:gdLst>
              <a:gd name="T0" fmla="*/ 1010 w 10437"/>
              <a:gd name="T1" fmla="*/ 9950 h 10434"/>
              <a:gd name="T2" fmla="*/ 1130 w 10437"/>
              <a:gd name="T3" fmla="*/ 10249 h 10434"/>
              <a:gd name="T4" fmla="*/ 3329 w 10437"/>
              <a:gd name="T5" fmla="*/ 10042 h 10434"/>
              <a:gd name="T6" fmla="*/ 3464 w 10437"/>
              <a:gd name="T7" fmla="*/ 9196 h 10434"/>
              <a:gd name="T8" fmla="*/ 3692 w 10437"/>
              <a:gd name="T9" fmla="*/ 8379 h 10434"/>
              <a:gd name="T10" fmla="*/ 4009 w 10437"/>
              <a:gd name="T11" fmla="*/ 7597 h 10434"/>
              <a:gd name="T12" fmla="*/ 4411 w 10437"/>
              <a:gd name="T13" fmla="*/ 6857 h 10434"/>
              <a:gd name="T14" fmla="*/ 4891 w 10437"/>
              <a:gd name="T15" fmla="*/ 6168 h 10434"/>
              <a:gd name="T16" fmla="*/ 5445 w 10437"/>
              <a:gd name="T17" fmla="*/ 5535 h 10434"/>
              <a:gd name="T18" fmla="*/ 6070 w 10437"/>
              <a:gd name="T19" fmla="*/ 4966 h 10434"/>
              <a:gd name="T20" fmla="*/ 6760 w 10437"/>
              <a:gd name="T21" fmla="*/ 4467 h 10434"/>
              <a:gd name="T22" fmla="*/ 7511 w 10437"/>
              <a:gd name="T23" fmla="*/ 4047 h 10434"/>
              <a:gd name="T24" fmla="*/ 8318 w 10437"/>
              <a:gd name="T25" fmla="*/ 3712 h 10434"/>
              <a:gd name="T26" fmla="*/ 9175 w 10437"/>
              <a:gd name="T27" fmla="*/ 3468 h 10434"/>
              <a:gd name="T28" fmla="*/ 10437 w 10437"/>
              <a:gd name="T29" fmla="*/ 3299 h 10434"/>
              <a:gd name="T30" fmla="*/ 10129 w 10437"/>
              <a:gd name="T31" fmla="*/ 1112 h 10434"/>
              <a:gd name="T32" fmla="*/ 9862 w 10437"/>
              <a:gd name="T33" fmla="*/ 881 h 10434"/>
              <a:gd name="T34" fmla="*/ 9634 w 10437"/>
              <a:gd name="T35" fmla="*/ 196 h 10434"/>
              <a:gd name="T36" fmla="*/ 9488 w 10437"/>
              <a:gd name="T37" fmla="*/ 57 h 10434"/>
              <a:gd name="T38" fmla="*/ 9293 w 10437"/>
              <a:gd name="T39" fmla="*/ 0 h 10434"/>
              <a:gd name="T40" fmla="*/ 8536 w 10437"/>
              <a:gd name="T41" fmla="*/ 126 h 10434"/>
              <a:gd name="T42" fmla="*/ 8011 w 10437"/>
              <a:gd name="T43" fmla="*/ 272 h 10434"/>
              <a:gd name="T44" fmla="*/ 7871 w 10437"/>
              <a:gd name="T45" fmla="*/ 418 h 10434"/>
              <a:gd name="T46" fmla="*/ 7815 w 10437"/>
              <a:gd name="T47" fmla="*/ 613 h 10434"/>
              <a:gd name="T48" fmla="*/ 7860 w 10437"/>
              <a:gd name="T49" fmla="*/ 1364 h 10434"/>
              <a:gd name="T50" fmla="*/ 7639 w 10437"/>
              <a:gd name="T51" fmla="*/ 1640 h 10434"/>
              <a:gd name="T52" fmla="*/ 6727 w 10437"/>
              <a:gd name="T53" fmla="*/ 2010 h 10434"/>
              <a:gd name="T54" fmla="*/ 6369 w 10437"/>
              <a:gd name="T55" fmla="*/ 2104 h 10434"/>
              <a:gd name="T56" fmla="*/ 6101 w 10437"/>
              <a:gd name="T57" fmla="*/ 1955 h 10434"/>
              <a:gd name="T58" fmla="*/ 5616 w 10437"/>
              <a:gd name="T59" fmla="*/ 1419 h 10434"/>
              <a:gd name="T60" fmla="*/ 5420 w 10437"/>
              <a:gd name="T61" fmla="*/ 1371 h 10434"/>
              <a:gd name="T62" fmla="*/ 5223 w 10437"/>
              <a:gd name="T63" fmla="*/ 1421 h 10434"/>
              <a:gd name="T64" fmla="*/ 4286 w 10437"/>
              <a:gd name="T65" fmla="*/ 2045 h 10434"/>
              <a:gd name="T66" fmla="*/ 4156 w 10437"/>
              <a:gd name="T67" fmla="*/ 2203 h 10434"/>
              <a:gd name="T68" fmla="*/ 4118 w 10437"/>
              <a:gd name="T69" fmla="*/ 2400 h 10434"/>
              <a:gd name="T70" fmla="*/ 4428 w 10437"/>
              <a:gd name="T71" fmla="*/ 3073 h 10434"/>
              <a:gd name="T72" fmla="*/ 4472 w 10437"/>
              <a:gd name="T73" fmla="*/ 3344 h 10434"/>
              <a:gd name="T74" fmla="*/ 4337 w 10437"/>
              <a:gd name="T75" fmla="*/ 3584 h 10434"/>
              <a:gd name="T76" fmla="*/ 3563 w 10437"/>
              <a:gd name="T77" fmla="*/ 4361 h 10434"/>
              <a:gd name="T78" fmla="*/ 3244 w 10437"/>
              <a:gd name="T79" fmla="*/ 4475 h 10434"/>
              <a:gd name="T80" fmla="*/ 2551 w 10437"/>
              <a:gd name="T81" fmla="*/ 4149 h 10434"/>
              <a:gd name="T82" fmla="*/ 2350 w 10437"/>
              <a:gd name="T83" fmla="*/ 4118 h 10434"/>
              <a:gd name="T84" fmla="*/ 2159 w 10437"/>
              <a:gd name="T85" fmla="*/ 4183 h 10434"/>
              <a:gd name="T86" fmla="*/ 1887 w 10437"/>
              <a:gd name="T87" fmla="*/ 4510 h 10434"/>
              <a:gd name="T88" fmla="*/ 1402 w 10437"/>
              <a:gd name="T89" fmla="*/ 5275 h 10434"/>
              <a:gd name="T90" fmla="*/ 1380 w 10437"/>
              <a:gd name="T91" fmla="*/ 5475 h 10434"/>
              <a:gd name="T92" fmla="*/ 1452 w 10437"/>
              <a:gd name="T93" fmla="*/ 5662 h 10434"/>
              <a:gd name="T94" fmla="*/ 1997 w 10437"/>
              <a:gd name="T95" fmla="*/ 6136 h 10434"/>
              <a:gd name="T96" fmla="*/ 2109 w 10437"/>
              <a:gd name="T97" fmla="*/ 6472 h 10434"/>
              <a:gd name="T98" fmla="*/ 1852 w 10437"/>
              <a:gd name="T99" fmla="*/ 7092 h 10434"/>
              <a:gd name="T100" fmla="*/ 1594 w 10437"/>
              <a:gd name="T101" fmla="*/ 7712 h 10434"/>
              <a:gd name="T102" fmla="*/ 1279 w 10437"/>
              <a:gd name="T103" fmla="*/ 7869 h 10434"/>
              <a:gd name="T104" fmla="*/ 556 w 10437"/>
              <a:gd name="T105" fmla="*/ 7819 h 10434"/>
              <a:gd name="T106" fmla="*/ 372 w 10437"/>
              <a:gd name="T107" fmla="*/ 7900 h 10434"/>
              <a:gd name="T108" fmla="*/ 246 w 10437"/>
              <a:gd name="T109" fmla="*/ 8057 h 10434"/>
              <a:gd name="T110" fmla="*/ 49 w 10437"/>
              <a:gd name="T111" fmla="*/ 8939 h 10434"/>
              <a:gd name="T112" fmla="*/ 10 w 10437"/>
              <a:gd name="T113" fmla="*/ 9365 h 10434"/>
              <a:gd name="T114" fmla="*/ 99 w 10437"/>
              <a:gd name="T115" fmla="*/ 9544 h 10434"/>
              <a:gd name="T116" fmla="*/ 263 w 10437"/>
              <a:gd name="T117" fmla="*/ 9665 h 10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37" h="10434">
                <a:moveTo>
                  <a:pt x="299" y="9678"/>
                </a:moveTo>
                <a:lnTo>
                  <a:pt x="832" y="9840"/>
                </a:lnTo>
                <a:lnTo>
                  <a:pt x="832" y="9840"/>
                </a:lnTo>
                <a:lnTo>
                  <a:pt x="848" y="9846"/>
                </a:lnTo>
                <a:lnTo>
                  <a:pt x="866" y="9852"/>
                </a:lnTo>
                <a:lnTo>
                  <a:pt x="882" y="9860"/>
                </a:lnTo>
                <a:lnTo>
                  <a:pt x="898" y="9867"/>
                </a:lnTo>
                <a:lnTo>
                  <a:pt x="929" y="9884"/>
                </a:lnTo>
                <a:lnTo>
                  <a:pt x="958" y="9904"/>
                </a:lnTo>
                <a:lnTo>
                  <a:pt x="985" y="9925"/>
                </a:lnTo>
                <a:lnTo>
                  <a:pt x="1010" y="9950"/>
                </a:lnTo>
                <a:lnTo>
                  <a:pt x="1033" y="9975"/>
                </a:lnTo>
                <a:lnTo>
                  <a:pt x="1054" y="10002"/>
                </a:lnTo>
                <a:lnTo>
                  <a:pt x="1073" y="10031"/>
                </a:lnTo>
                <a:lnTo>
                  <a:pt x="1089" y="10062"/>
                </a:lnTo>
                <a:lnTo>
                  <a:pt x="1103" y="10093"/>
                </a:lnTo>
                <a:lnTo>
                  <a:pt x="1113" y="10127"/>
                </a:lnTo>
                <a:lnTo>
                  <a:pt x="1121" y="10161"/>
                </a:lnTo>
                <a:lnTo>
                  <a:pt x="1126" y="10196"/>
                </a:lnTo>
                <a:lnTo>
                  <a:pt x="1129" y="10213"/>
                </a:lnTo>
                <a:lnTo>
                  <a:pt x="1129" y="10230"/>
                </a:lnTo>
                <a:lnTo>
                  <a:pt x="1130" y="10249"/>
                </a:lnTo>
                <a:lnTo>
                  <a:pt x="1129" y="10267"/>
                </a:lnTo>
                <a:lnTo>
                  <a:pt x="1129" y="10267"/>
                </a:lnTo>
                <a:lnTo>
                  <a:pt x="1125" y="10350"/>
                </a:lnTo>
                <a:lnTo>
                  <a:pt x="1123" y="10434"/>
                </a:lnTo>
                <a:lnTo>
                  <a:pt x="3301" y="10434"/>
                </a:lnTo>
                <a:lnTo>
                  <a:pt x="3301" y="10434"/>
                </a:lnTo>
                <a:lnTo>
                  <a:pt x="3304" y="10355"/>
                </a:lnTo>
                <a:lnTo>
                  <a:pt x="3309" y="10277"/>
                </a:lnTo>
                <a:lnTo>
                  <a:pt x="3316" y="10198"/>
                </a:lnTo>
                <a:lnTo>
                  <a:pt x="3322" y="10121"/>
                </a:lnTo>
                <a:lnTo>
                  <a:pt x="3329" y="10042"/>
                </a:lnTo>
                <a:lnTo>
                  <a:pt x="3338" y="9965"/>
                </a:lnTo>
                <a:lnTo>
                  <a:pt x="3347" y="9886"/>
                </a:lnTo>
                <a:lnTo>
                  <a:pt x="3357" y="9809"/>
                </a:lnTo>
                <a:lnTo>
                  <a:pt x="3367" y="9731"/>
                </a:lnTo>
                <a:lnTo>
                  <a:pt x="3379" y="9654"/>
                </a:lnTo>
                <a:lnTo>
                  <a:pt x="3390" y="9578"/>
                </a:lnTo>
                <a:lnTo>
                  <a:pt x="3404" y="9501"/>
                </a:lnTo>
                <a:lnTo>
                  <a:pt x="3418" y="9425"/>
                </a:lnTo>
                <a:lnTo>
                  <a:pt x="3433" y="9349"/>
                </a:lnTo>
                <a:lnTo>
                  <a:pt x="3448" y="9272"/>
                </a:lnTo>
                <a:lnTo>
                  <a:pt x="3464" y="9196"/>
                </a:lnTo>
                <a:lnTo>
                  <a:pt x="3481" y="9120"/>
                </a:lnTo>
                <a:lnTo>
                  <a:pt x="3499" y="9045"/>
                </a:lnTo>
                <a:lnTo>
                  <a:pt x="3518" y="8971"/>
                </a:lnTo>
                <a:lnTo>
                  <a:pt x="3536" y="8896"/>
                </a:lnTo>
                <a:lnTo>
                  <a:pt x="3556" y="8821"/>
                </a:lnTo>
                <a:lnTo>
                  <a:pt x="3578" y="8746"/>
                </a:lnTo>
                <a:lnTo>
                  <a:pt x="3599" y="8672"/>
                </a:lnTo>
                <a:lnTo>
                  <a:pt x="3621" y="8599"/>
                </a:lnTo>
                <a:lnTo>
                  <a:pt x="3644" y="8525"/>
                </a:lnTo>
                <a:lnTo>
                  <a:pt x="3667" y="8452"/>
                </a:lnTo>
                <a:lnTo>
                  <a:pt x="3692" y="8379"/>
                </a:lnTo>
                <a:lnTo>
                  <a:pt x="3717" y="8306"/>
                </a:lnTo>
                <a:lnTo>
                  <a:pt x="3743" y="8233"/>
                </a:lnTo>
                <a:lnTo>
                  <a:pt x="3770" y="8162"/>
                </a:lnTo>
                <a:lnTo>
                  <a:pt x="3797" y="8090"/>
                </a:lnTo>
                <a:lnTo>
                  <a:pt x="3826" y="8019"/>
                </a:lnTo>
                <a:lnTo>
                  <a:pt x="3854" y="7948"/>
                </a:lnTo>
                <a:lnTo>
                  <a:pt x="3884" y="7877"/>
                </a:lnTo>
                <a:lnTo>
                  <a:pt x="3914" y="7807"/>
                </a:lnTo>
                <a:lnTo>
                  <a:pt x="3946" y="7736"/>
                </a:lnTo>
                <a:lnTo>
                  <a:pt x="3977" y="7666"/>
                </a:lnTo>
                <a:lnTo>
                  <a:pt x="4009" y="7597"/>
                </a:lnTo>
                <a:lnTo>
                  <a:pt x="4043" y="7527"/>
                </a:lnTo>
                <a:lnTo>
                  <a:pt x="4077" y="7459"/>
                </a:lnTo>
                <a:lnTo>
                  <a:pt x="4110" y="7390"/>
                </a:lnTo>
                <a:lnTo>
                  <a:pt x="4145" y="7323"/>
                </a:lnTo>
                <a:lnTo>
                  <a:pt x="4181" y="7255"/>
                </a:lnTo>
                <a:lnTo>
                  <a:pt x="4217" y="7188"/>
                </a:lnTo>
                <a:lnTo>
                  <a:pt x="4255" y="7121"/>
                </a:lnTo>
                <a:lnTo>
                  <a:pt x="4292" y="7055"/>
                </a:lnTo>
                <a:lnTo>
                  <a:pt x="4331" y="6988"/>
                </a:lnTo>
                <a:lnTo>
                  <a:pt x="4371" y="6922"/>
                </a:lnTo>
                <a:lnTo>
                  <a:pt x="4411" y="6857"/>
                </a:lnTo>
                <a:lnTo>
                  <a:pt x="4451" y="6793"/>
                </a:lnTo>
                <a:lnTo>
                  <a:pt x="4492" y="6728"/>
                </a:lnTo>
                <a:lnTo>
                  <a:pt x="4533" y="6664"/>
                </a:lnTo>
                <a:lnTo>
                  <a:pt x="4575" y="6600"/>
                </a:lnTo>
                <a:lnTo>
                  <a:pt x="4619" y="6538"/>
                </a:lnTo>
                <a:lnTo>
                  <a:pt x="4663" y="6475"/>
                </a:lnTo>
                <a:lnTo>
                  <a:pt x="4706" y="6412"/>
                </a:lnTo>
                <a:lnTo>
                  <a:pt x="4751" y="6351"/>
                </a:lnTo>
                <a:lnTo>
                  <a:pt x="4798" y="6290"/>
                </a:lnTo>
                <a:lnTo>
                  <a:pt x="4844" y="6229"/>
                </a:lnTo>
                <a:lnTo>
                  <a:pt x="4891" y="6168"/>
                </a:lnTo>
                <a:lnTo>
                  <a:pt x="4938" y="6108"/>
                </a:lnTo>
                <a:lnTo>
                  <a:pt x="4986" y="6048"/>
                </a:lnTo>
                <a:lnTo>
                  <a:pt x="5035" y="5989"/>
                </a:lnTo>
                <a:lnTo>
                  <a:pt x="5084" y="5931"/>
                </a:lnTo>
                <a:lnTo>
                  <a:pt x="5134" y="5873"/>
                </a:lnTo>
                <a:lnTo>
                  <a:pt x="5184" y="5816"/>
                </a:lnTo>
                <a:lnTo>
                  <a:pt x="5235" y="5758"/>
                </a:lnTo>
                <a:lnTo>
                  <a:pt x="5286" y="5701"/>
                </a:lnTo>
                <a:lnTo>
                  <a:pt x="5339" y="5646"/>
                </a:lnTo>
                <a:lnTo>
                  <a:pt x="5393" y="5590"/>
                </a:lnTo>
                <a:lnTo>
                  <a:pt x="5445" y="5535"/>
                </a:lnTo>
                <a:lnTo>
                  <a:pt x="5500" y="5480"/>
                </a:lnTo>
                <a:lnTo>
                  <a:pt x="5553" y="5427"/>
                </a:lnTo>
                <a:lnTo>
                  <a:pt x="5610" y="5373"/>
                </a:lnTo>
                <a:lnTo>
                  <a:pt x="5664" y="5321"/>
                </a:lnTo>
                <a:lnTo>
                  <a:pt x="5721" y="5268"/>
                </a:lnTo>
                <a:lnTo>
                  <a:pt x="5778" y="5216"/>
                </a:lnTo>
                <a:lnTo>
                  <a:pt x="5835" y="5165"/>
                </a:lnTo>
                <a:lnTo>
                  <a:pt x="5893" y="5115"/>
                </a:lnTo>
                <a:lnTo>
                  <a:pt x="5951" y="5065"/>
                </a:lnTo>
                <a:lnTo>
                  <a:pt x="6011" y="5015"/>
                </a:lnTo>
                <a:lnTo>
                  <a:pt x="6070" y="4966"/>
                </a:lnTo>
                <a:lnTo>
                  <a:pt x="6130" y="4918"/>
                </a:lnTo>
                <a:lnTo>
                  <a:pt x="6191" y="4870"/>
                </a:lnTo>
                <a:lnTo>
                  <a:pt x="6252" y="4823"/>
                </a:lnTo>
                <a:lnTo>
                  <a:pt x="6314" y="4777"/>
                </a:lnTo>
                <a:lnTo>
                  <a:pt x="6375" y="4731"/>
                </a:lnTo>
                <a:lnTo>
                  <a:pt x="6439" y="4684"/>
                </a:lnTo>
                <a:lnTo>
                  <a:pt x="6503" y="4641"/>
                </a:lnTo>
                <a:lnTo>
                  <a:pt x="6566" y="4596"/>
                </a:lnTo>
                <a:lnTo>
                  <a:pt x="6630" y="4552"/>
                </a:lnTo>
                <a:lnTo>
                  <a:pt x="6695" y="4510"/>
                </a:lnTo>
                <a:lnTo>
                  <a:pt x="6760" y="4467"/>
                </a:lnTo>
                <a:lnTo>
                  <a:pt x="6826" y="4426"/>
                </a:lnTo>
                <a:lnTo>
                  <a:pt x="6892" y="4385"/>
                </a:lnTo>
                <a:lnTo>
                  <a:pt x="6959" y="4345"/>
                </a:lnTo>
                <a:lnTo>
                  <a:pt x="7027" y="4305"/>
                </a:lnTo>
                <a:lnTo>
                  <a:pt x="7094" y="4267"/>
                </a:lnTo>
                <a:lnTo>
                  <a:pt x="7163" y="4228"/>
                </a:lnTo>
                <a:lnTo>
                  <a:pt x="7231" y="4191"/>
                </a:lnTo>
                <a:lnTo>
                  <a:pt x="7300" y="4154"/>
                </a:lnTo>
                <a:lnTo>
                  <a:pt x="7370" y="4118"/>
                </a:lnTo>
                <a:lnTo>
                  <a:pt x="7441" y="4082"/>
                </a:lnTo>
                <a:lnTo>
                  <a:pt x="7511" y="4047"/>
                </a:lnTo>
                <a:lnTo>
                  <a:pt x="7582" y="4013"/>
                </a:lnTo>
                <a:lnTo>
                  <a:pt x="7653" y="3980"/>
                </a:lnTo>
                <a:lnTo>
                  <a:pt x="7725" y="3947"/>
                </a:lnTo>
                <a:lnTo>
                  <a:pt x="7798" y="3915"/>
                </a:lnTo>
                <a:lnTo>
                  <a:pt x="7871" y="3884"/>
                </a:lnTo>
                <a:lnTo>
                  <a:pt x="7943" y="3854"/>
                </a:lnTo>
                <a:lnTo>
                  <a:pt x="8018" y="3824"/>
                </a:lnTo>
                <a:lnTo>
                  <a:pt x="8092" y="3795"/>
                </a:lnTo>
                <a:lnTo>
                  <a:pt x="8167" y="3766"/>
                </a:lnTo>
                <a:lnTo>
                  <a:pt x="8242" y="3739"/>
                </a:lnTo>
                <a:lnTo>
                  <a:pt x="8318" y="3712"/>
                </a:lnTo>
                <a:lnTo>
                  <a:pt x="8393" y="3687"/>
                </a:lnTo>
                <a:lnTo>
                  <a:pt x="8470" y="3660"/>
                </a:lnTo>
                <a:lnTo>
                  <a:pt x="8546" y="3637"/>
                </a:lnTo>
                <a:lnTo>
                  <a:pt x="8623" y="3613"/>
                </a:lnTo>
                <a:lnTo>
                  <a:pt x="8701" y="3589"/>
                </a:lnTo>
                <a:lnTo>
                  <a:pt x="8779" y="3567"/>
                </a:lnTo>
                <a:lnTo>
                  <a:pt x="8857" y="3546"/>
                </a:lnTo>
                <a:lnTo>
                  <a:pt x="8936" y="3526"/>
                </a:lnTo>
                <a:lnTo>
                  <a:pt x="9015" y="3506"/>
                </a:lnTo>
                <a:lnTo>
                  <a:pt x="9095" y="3487"/>
                </a:lnTo>
                <a:lnTo>
                  <a:pt x="9175" y="3468"/>
                </a:lnTo>
                <a:lnTo>
                  <a:pt x="9254" y="3451"/>
                </a:lnTo>
                <a:lnTo>
                  <a:pt x="9336" y="3435"/>
                </a:lnTo>
                <a:lnTo>
                  <a:pt x="9336" y="3435"/>
                </a:lnTo>
                <a:lnTo>
                  <a:pt x="9474" y="3408"/>
                </a:lnTo>
                <a:lnTo>
                  <a:pt x="9611" y="3385"/>
                </a:lnTo>
                <a:lnTo>
                  <a:pt x="9750" y="3365"/>
                </a:lnTo>
                <a:lnTo>
                  <a:pt x="9887" y="3346"/>
                </a:lnTo>
                <a:lnTo>
                  <a:pt x="10025" y="3330"/>
                </a:lnTo>
                <a:lnTo>
                  <a:pt x="10163" y="3317"/>
                </a:lnTo>
                <a:lnTo>
                  <a:pt x="10300" y="3307"/>
                </a:lnTo>
                <a:lnTo>
                  <a:pt x="10437" y="3299"/>
                </a:lnTo>
                <a:lnTo>
                  <a:pt x="10437" y="1121"/>
                </a:lnTo>
                <a:lnTo>
                  <a:pt x="10437" y="1121"/>
                </a:lnTo>
                <a:lnTo>
                  <a:pt x="10353" y="1124"/>
                </a:lnTo>
                <a:lnTo>
                  <a:pt x="10270" y="1128"/>
                </a:lnTo>
                <a:lnTo>
                  <a:pt x="10270" y="1128"/>
                </a:lnTo>
                <a:lnTo>
                  <a:pt x="10252" y="1128"/>
                </a:lnTo>
                <a:lnTo>
                  <a:pt x="10234" y="1128"/>
                </a:lnTo>
                <a:lnTo>
                  <a:pt x="10216" y="1127"/>
                </a:lnTo>
                <a:lnTo>
                  <a:pt x="10199" y="1126"/>
                </a:lnTo>
                <a:lnTo>
                  <a:pt x="10164" y="1121"/>
                </a:lnTo>
                <a:lnTo>
                  <a:pt x="10129" y="1112"/>
                </a:lnTo>
                <a:lnTo>
                  <a:pt x="10096" y="1101"/>
                </a:lnTo>
                <a:lnTo>
                  <a:pt x="10064" y="1087"/>
                </a:lnTo>
                <a:lnTo>
                  <a:pt x="10034" y="1072"/>
                </a:lnTo>
                <a:lnTo>
                  <a:pt x="10005" y="1053"/>
                </a:lnTo>
                <a:lnTo>
                  <a:pt x="9978" y="1032"/>
                </a:lnTo>
                <a:lnTo>
                  <a:pt x="9952" y="1010"/>
                </a:lnTo>
                <a:lnTo>
                  <a:pt x="9928" y="983"/>
                </a:lnTo>
                <a:lnTo>
                  <a:pt x="9907" y="957"/>
                </a:lnTo>
                <a:lnTo>
                  <a:pt x="9887" y="927"/>
                </a:lnTo>
                <a:lnTo>
                  <a:pt x="9869" y="897"/>
                </a:lnTo>
                <a:lnTo>
                  <a:pt x="9862" y="881"/>
                </a:lnTo>
                <a:lnTo>
                  <a:pt x="9854" y="865"/>
                </a:lnTo>
                <a:lnTo>
                  <a:pt x="9848" y="847"/>
                </a:lnTo>
                <a:lnTo>
                  <a:pt x="9843" y="830"/>
                </a:lnTo>
                <a:lnTo>
                  <a:pt x="9681" y="300"/>
                </a:lnTo>
                <a:lnTo>
                  <a:pt x="9681" y="300"/>
                </a:lnTo>
                <a:lnTo>
                  <a:pt x="9675" y="281"/>
                </a:lnTo>
                <a:lnTo>
                  <a:pt x="9667" y="264"/>
                </a:lnTo>
                <a:lnTo>
                  <a:pt x="9660" y="246"/>
                </a:lnTo>
                <a:lnTo>
                  <a:pt x="9652" y="229"/>
                </a:lnTo>
                <a:lnTo>
                  <a:pt x="9642" y="213"/>
                </a:lnTo>
                <a:lnTo>
                  <a:pt x="9634" y="196"/>
                </a:lnTo>
                <a:lnTo>
                  <a:pt x="9622" y="180"/>
                </a:lnTo>
                <a:lnTo>
                  <a:pt x="9611" y="165"/>
                </a:lnTo>
                <a:lnTo>
                  <a:pt x="9600" y="151"/>
                </a:lnTo>
                <a:lnTo>
                  <a:pt x="9588" y="136"/>
                </a:lnTo>
                <a:lnTo>
                  <a:pt x="9575" y="124"/>
                </a:lnTo>
                <a:lnTo>
                  <a:pt x="9561" y="112"/>
                </a:lnTo>
                <a:lnTo>
                  <a:pt x="9548" y="99"/>
                </a:lnTo>
                <a:lnTo>
                  <a:pt x="9534" y="88"/>
                </a:lnTo>
                <a:lnTo>
                  <a:pt x="9519" y="77"/>
                </a:lnTo>
                <a:lnTo>
                  <a:pt x="9504" y="67"/>
                </a:lnTo>
                <a:lnTo>
                  <a:pt x="9488" y="57"/>
                </a:lnTo>
                <a:lnTo>
                  <a:pt x="9472" y="48"/>
                </a:lnTo>
                <a:lnTo>
                  <a:pt x="9455" y="40"/>
                </a:lnTo>
                <a:lnTo>
                  <a:pt x="9438" y="33"/>
                </a:lnTo>
                <a:lnTo>
                  <a:pt x="9422" y="25"/>
                </a:lnTo>
                <a:lnTo>
                  <a:pt x="9404" y="19"/>
                </a:lnTo>
                <a:lnTo>
                  <a:pt x="9385" y="14"/>
                </a:lnTo>
                <a:lnTo>
                  <a:pt x="9368" y="10"/>
                </a:lnTo>
                <a:lnTo>
                  <a:pt x="9349" y="7"/>
                </a:lnTo>
                <a:lnTo>
                  <a:pt x="9331" y="4"/>
                </a:lnTo>
                <a:lnTo>
                  <a:pt x="9313" y="2"/>
                </a:lnTo>
                <a:lnTo>
                  <a:pt x="9293" y="0"/>
                </a:lnTo>
                <a:lnTo>
                  <a:pt x="9274" y="0"/>
                </a:lnTo>
                <a:lnTo>
                  <a:pt x="9256" y="0"/>
                </a:lnTo>
                <a:lnTo>
                  <a:pt x="9237" y="3"/>
                </a:lnTo>
                <a:lnTo>
                  <a:pt x="9217" y="4"/>
                </a:lnTo>
                <a:lnTo>
                  <a:pt x="9217" y="4"/>
                </a:lnTo>
                <a:lnTo>
                  <a:pt x="9081" y="25"/>
                </a:lnTo>
                <a:lnTo>
                  <a:pt x="8945" y="48"/>
                </a:lnTo>
                <a:lnTo>
                  <a:pt x="8808" y="73"/>
                </a:lnTo>
                <a:lnTo>
                  <a:pt x="8672" y="99"/>
                </a:lnTo>
                <a:lnTo>
                  <a:pt x="8672" y="99"/>
                </a:lnTo>
                <a:lnTo>
                  <a:pt x="8536" y="126"/>
                </a:lnTo>
                <a:lnTo>
                  <a:pt x="8400" y="156"/>
                </a:lnTo>
                <a:lnTo>
                  <a:pt x="8267" y="188"/>
                </a:lnTo>
                <a:lnTo>
                  <a:pt x="8132" y="220"/>
                </a:lnTo>
                <a:lnTo>
                  <a:pt x="8132" y="220"/>
                </a:lnTo>
                <a:lnTo>
                  <a:pt x="8113" y="226"/>
                </a:lnTo>
                <a:lnTo>
                  <a:pt x="8096" y="231"/>
                </a:lnTo>
                <a:lnTo>
                  <a:pt x="8077" y="239"/>
                </a:lnTo>
                <a:lnTo>
                  <a:pt x="8059" y="246"/>
                </a:lnTo>
                <a:lnTo>
                  <a:pt x="8043" y="255"/>
                </a:lnTo>
                <a:lnTo>
                  <a:pt x="8027" y="264"/>
                </a:lnTo>
                <a:lnTo>
                  <a:pt x="8011" y="272"/>
                </a:lnTo>
                <a:lnTo>
                  <a:pt x="7995" y="284"/>
                </a:lnTo>
                <a:lnTo>
                  <a:pt x="7980" y="295"/>
                </a:lnTo>
                <a:lnTo>
                  <a:pt x="7966" y="306"/>
                </a:lnTo>
                <a:lnTo>
                  <a:pt x="7952" y="319"/>
                </a:lnTo>
                <a:lnTo>
                  <a:pt x="7938" y="331"/>
                </a:lnTo>
                <a:lnTo>
                  <a:pt x="7926" y="344"/>
                </a:lnTo>
                <a:lnTo>
                  <a:pt x="7914" y="357"/>
                </a:lnTo>
                <a:lnTo>
                  <a:pt x="7902" y="372"/>
                </a:lnTo>
                <a:lnTo>
                  <a:pt x="7891" y="387"/>
                </a:lnTo>
                <a:lnTo>
                  <a:pt x="7881" y="402"/>
                </a:lnTo>
                <a:lnTo>
                  <a:pt x="7871" y="418"/>
                </a:lnTo>
                <a:lnTo>
                  <a:pt x="7862" y="435"/>
                </a:lnTo>
                <a:lnTo>
                  <a:pt x="7855" y="451"/>
                </a:lnTo>
                <a:lnTo>
                  <a:pt x="7847" y="467"/>
                </a:lnTo>
                <a:lnTo>
                  <a:pt x="7840" y="484"/>
                </a:lnTo>
                <a:lnTo>
                  <a:pt x="7835" y="502"/>
                </a:lnTo>
                <a:lnTo>
                  <a:pt x="7829" y="519"/>
                </a:lnTo>
                <a:lnTo>
                  <a:pt x="7825" y="538"/>
                </a:lnTo>
                <a:lnTo>
                  <a:pt x="7821" y="557"/>
                </a:lnTo>
                <a:lnTo>
                  <a:pt x="7819" y="576"/>
                </a:lnTo>
                <a:lnTo>
                  <a:pt x="7816" y="594"/>
                </a:lnTo>
                <a:lnTo>
                  <a:pt x="7815" y="613"/>
                </a:lnTo>
                <a:lnTo>
                  <a:pt x="7815" y="632"/>
                </a:lnTo>
                <a:lnTo>
                  <a:pt x="7815" y="652"/>
                </a:lnTo>
                <a:lnTo>
                  <a:pt x="7816" y="670"/>
                </a:lnTo>
                <a:lnTo>
                  <a:pt x="7870" y="1223"/>
                </a:lnTo>
                <a:lnTo>
                  <a:pt x="7870" y="1223"/>
                </a:lnTo>
                <a:lnTo>
                  <a:pt x="7871" y="1240"/>
                </a:lnTo>
                <a:lnTo>
                  <a:pt x="7872" y="1259"/>
                </a:lnTo>
                <a:lnTo>
                  <a:pt x="7872" y="1277"/>
                </a:lnTo>
                <a:lnTo>
                  <a:pt x="7871" y="1294"/>
                </a:lnTo>
                <a:lnTo>
                  <a:pt x="7867" y="1330"/>
                </a:lnTo>
                <a:lnTo>
                  <a:pt x="7860" y="1364"/>
                </a:lnTo>
                <a:lnTo>
                  <a:pt x="7850" y="1398"/>
                </a:lnTo>
                <a:lnTo>
                  <a:pt x="7837" y="1430"/>
                </a:lnTo>
                <a:lnTo>
                  <a:pt x="7822" y="1461"/>
                </a:lnTo>
                <a:lnTo>
                  <a:pt x="7805" y="1490"/>
                </a:lnTo>
                <a:lnTo>
                  <a:pt x="7785" y="1519"/>
                </a:lnTo>
                <a:lnTo>
                  <a:pt x="7764" y="1545"/>
                </a:lnTo>
                <a:lnTo>
                  <a:pt x="7739" y="1570"/>
                </a:lnTo>
                <a:lnTo>
                  <a:pt x="7713" y="1592"/>
                </a:lnTo>
                <a:lnTo>
                  <a:pt x="7685" y="1613"/>
                </a:lnTo>
                <a:lnTo>
                  <a:pt x="7654" y="1632"/>
                </a:lnTo>
                <a:lnTo>
                  <a:pt x="7639" y="1640"/>
                </a:lnTo>
                <a:lnTo>
                  <a:pt x="7623" y="1648"/>
                </a:lnTo>
                <a:lnTo>
                  <a:pt x="7607" y="1655"/>
                </a:lnTo>
                <a:lnTo>
                  <a:pt x="7589" y="1661"/>
                </a:lnTo>
                <a:lnTo>
                  <a:pt x="7589" y="1661"/>
                </a:lnTo>
                <a:lnTo>
                  <a:pt x="7463" y="1706"/>
                </a:lnTo>
                <a:lnTo>
                  <a:pt x="7338" y="1753"/>
                </a:lnTo>
                <a:lnTo>
                  <a:pt x="7214" y="1800"/>
                </a:lnTo>
                <a:lnTo>
                  <a:pt x="7091" y="1850"/>
                </a:lnTo>
                <a:lnTo>
                  <a:pt x="6969" y="1903"/>
                </a:lnTo>
                <a:lnTo>
                  <a:pt x="6848" y="1955"/>
                </a:lnTo>
                <a:lnTo>
                  <a:pt x="6727" y="2010"/>
                </a:lnTo>
                <a:lnTo>
                  <a:pt x="6609" y="2066"/>
                </a:lnTo>
                <a:lnTo>
                  <a:pt x="6609" y="2066"/>
                </a:lnTo>
                <a:lnTo>
                  <a:pt x="6593" y="2074"/>
                </a:lnTo>
                <a:lnTo>
                  <a:pt x="6575" y="2080"/>
                </a:lnTo>
                <a:lnTo>
                  <a:pt x="6559" y="2086"/>
                </a:lnTo>
                <a:lnTo>
                  <a:pt x="6541" y="2091"/>
                </a:lnTo>
                <a:lnTo>
                  <a:pt x="6508" y="2100"/>
                </a:lnTo>
                <a:lnTo>
                  <a:pt x="6473" y="2105"/>
                </a:lnTo>
                <a:lnTo>
                  <a:pt x="6438" y="2107"/>
                </a:lnTo>
                <a:lnTo>
                  <a:pt x="6404" y="2107"/>
                </a:lnTo>
                <a:lnTo>
                  <a:pt x="6369" y="2104"/>
                </a:lnTo>
                <a:lnTo>
                  <a:pt x="6336" y="2099"/>
                </a:lnTo>
                <a:lnTo>
                  <a:pt x="6302" y="2090"/>
                </a:lnTo>
                <a:lnTo>
                  <a:pt x="6269" y="2077"/>
                </a:lnTo>
                <a:lnTo>
                  <a:pt x="6238" y="2064"/>
                </a:lnTo>
                <a:lnTo>
                  <a:pt x="6207" y="2047"/>
                </a:lnTo>
                <a:lnTo>
                  <a:pt x="6178" y="2028"/>
                </a:lnTo>
                <a:lnTo>
                  <a:pt x="6151" y="2006"/>
                </a:lnTo>
                <a:lnTo>
                  <a:pt x="6137" y="1994"/>
                </a:lnTo>
                <a:lnTo>
                  <a:pt x="6125" y="1981"/>
                </a:lnTo>
                <a:lnTo>
                  <a:pt x="6112" y="1969"/>
                </a:lnTo>
                <a:lnTo>
                  <a:pt x="6101" y="1955"/>
                </a:lnTo>
                <a:lnTo>
                  <a:pt x="5747" y="1525"/>
                </a:lnTo>
                <a:lnTo>
                  <a:pt x="5747" y="1525"/>
                </a:lnTo>
                <a:lnTo>
                  <a:pt x="5734" y="1511"/>
                </a:lnTo>
                <a:lnTo>
                  <a:pt x="5721" y="1496"/>
                </a:lnTo>
                <a:lnTo>
                  <a:pt x="5707" y="1484"/>
                </a:lnTo>
                <a:lnTo>
                  <a:pt x="5693" y="1471"/>
                </a:lnTo>
                <a:lnTo>
                  <a:pt x="5678" y="1459"/>
                </a:lnTo>
                <a:lnTo>
                  <a:pt x="5663" y="1447"/>
                </a:lnTo>
                <a:lnTo>
                  <a:pt x="5647" y="1438"/>
                </a:lnTo>
                <a:lnTo>
                  <a:pt x="5632" y="1428"/>
                </a:lnTo>
                <a:lnTo>
                  <a:pt x="5616" y="1419"/>
                </a:lnTo>
                <a:lnTo>
                  <a:pt x="5598" y="1410"/>
                </a:lnTo>
                <a:lnTo>
                  <a:pt x="5582" y="1403"/>
                </a:lnTo>
                <a:lnTo>
                  <a:pt x="5565" y="1396"/>
                </a:lnTo>
                <a:lnTo>
                  <a:pt x="5547" y="1390"/>
                </a:lnTo>
                <a:lnTo>
                  <a:pt x="5530" y="1385"/>
                </a:lnTo>
                <a:lnTo>
                  <a:pt x="5511" y="1381"/>
                </a:lnTo>
                <a:lnTo>
                  <a:pt x="5494" y="1378"/>
                </a:lnTo>
                <a:lnTo>
                  <a:pt x="5475" y="1375"/>
                </a:lnTo>
                <a:lnTo>
                  <a:pt x="5457" y="1373"/>
                </a:lnTo>
                <a:lnTo>
                  <a:pt x="5439" y="1371"/>
                </a:lnTo>
                <a:lnTo>
                  <a:pt x="5420" y="1371"/>
                </a:lnTo>
                <a:lnTo>
                  <a:pt x="5402" y="1371"/>
                </a:lnTo>
                <a:lnTo>
                  <a:pt x="5384" y="1373"/>
                </a:lnTo>
                <a:lnTo>
                  <a:pt x="5365" y="1375"/>
                </a:lnTo>
                <a:lnTo>
                  <a:pt x="5346" y="1378"/>
                </a:lnTo>
                <a:lnTo>
                  <a:pt x="5329" y="1381"/>
                </a:lnTo>
                <a:lnTo>
                  <a:pt x="5310" y="1386"/>
                </a:lnTo>
                <a:lnTo>
                  <a:pt x="5293" y="1391"/>
                </a:lnTo>
                <a:lnTo>
                  <a:pt x="5274" y="1398"/>
                </a:lnTo>
                <a:lnTo>
                  <a:pt x="5257" y="1404"/>
                </a:lnTo>
                <a:lnTo>
                  <a:pt x="5239" y="1413"/>
                </a:lnTo>
                <a:lnTo>
                  <a:pt x="5223" y="1421"/>
                </a:lnTo>
                <a:lnTo>
                  <a:pt x="5205" y="1430"/>
                </a:lnTo>
                <a:lnTo>
                  <a:pt x="5205" y="1430"/>
                </a:lnTo>
                <a:lnTo>
                  <a:pt x="5087" y="1502"/>
                </a:lnTo>
                <a:lnTo>
                  <a:pt x="4968" y="1576"/>
                </a:lnTo>
                <a:lnTo>
                  <a:pt x="4852" y="1651"/>
                </a:lnTo>
                <a:lnTo>
                  <a:pt x="4738" y="1727"/>
                </a:lnTo>
                <a:lnTo>
                  <a:pt x="4623" y="1804"/>
                </a:lnTo>
                <a:lnTo>
                  <a:pt x="4509" y="1883"/>
                </a:lnTo>
                <a:lnTo>
                  <a:pt x="4397" y="1963"/>
                </a:lnTo>
                <a:lnTo>
                  <a:pt x="4286" y="2045"/>
                </a:lnTo>
                <a:lnTo>
                  <a:pt x="4286" y="2045"/>
                </a:lnTo>
                <a:lnTo>
                  <a:pt x="4271" y="2056"/>
                </a:lnTo>
                <a:lnTo>
                  <a:pt x="4256" y="2069"/>
                </a:lnTo>
                <a:lnTo>
                  <a:pt x="4242" y="2082"/>
                </a:lnTo>
                <a:lnTo>
                  <a:pt x="4230" y="2096"/>
                </a:lnTo>
                <a:lnTo>
                  <a:pt x="4217" y="2110"/>
                </a:lnTo>
                <a:lnTo>
                  <a:pt x="4205" y="2125"/>
                </a:lnTo>
                <a:lnTo>
                  <a:pt x="4194" y="2140"/>
                </a:lnTo>
                <a:lnTo>
                  <a:pt x="4184" y="2155"/>
                </a:lnTo>
                <a:lnTo>
                  <a:pt x="4174" y="2171"/>
                </a:lnTo>
                <a:lnTo>
                  <a:pt x="4165" y="2187"/>
                </a:lnTo>
                <a:lnTo>
                  <a:pt x="4156" y="2203"/>
                </a:lnTo>
                <a:lnTo>
                  <a:pt x="4150" y="2221"/>
                </a:lnTo>
                <a:lnTo>
                  <a:pt x="4143" y="2238"/>
                </a:lnTo>
                <a:lnTo>
                  <a:pt x="4136" y="2256"/>
                </a:lnTo>
                <a:lnTo>
                  <a:pt x="4131" y="2273"/>
                </a:lnTo>
                <a:lnTo>
                  <a:pt x="4128" y="2291"/>
                </a:lnTo>
                <a:lnTo>
                  <a:pt x="4124" y="2308"/>
                </a:lnTo>
                <a:lnTo>
                  <a:pt x="4121" y="2327"/>
                </a:lnTo>
                <a:lnTo>
                  <a:pt x="4119" y="2346"/>
                </a:lnTo>
                <a:lnTo>
                  <a:pt x="4118" y="2363"/>
                </a:lnTo>
                <a:lnTo>
                  <a:pt x="4118" y="2382"/>
                </a:lnTo>
                <a:lnTo>
                  <a:pt x="4118" y="2400"/>
                </a:lnTo>
                <a:lnTo>
                  <a:pt x="4119" y="2419"/>
                </a:lnTo>
                <a:lnTo>
                  <a:pt x="4121" y="2438"/>
                </a:lnTo>
                <a:lnTo>
                  <a:pt x="4124" y="2455"/>
                </a:lnTo>
                <a:lnTo>
                  <a:pt x="4128" y="2474"/>
                </a:lnTo>
                <a:lnTo>
                  <a:pt x="4131" y="2493"/>
                </a:lnTo>
                <a:lnTo>
                  <a:pt x="4138" y="2510"/>
                </a:lnTo>
                <a:lnTo>
                  <a:pt x="4144" y="2529"/>
                </a:lnTo>
                <a:lnTo>
                  <a:pt x="4150" y="2546"/>
                </a:lnTo>
                <a:lnTo>
                  <a:pt x="4159" y="2564"/>
                </a:lnTo>
                <a:lnTo>
                  <a:pt x="4168" y="2581"/>
                </a:lnTo>
                <a:lnTo>
                  <a:pt x="4428" y="3073"/>
                </a:lnTo>
                <a:lnTo>
                  <a:pt x="4428" y="3073"/>
                </a:lnTo>
                <a:lnTo>
                  <a:pt x="4437" y="3089"/>
                </a:lnTo>
                <a:lnTo>
                  <a:pt x="4444" y="3105"/>
                </a:lnTo>
                <a:lnTo>
                  <a:pt x="4451" y="3121"/>
                </a:lnTo>
                <a:lnTo>
                  <a:pt x="4457" y="3139"/>
                </a:lnTo>
                <a:lnTo>
                  <a:pt x="4467" y="3173"/>
                </a:lnTo>
                <a:lnTo>
                  <a:pt x="4473" y="3206"/>
                </a:lnTo>
                <a:lnTo>
                  <a:pt x="4477" y="3241"/>
                </a:lnTo>
                <a:lnTo>
                  <a:pt x="4478" y="3276"/>
                </a:lnTo>
                <a:lnTo>
                  <a:pt x="4476" y="3310"/>
                </a:lnTo>
                <a:lnTo>
                  <a:pt x="4472" y="3344"/>
                </a:lnTo>
                <a:lnTo>
                  <a:pt x="4464" y="3377"/>
                </a:lnTo>
                <a:lnTo>
                  <a:pt x="4453" y="3411"/>
                </a:lnTo>
                <a:lnTo>
                  <a:pt x="4441" y="3443"/>
                </a:lnTo>
                <a:lnTo>
                  <a:pt x="4426" y="3473"/>
                </a:lnTo>
                <a:lnTo>
                  <a:pt x="4407" y="3503"/>
                </a:lnTo>
                <a:lnTo>
                  <a:pt x="4387" y="3532"/>
                </a:lnTo>
                <a:lnTo>
                  <a:pt x="4376" y="3546"/>
                </a:lnTo>
                <a:lnTo>
                  <a:pt x="4363" y="3559"/>
                </a:lnTo>
                <a:lnTo>
                  <a:pt x="4351" y="3572"/>
                </a:lnTo>
                <a:lnTo>
                  <a:pt x="4337" y="3584"/>
                </a:lnTo>
                <a:lnTo>
                  <a:pt x="4337" y="3584"/>
                </a:lnTo>
                <a:lnTo>
                  <a:pt x="4239" y="3674"/>
                </a:lnTo>
                <a:lnTo>
                  <a:pt x="4143" y="3765"/>
                </a:lnTo>
                <a:lnTo>
                  <a:pt x="4047" y="3856"/>
                </a:lnTo>
                <a:lnTo>
                  <a:pt x="3952" y="3950"/>
                </a:lnTo>
                <a:lnTo>
                  <a:pt x="3859" y="4045"/>
                </a:lnTo>
                <a:lnTo>
                  <a:pt x="3767" y="4141"/>
                </a:lnTo>
                <a:lnTo>
                  <a:pt x="3677" y="4237"/>
                </a:lnTo>
                <a:lnTo>
                  <a:pt x="3589" y="4335"/>
                </a:lnTo>
                <a:lnTo>
                  <a:pt x="3589" y="4335"/>
                </a:lnTo>
                <a:lnTo>
                  <a:pt x="3576" y="4349"/>
                </a:lnTo>
                <a:lnTo>
                  <a:pt x="3563" y="4361"/>
                </a:lnTo>
                <a:lnTo>
                  <a:pt x="3550" y="4373"/>
                </a:lnTo>
                <a:lnTo>
                  <a:pt x="3536" y="4385"/>
                </a:lnTo>
                <a:lnTo>
                  <a:pt x="3508" y="4405"/>
                </a:lnTo>
                <a:lnTo>
                  <a:pt x="3478" y="4424"/>
                </a:lnTo>
                <a:lnTo>
                  <a:pt x="3447" y="4439"/>
                </a:lnTo>
                <a:lnTo>
                  <a:pt x="3414" y="4452"/>
                </a:lnTo>
                <a:lnTo>
                  <a:pt x="3382" y="4462"/>
                </a:lnTo>
                <a:lnTo>
                  <a:pt x="3348" y="4470"/>
                </a:lnTo>
                <a:lnTo>
                  <a:pt x="3313" y="4475"/>
                </a:lnTo>
                <a:lnTo>
                  <a:pt x="3279" y="4476"/>
                </a:lnTo>
                <a:lnTo>
                  <a:pt x="3244" y="4475"/>
                </a:lnTo>
                <a:lnTo>
                  <a:pt x="3210" y="4471"/>
                </a:lnTo>
                <a:lnTo>
                  <a:pt x="3176" y="4465"/>
                </a:lnTo>
                <a:lnTo>
                  <a:pt x="3142" y="4455"/>
                </a:lnTo>
                <a:lnTo>
                  <a:pt x="3125" y="4449"/>
                </a:lnTo>
                <a:lnTo>
                  <a:pt x="3109" y="4442"/>
                </a:lnTo>
                <a:lnTo>
                  <a:pt x="3092" y="4435"/>
                </a:lnTo>
                <a:lnTo>
                  <a:pt x="3076" y="4428"/>
                </a:lnTo>
                <a:lnTo>
                  <a:pt x="2586" y="4167"/>
                </a:lnTo>
                <a:lnTo>
                  <a:pt x="2586" y="4167"/>
                </a:lnTo>
                <a:lnTo>
                  <a:pt x="2568" y="4158"/>
                </a:lnTo>
                <a:lnTo>
                  <a:pt x="2551" y="4149"/>
                </a:lnTo>
                <a:lnTo>
                  <a:pt x="2533" y="4143"/>
                </a:lnTo>
                <a:lnTo>
                  <a:pt x="2515" y="4137"/>
                </a:lnTo>
                <a:lnTo>
                  <a:pt x="2497" y="4131"/>
                </a:lnTo>
                <a:lnTo>
                  <a:pt x="2479" y="4127"/>
                </a:lnTo>
                <a:lnTo>
                  <a:pt x="2460" y="4123"/>
                </a:lnTo>
                <a:lnTo>
                  <a:pt x="2442" y="4121"/>
                </a:lnTo>
                <a:lnTo>
                  <a:pt x="2424" y="4118"/>
                </a:lnTo>
                <a:lnTo>
                  <a:pt x="2405" y="4117"/>
                </a:lnTo>
                <a:lnTo>
                  <a:pt x="2386" y="4117"/>
                </a:lnTo>
                <a:lnTo>
                  <a:pt x="2368" y="4117"/>
                </a:lnTo>
                <a:lnTo>
                  <a:pt x="2350" y="4118"/>
                </a:lnTo>
                <a:lnTo>
                  <a:pt x="2331" y="4121"/>
                </a:lnTo>
                <a:lnTo>
                  <a:pt x="2313" y="4123"/>
                </a:lnTo>
                <a:lnTo>
                  <a:pt x="2295" y="4127"/>
                </a:lnTo>
                <a:lnTo>
                  <a:pt x="2278" y="4131"/>
                </a:lnTo>
                <a:lnTo>
                  <a:pt x="2259" y="4136"/>
                </a:lnTo>
                <a:lnTo>
                  <a:pt x="2243" y="4142"/>
                </a:lnTo>
                <a:lnTo>
                  <a:pt x="2225" y="4149"/>
                </a:lnTo>
                <a:lnTo>
                  <a:pt x="2208" y="4157"/>
                </a:lnTo>
                <a:lnTo>
                  <a:pt x="2192" y="4164"/>
                </a:lnTo>
                <a:lnTo>
                  <a:pt x="2175" y="4173"/>
                </a:lnTo>
                <a:lnTo>
                  <a:pt x="2159" y="4183"/>
                </a:lnTo>
                <a:lnTo>
                  <a:pt x="2144" y="4193"/>
                </a:lnTo>
                <a:lnTo>
                  <a:pt x="2129" y="4204"/>
                </a:lnTo>
                <a:lnTo>
                  <a:pt x="2114" y="4217"/>
                </a:lnTo>
                <a:lnTo>
                  <a:pt x="2101" y="4229"/>
                </a:lnTo>
                <a:lnTo>
                  <a:pt x="2087" y="4242"/>
                </a:lnTo>
                <a:lnTo>
                  <a:pt x="2073" y="4255"/>
                </a:lnTo>
                <a:lnTo>
                  <a:pt x="2061" y="4270"/>
                </a:lnTo>
                <a:lnTo>
                  <a:pt x="2049" y="4287"/>
                </a:lnTo>
                <a:lnTo>
                  <a:pt x="2049" y="4287"/>
                </a:lnTo>
                <a:lnTo>
                  <a:pt x="1967" y="4398"/>
                </a:lnTo>
                <a:lnTo>
                  <a:pt x="1887" y="4510"/>
                </a:lnTo>
                <a:lnTo>
                  <a:pt x="1807" y="4623"/>
                </a:lnTo>
                <a:lnTo>
                  <a:pt x="1730" y="4738"/>
                </a:lnTo>
                <a:lnTo>
                  <a:pt x="1654" y="4853"/>
                </a:lnTo>
                <a:lnTo>
                  <a:pt x="1579" y="4970"/>
                </a:lnTo>
                <a:lnTo>
                  <a:pt x="1507" y="5087"/>
                </a:lnTo>
                <a:lnTo>
                  <a:pt x="1435" y="5205"/>
                </a:lnTo>
                <a:lnTo>
                  <a:pt x="1435" y="5205"/>
                </a:lnTo>
                <a:lnTo>
                  <a:pt x="1426" y="5222"/>
                </a:lnTo>
                <a:lnTo>
                  <a:pt x="1417" y="5240"/>
                </a:lnTo>
                <a:lnTo>
                  <a:pt x="1408" y="5257"/>
                </a:lnTo>
                <a:lnTo>
                  <a:pt x="1402" y="5275"/>
                </a:lnTo>
                <a:lnTo>
                  <a:pt x="1396" y="5292"/>
                </a:lnTo>
                <a:lnTo>
                  <a:pt x="1391" y="5311"/>
                </a:lnTo>
                <a:lnTo>
                  <a:pt x="1386" y="5328"/>
                </a:lnTo>
                <a:lnTo>
                  <a:pt x="1382" y="5347"/>
                </a:lnTo>
                <a:lnTo>
                  <a:pt x="1380" y="5364"/>
                </a:lnTo>
                <a:lnTo>
                  <a:pt x="1377" y="5383"/>
                </a:lnTo>
                <a:lnTo>
                  <a:pt x="1376" y="5402"/>
                </a:lnTo>
                <a:lnTo>
                  <a:pt x="1376" y="5420"/>
                </a:lnTo>
                <a:lnTo>
                  <a:pt x="1376" y="5438"/>
                </a:lnTo>
                <a:lnTo>
                  <a:pt x="1377" y="5457"/>
                </a:lnTo>
                <a:lnTo>
                  <a:pt x="1380" y="5475"/>
                </a:lnTo>
                <a:lnTo>
                  <a:pt x="1382" y="5493"/>
                </a:lnTo>
                <a:lnTo>
                  <a:pt x="1386" y="5512"/>
                </a:lnTo>
                <a:lnTo>
                  <a:pt x="1390" y="5529"/>
                </a:lnTo>
                <a:lnTo>
                  <a:pt x="1395" y="5546"/>
                </a:lnTo>
                <a:lnTo>
                  <a:pt x="1401" y="5564"/>
                </a:lnTo>
                <a:lnTo>
                  <a:pt x="1407" y="5581"/>
                </a:lnTo>
                <a:lnTo>
                  <a:pt x="1415" y="5599"/>
                </a:lnTo>
                <a:lnTo>
                  <a:pt x="1423" y="5615"/>
                </a:lnTo>
                <a:lnTo>
                  <a:pt x="1432" y="5631"/>
                </a:lnTo>
                <a:lnTo>
                  <a:pt x="1442" y="5647"/>
                </a:lnTo>
                <a:lnTo>
                  <a:pt x="1452" y="5662"/>
                </a:lnTo>
                <a:lnTo>
                  <a:pt x="1463" y="5677"/>
                </a:lnTo>
                <a:lnTo>
                  <a:pt x="1476" y="5692"/>
                </a:lnTo>
                <a:lnTo>
                  <a:pt x="1488" y="5707"/>
                </a:lnTo>
                <a:lnTo>
                  <a:pt x="1501" y="5721"/>
                </a:lnTo>
                <a:lnTo>
                  <a:pt x="1516" y="5734"/>
                </a:lnTo>
                <a:lnTo>
                  <a:pt x="1529" y="5747"/>
                </a:lnTo>
                <a:lnTo>
                  <a:pt x="1958" y="6100"/>
                </a:lnTo>
                <a:lnTo>
                  <a:pt x="1958" y="6100"/>
                </a:lnTo>
                <a:lnTo>
                  <a:pt x="1972" y="6112"/>
                </a:lnTo>
                <a:lnTo>
                  <a:pt x="1985" y="6124"/>
                </a:lnTo>
                <a:lnTo>
                  <a:pt x="1997" y="6136"/>
                </a:lnTo>
                <a:lnTo>
                  <a:pt x="2010" y="6150"/>
                </a:lnTo>
                <a:lnTo>
                  <a:pt x="2032" y="6178"/>
                </a:lnTo>
                <a:lnTo>
                  <a:pt x="2051" y="6206"/>
                </a:lnTo>
                <a:lnTo>
                  <a:pt x="2067" y="6238"/>
                </a:lnTo>
                <a:lnTo>
                  <a:pt x="2082" y="6269"/>
                </a:lnTo>
                <a:lnTo>
                  <a:pt x="2093" y="6301"/>
                </a:lnTo>
                <a:lnTo>
                  <a:pt x="2102" y="6335"/>
                </a:lnTo>
                <a:lnTo>
                  <a:pt x="2108" y="6368"/>
                </a:lnTo>
                <a:lnTo>
                  <a:pt x="2111" y="6403"/>
                </a:lnTo>
                <a:lnTo>
                  <a:pt x="2112" y="6437"/>
                </a:lnTo>
                <a:lnTo>
                  <a:pt x="2109" y="6472"/>
                </a:lnTo>
                <a:lnTo>
                  <a:pt x="2103" y="6507"/>
                </a:lnTo>
                <a:lnTo>
                  <a:pt x="2096" y="6541"/>
                </a:lnTo>
                <a:lnTo>
                  <a:pt x="2089" y="6558"/>
                </a:lnTo>
                <a:lnTo>
                  <a:pt x="2084" y="6576"/>
                </a:lnTo>
                <a:lnTo>
                  <a:pt x="2077" y="6592"/>
                </a:lnTo>
                <a:lnTo>
                  <a:pt x="2069" y="6608"/>
                </a:lnTo>
                <a:lnTo>
                  <a:pt x="2069" y="6608"/>
                </a:lnTo>
                <a:lnTo>
                  <a:pt x="2013" y="6728"/>
                </a:lnTo>
                <a:lnTo>
                  <a:pt x="1958" y="6849"/>
                </a:lnTo>
                <a:lnTo>
                  <a:pt x="1905" y="6970"/>
                </a:lnTo>
                <a:lnTo>
                  <a:pt x="1852" y="7092"/>
                </a:lnTo>
                <a:lnTo>
                  <a:pt x="1802" y="7214"/>
                </a:lnTo>
                <a:lnTo>
                  <a:pt x="1754" y="7339"/>
                </a:lnTo>
                <a:lnTo>
                  <a:pt x="1708" y="7462"/>
                </a:lnTo>
                <a:lnTo>
                  <a:pt x="1663" y="7587"/>
                </a:lnTo>
                <a:lnTo>
                  <a:pt x="1663" y="7587"/>
                </a:lnTo>
                <a:lnTo>
                  <a:pt x="1657" y="7605"/>
                </a:lnTo>
                <a:lnTo>
                  <a:pt x="1649" y="7621"/>
                </a:lnTo>
                <a:lnTo>
                  <a:pt x="1642" y="7637"/>
                </a:lnTo>
                <a:lnTo>
                  <a:pt x="1633" y="7653"/>
                </a:lnTo>
                <a:lnTo>
                  <a:pt x="1614" y="7683"/>
                </a:lnTo>
                <a:lnTo>
                  <a:pt x="1594" y="7712"/>
                </a:lnTo>
                <a:lnTo>
                  <a:pt x="1572" y="7738"/>
                </a:lnTo>
                <a:lnTo>
                  <a:pt x="1547" y="7762"/>
                </a:lnTo>
                <a:lnTo>
                  <a:pt x="1521" y="7784"/>
                </a:lnTo>
                <a:lnTo>
                  <a:pt x="1492" y="7803"/>
                </a:lnTo>
                <a:lnTo>
                  <a:pt x="1462" y="7820"/>
                </a:lnTo>
                <a:lnTo>
                  <a:pt x="1431" y="7835"/>
                </a:lnTo>
                <a:lnTo>
                  <a:pt x="1398" y="7848"/>
                </a:lnTo>
                <a:lnTo>
                  <a:pt x="1366" y="7858"/>
                </a:lnTo>
                <a:lnTo>
                  <a:pt x="1331" y="7864"/>
                </a:lnTo>
                <a:lnTo>
                  <a:pt x="1296" y="7869"/>
                </a:lnTo>
                <a:lnTo>
                  <a:pt x="1279" y="7869"/>
                </a:lnTo>
                <a:lnTo>
                  <a:pt x="1261" y="7870"/>
                </a:lnTo>
                <a:lnTo>
                  <a:pt x="1242" y="7869"/>
                </a:lnTo>
                <a:lnTo>
                  <a:pt x="1225" y="7868"/>
                </a:lnTo>
                <a:lnTo>
                  <a:pt x="670" y="7814"/>
                </a:lnTo>
                <a:lnTo>
                  <a:pt x="670" y="7814"/>
                </a:lnTo>
                <a:lnTo>
                  <a:pt x="651" y="7813"/>
                </a:lnTo>
                <a:lnTo>
                  <a:pt x="632" y="7812"/>
                </a:lnTo>
                <a:lnTo>
                  <a:pt x="612" y="7813"/>
                </a:lnTo>
                <a:lnTo>
                  <a:pt x="594" y="7814"/>
                </a:lnTo>
                <a:lnTo>
                  <a:pt x="575" y="7815"/>
                </a:lnTo>
                <a:lnTo>
                  <a:pt x="556" y="7819"/>
                </a:lnTo>
                <a:lnTo>
                  <a:pt x="538" y="7822"/>
                </a:lnTo>
                <a:lnTo>
                  <a:pt x="520" y="7827"/>
                </a:lnTo>
                <a:lnTo>
                  <a:pt x="503" y="7832"/>
                </a:lnTo>
                <a:lnTo>
                  <a:pt x="484" y="7838"/>
                </a:lnTo>
                <a:lnTo>
                  <a:pt x="468" y="7844"/>
                </a:lnTo>
                <a:lnTo>
                  <a:pt x="450" y="7852"/>
                </a:lnTo>
                <a:lnTo>
                  <a:pt x="434" y="7860"/>
                </a:lnTo>
                <a:lnTo>
                  <a:pt x="418" y="7869"/>
                </a:lnTo>
                <a:lnTo>
                  <a:pt x="402" y="7879"/>
                </a:lnTo>
                <a:lnTo>
                  <a:pt x="387" y="7889"/>
                </a:lnTo>
                <a:lnTo>
                  <a:pt x="372" y="7900"/>
                </a:lnTo>
                <a:lnTo>
                  <a:pt x="358" y="7912"/>
                </a:lnTo>
                <a:lnTo>
                  <a:pt x="344" y="7923"/>
                </a:lnTo>
                <a:lnTo>
                  <a:pt x="331" y="7936"/>
                </a:lnTo>
                <a:lnTo>
                  <a:pt x="318" y="7949"/>
                </a:lnTo>
                <a:lnTo>
                  <a:pt x="306" y="7963"/>
                </a:lnTo>
                <a:lnTo>
                  <a:pt x="294" y="7978"/>
                </a:lnTo>
                <a:lnTo>
                  <a:pt x="283" y="7993"/>
                </a:lnTo>
                <a:lnTo>
                  <a:pt x="273" y="8008"/>
                </a:lnTo>
                <a:lnTo>
                  <a:pt x="263" y="8024"/>
                </a:lnTo>
                <a:lnTo>
                  <a:pt x="254" y="8040"/>
                </a:lnTo>
                <a:lnTo>
                  <a:pt x="246" y="8057"/>
                </a:lnTo>
                <a:lnTo>
                  <a:pt x="238" y="8075"/>
                </a:lnTo>
                <a:lnTo>
                  <a:pt x="232" y="8092"/>
                </a:lnTo>
                <a:lnTo>
                  <a:pt x="226" y="8111"/>
                </a:lnTo>
                <a:lnTo>
                  <a:pt x="221" y="8130"/>
                </a:lnTo>
                <a:lnTo>
                  <a:pt x="221" y="8130"/>
                </a:lnTo>
                <a:lnTo>
                  <a:pt x="187" y="8263"/>
                </a:lnTo>
                <a:lnTo>
                  <a:pt x="156" y="8398"/>
                </a:lnTo>
                <a:lnTo>
                  <a:pt x="127" y="8533"/>
                </a:lnTo>
                <a:lnTo>
                  <a:pt x="99" y="8667"/>
                </a:lnTo>
                <a:lnTo>
                  <a:pt x="72" y="8803"/>
                </a:lnTo>
                <a:lnTo>
                  <a:pt x="49" y="8939"/>
                </a:lnTo>
                <a:lnTo>
                  <a:pt x="26" y="9077"/>
                </a:lnTo>
                <a:lnTo>
                  <a:pt x="5" y="9214"/>
                </a:lnTo>
                <a:lnTo>
                  <a:pt x="5" y="9214"/>
                </a:lnTo>
                <a:lnTo>
                  <a:pt x="2" y="9233"/>
                </a:lnTo>
                <a:lnTo>
                  <a:pt x="1" y="9252"/>
                </a:lnTo>
                <a:lnTo>
                  <a:pt x="0" y="9271"/>
                </a:lnTo>
                <a:lnTo>
                  <a:pt x="0" y="9290"/>
                </a:lnTo>
                <a:lnTo>
                  <a:pt x="1" y="9310"/>
                </a:lnTo>
                <a:lnTo>
                  <a:pt x="4" y="9327"/>
                </a:lnTo>
                <a:lnTo>
                  <a:pt x="6" y="9346"/>
                </a:lnTo>
                <a:lnTo>
                  <a:pt x="10" y="9365"/>
                </a:lnTo>
                <a:lnTo>
                  <a:pt x="15" y="9382"/>
                </a:lnTo>
                <a:lnTo>
                  <a:pt x="20" y="9401"/>
                </a:lnTo>
                <a:lnTo>
                  <a:pt x="25" y="9418"/>
                </a:lnTo>
                <a:lnTo>
                  <a:pt x="32" y="9435"/>
                </a:lnTo>
                <a:lnTo>
                  <a:pt x="40" y="9452"/>
                </a:lnTo>
                <a:lnTo>
                  <a:pt x="47" y="9468"/>
                </a:lnTo>
                <a:lnTo>
                  <a:pt x="56" y="9484"/>
                </a:lnTo>
                <a:lnTo>
                  <a:pt x="66" y="9501"/>
                </a:lnTo>
                <a:lnTo>
                  <a:pt x="76" y="9516"/>
                </a:lnTo>
                <a:lnTo>
                  <a:pt x="87" y="9531"/>
                </a:lnTo>
                <a:lnTo>
                  <a:pt x="99" y="9544"/>
                </a:lnTo>
                <a:lnTo>
                  <a:pt x="111" y="9558"/>
                </a:lnTo>
                <a:lnTo>
                  <a:pt x="123" y="9572"/>
                </a:lnTo>
                <a:lnTo>
                  <a:pt x="137" y="9584"/>
                </a:lnTo>
                <a:lnTo>
                  <a:pt x="151" y="9597"/>
                </a:lnTo>
                <a:lnTo>
                  <a:pt x="165" y="9609"/>
                </a:lnTo>
                <a:lnTo>
                  <a:pt x="180" y="9619"/>
                </a:lnTo>
                <a:lnTo>
                  <a:pt x="196" y="9630"/>
                </a:lnTo>
                <a:lnTo>
                  <a:pt x="212" y="9640"/>
                </a:lnTo>
                <a:lnTo>
                  <a:pt x="228" y="9649"/>
                </a:lnTo>
                <a:lnTo>
                  <a:pt x="246" y="9658"/>
                </a:lnTo>
                <a:lnTo>
                  <a:pt x="263" y="9665"/>
                </a:lnTo>
                <a:lnTo>
                  <a:pt x="281" y="9672"/>
                </a:lnTo>
                <a:lnTo>
                  <a:pt x="299" y="9678"/>
                </a:lnTo>
                <a:lnTo>
                  <a:pt x="299" y="9678"/>
                </a:lnTo>
                <a:close/>
              </a:path>
            </a:pathLst>
          </a:custGeom>
          <a:solidFill>
            <a:srgbClr val="00A0E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5" name="Freeform 7"/>
          <p:cNvSpPr>
            <a:spLocks/>
          </p:cNvSpPr>
          <p:nvPr/>
        </p:nvSpPr>
        <p:spPr bwMode="auto">
          <a:xfrm>
            <a:off x="4180502" y="2778169"/>
            <a:ext cx="1610541" cy="1610541"/>
          </a:xfrm>
          <a:custGeom>
            <a:avLst/>
            <a:gdLst>
              <a:gd name="T0" fmla="*/ 9426 w 10436"/>
              <a:gd name="T1" fmla="*/ 485 h 10435"/>
              <a:gd name="T2" fmla="*/ 9307 w 10436"/>
              <a:gd name="T3" fmla="*/ 186 h 10435"/>
              <a:gd name="T4" fmla="*/ 7107 w 10436"/>
              <a:gd name="T5" fmla="*/ 393 h 10435"/>
              <a:gd name="T6" fmla="*/ 6972 w 10436"/>
              <a:gd name="T7" fmla="*/ 1239 h 10435"/>
              <a:gd name="T8" fmla="*/ 6744 w 10436"/>
              <a:gd name="T9" fmla="*/ 2056 h 10435"/>
              <a:gd name="T10" fmla="*/ 6427 w 10436"/>
              <a:gd name="T11" fmla="*/ 2838 h 10435"/>
              <a:gd name="T12" fmla="*/ 6026 w 10436"/>
              <a:gd name="T13" fmla="*/ 3578 h 10435"/>
              <a:gd name="T14" fmla="*/ 5546 w 10436"/>
              <a:gd name="T15" fmla="*/ 4267 h 10435"/>
              <a:gd name="T16" fmla="*/ 4991 w 10436"/>
              <a:gd name="T17" fmla="*/ 4900 h 10435"/>
              <a:gd name="T18" fmla="*/ 4366 w 10436"/>
              <a:gd name="T19" fmla="*/ 5469 h 10435"/>
              <a:gd name="T20" fmla="*/ 3676 w 10436"/>
              <a:gd name="T21" fmla="*/ 5968 h 10435"/>
              <a:gd name="T22" fmla="*/ 2925 w 10436"/>
              <a:gd name="T23" fmla="*/ 6388 h 10435"/>
              <a:gd name="T24" fmla="*/ 2120 w 10436"/>
              <a:gd name="T25" fmla="*/ 6722 h 10435"/>
              <a:gd name="T26" fmla="*/ 1261 w 10436"/>
              <a:gd name="T27" fmla="*/ 6967 h 10435"/>
              <a:gd name="T28" fmla="*/ 0 w 10436"/>
              <a:gd name="T29" fmla="*/ 7136 h 10435"/>
              <a:gd name="T30" fmla="*/ 307 w 10436"/>
              <a:gd name="T31" fmla="*/ 9323 h 10435"/>
              <a:gd name="T32" fmla="*/ 574 w 10436"/>
              <a:gd name="T33" fmla="*/ 9554 h 10435"/>
              <a:gd name="T34" fmla="*/ 804 w 10436"/>
              <a:gd name="T35" fmla="*/ 10239 h 10435"/>
              <a:gd name="T36" fmla="*/ 948 w 10436"/>
              <a:gd name="T37" fmla="*/ 10378 h 10435"/>
              <a:gd name="T38" fmla="*/ 1143 w 10436"/>
              <a:gd name="T39" fmla="*/ 10435 h 10435"/>
              <a:gd name="T40" fmla="*/ 1900 w 10436"/>
              <a:gd name="T41" fmla="*/ 10309 h 10435"/>
              <a:gd name="T42" fmla="*/ 2425 w 10436"/>
              <a:gd name="T43" fmla="*/ 10161 h 10435"/>
              <a:gd name="T44" fmla="*/ 2565 w 10436"/>
              <a:gd name="T45" fmla="*/ 10017 h 10435"/>
              <a:gd name="T46" fmla="*/ 2621 w 10436"/>
              <a:gd name="T47" fmla="*/ 9822 h 10435"/>
              <a:gd name="T48" fmla="*/ 2576 w 10436"/>
              <a:gd name="T49" fmla="*/ 9071 h 10435"/>
              <a:gd name="T50" fmla="*/ 2797 w 10436"/>
              <a:gd name="T51" fmla="*/ 8794 h 10435"/>
              <a:gd name="T52" fmla="*/ 3709 w 10436"/>
              <a:gd name="T53" fmla="*/ 8425 h 10435"/>
              <a:gd name="T54" fmla="*/ 4067 w 10436"/>
              <a:gd name="T55" fmla="*/ 8330 h 10435"/>
              <a:gd name="T56" fmla="*/ 4335 w 10436"/>
              <a:gd name="T57" fmla="*/ 8480 h 10435"/>
              <a:gd name="T58" fmla="*/ 4821 w 10436"/>
              <a:gd name="T59" fmla="*/ 9016 h 10435"/>
              <a:gd name="T60" fmla="*/ 5016 w 10436"/>
              <a:gd name="T61" fmla="*/ 9064 h 10435"/>
              <a:gd name="T62" fmla="*/ 5214 w 10436"/>
              <a:gd name="T63" fmla="*/ 9014 h 10435"/>
              <a:gd name="T64" fmla="*/ 6150 w 10436"/>
              <a:gd name="T65" fmla="*/ 8390 h 10435"/>
              <a:gd name="T66" fmla="*/ 6280 w 10436"/>
              <a:gd name="T67" fmla="*/ 8230 h 10435"/>
              <a:gd name="T68" fmla="*/ 6318 w 10436"/>
              <a:gd name="T69" fmla="*/ 8035 h 10435"/>
              <a:gd name="T70" fmla="*/ 6008 w 10436"/>
              <a:gd name="T71" fmla="*/ 7362 h 10435"/>
              <a:gd name="T72" fmla="*/ 5965 w 10436"/>
              <a:gd name="T73" fmla="*/ 7090 h 10435"/>
              <a:gd name="T74" fmla="*/ 6099 w 10436"/>
              <a:gd name="T75" fmla="*/ 6851 h 10435"/>
              <a:gd name="T76" fmla="*/ 6873 w 10436"/>
              <a:gd name="T77" fmla="*/ 6074 h 10435"/>
              <a:gd name="T78" fmla="*/ 7192 w 10436"/>
              <a:gd name="T79" fmla="*/ 5959 h 10435"/>
              <a:gd name="T80" fmla="*/ 7885 w 10436"/>
              <a:gd name="T81" fmla="*/ 6286 h 10435"/>
              <a:gd name="T82" fmla="*/ 8087 w 10436"/>
              <a:gd name="T83" fmla="*/ 6317 h 10435"/>
              <a:gd name="T84" fmla="*/ 8277 w 10436"/>
              <a:gd name="T85" fmla="*/ 6252 h 10435"/>
              <a:gd name="T86" fmla="*/ 8549 w 10436"/>
              <a:gd name="T87" fmla="*/ 5925 h 10435"/>
              <a:gd name="T88" fmla="*/ 9034 w 10436"/>
              <a:gd name="T89" fmla="*/ 5160 h 10435"/>
              <a:gd name="T90" fmla="*/ 9056 w 10436"/>
              <a:gd name="T91" fmla="*/ 4960 h 10435"/>
              <a:gd name="T92" fmla="*/ 8984 w 10436"/>
              <a:gd name="T93" fmla="*/ 4771 h 10435"/>
              <a:gd name="T94" fmla="*/ 8439 w 10436"/>
              <a:gd name="T95" fmla="*/ 4299 h 10435"/>
              <a:gd name="T96" fmla="*/ 8328 w 10436"/>
              <a:gd name="T97" fmla="*/ 3963 h 10435"/>
              <a:gd name="T98" fmla="*/ 8584 w 10436"/>
              <a:gd name="T99" fmla="*/ 3343 h 10435"/>
              <a:gd name="T100" fmla="*/ 8842 w 10436"/>
              <a:gd name="T101" fmla="*/ 2723 h 10435"/>
              <a:gd name="T102" fmla="*/ 9157 w 10436"/>
              <a:gd name="T103" fmla="*/ 2565 h 10435"/>
              <a:gd name="T104" fmla="*/ 9880 w 10436"/>
              <a:gd name="T105" fmla="*/ 2616 h 10435"/>
              <a:gd name="T106" fmla="*/ 10064 w 10436"/>
              <a:gd name="T107" fmla="*/ 2535 h 10435"/>
              <a:gd name="T108" fmla="*/ 10190 w 10436"/>
              <a:gd name="T109" fmla="*/ 2378 h 10435"/>
              <a:gd name="T110" fmla="*/ 10387 w 10436"/>
              <a:gd name="T111" fmla="*/ 1494 h 10435"/>
              <a:gd name="T112" fmla="*/ 10426 w 10436"/>
              <a:gd name="T113" fmla="*/ 1070 h 10435"/>
              <a:gd name="T114" fmla="*/ 10337 w 10436"/>
              <a:gd name="T115" fmla="*/ 889 h 10435"/>
              <a:gd name="T116" fmla="*/ 10173 w 10436"/>
              <a:gd name="T117" fmla="*/ 770 h 10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36" h="10435">
                <a:moveTo>
                  <a:pt x="10137" y="757"/>
                </a:moveTo>
                <a:lnTo>
                  <a:pt x="9604" y="595"/>
                </a:lnTo>
                <a:lnTo>
                  <a:pt x="9604" y="595"/>
                </a:lnTo>
                <a:lnTo>
                  <a:pt x="9588" y="589"/>
                </a:lnTo>
                <a:lnTo>
                  <a:pt x="9570" y="583"/>
                </a:lnTo>
                <a:lnTo>
                  <a:pt x="9554" y="575"/>
                </a:lnTo>
                <a:lnTo>
                  <a:pt x="9538" y="568"/>
                </a:lnTo>
                <a:lnTo>
                  <a:pt x="9507" y="550"/>
                </a:lnTo>
                <a:lnTo>
                  <a:pt x="9478" y="531"/>
                </a:lnTo>
                <a:lnTo>
                  <a:pt x="9451" y="509"/>
                </a:lnTo>
                <a:lnTo>
                  <a:pt x="9426" y="485"/>
                </a:lnTo>
                <a:lnTo>
                  <a:pt x="9403" y="460"/>
                </a:lnTo>
                <a:lnTo>
                  <a:pt x="9382" y="433"/>
                </a:lnTo>
                <a:lnTo>
                  <a:pt x="9363" y="403"/>
                </a:lnTo>
                <a:lnTo>
                  <a:pt x="9347" y="373"/>
                </a:lnTo>
                <a:lnTo>
                  <a:pt x="9335" y="342"/>
                </a:lnTo>
                <a:lnTo>
                  <a:pt x="9323" y="308"/>
                </a:lnTo>
                <a:lnTo>
                  <a:pt x="9315" y="274"/>
                </a:lnTo>
                <a:lnTo>
                  <a:pt x="9310" y="239"/>
                </a:lnTo>
                <a:lnTo>
                  <a:pt x="9307" y="222"/>
                </a:lnTo>
                <a:lnTo>
                  <a:pt x="9307" y="203"/>
                </a:lnTo>
                <a:lnTo>
                  <a:pt x="9307" y="186"/>
                </a:lnTo>
                <a:lnTo>
                  <a:pt x="9307" y="167"/>
                </a:lnTo>
                <a:lnTo>
                  <a:pt x="9307" y="167"/>
                </a:lnTo>
                <a:lnTo>
                  <a:pt x="9311" y="85"/>
                </a:lnTo>
                <a:lnTo>
                  <a:pt x="9313" y="0"/>
                </a:lnTo>
                <a:lnTo>
                  <a:pt x="7135" y="0"/>
                </a:lnTo>
                <a:lnTo>
                  <a:pt x="7135" y="0"/>
                </a:lnTo>
                <a:lnTo>
                  <a:pt x="7132" y="80"/>
                </a:lnTo>
                <a:lnTo>
                  <a:pt x="7127" y="158"/>
                </a:lnTo>
                <a:lnTo>
                  <a:pt x="7120" y="236"/>
                </a:lnTo>
                <a:lnTo>
                  <a:pt x="7114" y="314"/>
                </a:lnTo>
                <a:lnTo>
                  <a:pt x="7107" y="393"/>
                </a:lnTo>
                <a:lnTo>
                  <a:pt x="7098" y="470"/>
                </a:lnTo>
                <a:lnTo>
                  <a:pt x="7089" y="548"/>
                </a:lnTo>
                <a:lnTo>
                  <a:pt x="7079" y="626"/>
                </a:lnTo>
                <a:lnTo>
                  <a:pt x="7069" y="704"/>
                </a:lnTo>
                <a:lnTo>
                  <a:pt x="7058" y="780"/>
                </a:lnTo>
                <a:lnTo>
                  <a:pt x="7046" y="857"/>
                </a:lnTo>
                <a:lnTo>
                  <a:pt x="7032" y="934"/>
                </a:lnTo>
                <a:lnTo>
                  <a:pt x="7018" y="1010"/>
                </a:lnTo>
                <a:lnTo>
                  <a:pt x="7003" y="1086"/>
                </a:lnTo>
                <a:lnTo>
                  <a:pt x="6988" y="1163"/>
                </a:lnTo>
                <a:lnTo>
                  <a:pt x="6972" y="1239"/>
                </a:lnTo>
                <a:lnTo>
                  <a:pt x="6955" y="1315"/>
                </a:lnTo>
                <a:lnTo>
                  <a:pt x="6937" y="1390"/>
                </a:lnTo>
                <a:lnTo>
                  <a:pt x="6918" y="1464"/>
                </a:lnTo>
                <a:lnTo>
                  <a:pt x="6900" y="1539"/>
                </a:lnTo>
                <a:lnTo>
                  <a:pt x="6880" y="1614"/>
                </a:lnTo>
                <a:lnTo>
                  <a:pt x="6858" y="1689"/>
                </a:lnTo>
                <a:lnTo>
                  <a:pt x="6837" y="1763"/>
                </a:lnTo>
                <a:lnTo>
                  <a:pt x="6815" y="1836"/>
                </a:lnTo>
                <a:lnTo>
                  <a:pt x="6792" y="1910"/>
                </a:lnTo>
                <a:lnTo>
                  <a:pt x="6769" y="1983"/>
                </a:lnTo>
                <a:lnTo>
                  <a:pt x="6744" y="2056"/>
                </a:lnTo>
                <a:lnTo>
                  <a:pt x="6719" y="2129"/>
                </a:lnTo>
                <a:lnTo>
                  <a:pt x="6693" y="2202"/>
                </a:lnTo>
                <a:lnTo>
                  <a:pt x="6666" y="2273"/>
                </a:lnTo>
                <a:lnTo>
                  <a:pt x="6639" y="2345"/>
                </a:lnTo>
                <a:lnTo>
                  <a:pt x="6610" y="2416"/>
                </a:lnTo>
                <a:lnTo>
                  <a:pt x="6582" y="2487"/>
                </a:lnTo>
                <a:lnTo>
                  <a:pt x="6552" y="2558"/>
                </a:lnTo>
                <a:lnTo>
                  <a:pt x="6522" y="2628"/>
                </a:lnTo>
                <a:lnTo>
                  <a:pt x="6490" y="2699"/>
                </a:lnTo>
                <a:lnTo>
                  <a:pt x="6459" y="2768"/>
                </a:lnTo>
                <a:lnTo>
                  <a:pt x="6427" y="2838"/>
                </a:lnTo>
                <a:lnTo>
                  <a:pt x="6394" y="2906"/>
                </a:lnTo>
                <a:lnTo>
                  <a:pt x="6359" y="2976"/>
                </a:lnTo>
                <a:lnTo>
                  <a:pt x="6326" y="3044"/>
                </a:lnTo>
                <a:lnTo>
                  <a:pt x="6291" y="3112"/>
                </a:lnTo>
                <a:lnTo>
                  <a:pt x="6255" y="3180"/>
                </a:lnTo>
                <a:lnTo>
                  <a:pt x="6219" y="3247"/>
                </a:lnTo>
                <a:lnTo>
                  <a:pt x="6181" y="3314"/>
                </a:lnTo>
                <a:lnTo>
                  <a:pt x="6144" y="3380"/>
                </a:lnTo>
                <a:lnTo>
                  <a:pt x="6105" y="3447"/>
                </a:lnTo>
                <a:lnTo>
                  <a:pt x="6065" y="3511"/>
                </a:lnTo>
                <a:lnTo>
                  <a:pt x="6026" y="3578"/>
                </a:lnTo>
                <a:lnTo>
                  <a:pt x="5985" y="3642"/>
                </a:lnTo>
                <a:lnTo>
                  <a:pt x="5944" y="3706"/>
                </a:lnTo>
                <a:lnTo>
                  <a:pt x="5903" y="3771"/>
                </a:lnTo>
                <a:lnTo>
                  <a:pt x="5861" y="3835"/>
                </a:lnTo>
                <a:lnTo>
                  <a:pt x="5817" y="3897"/>
                </a:lnTo>
                <a:lnTo>
                  <a:pt x="5773" y="3960"/>
                </a:lnTo>
                <a:lnTo>
                  <a:pt x="5730" y="4022"/>
                </a:lnTo>
                <a:lnTo>
                  <a:pt x="5685" y="4084"/>
                </a:lnTo>
                <a:lnTo>
                  <a:pt x="5638" y="4145"/>
                </a:lnTo>
                <a:lnTo>
                  <a:pt x="5592" y="4206"/>
                </a:lnTo>
                <a:lnTo>
                  <a:pt x="5546" y="4267"/>
                </a:lnTo>
                <a:lnTo>
                  <a:pt x="5499" y="4327"/>
                </a:lnTo>
                <a:lnTo>
                  <a:pt x="5450" y="4386"/>
                </a:lnTo>
                <a:lnTo>
                  <a:pt x="5401" y="4446"/>
                </a:lnTo>
                <a:lnTo>
                  <a:pt x="5353" y="4504"/>
                </a:lnTo>
                <a:lnTo>
                  <a:pt x="5303" y="4562"/>
                </a:lnTo>
                <a:lnTo>
                  <a:pt x="5252" y="4619"/>
                </a:lnTo>
                <a:lnTo>
                  <a:pt x="5201" y="4677"/>
                </a:lnTo>
                <a:lnTo>
                  <a:pt x="5150" y="4733"/>
                </a:lnTo>
                <a:lnTo>
                  <a:pt x="5097" y="4789"/>
                </a:lnTo>
                <a:lnTo>
                  <a:pt x="5045" y="4845"/>
                </a:lnTo>
                <a:lnTo>
                  <a:pt x="4991" y="4900"/>
                </a:lnTo>
                <a:lnTo>
                  <a:pt x="4936" y="4955"/>
                </a:lnTo>
                <a:lnTo>
                  <a:pt x="4883" y="5008"/>
                </a:lnTo>
                <a:lnTo>
                  <a:pt x="4826" y="5062"/>
                </a:lnTo>
                <a:lnTo>
                  <a:pt x="4772" y="5114"/>
                </a:lnTo>
                <a:lnTo>
                  <a:pt x="4715" y="5167"/>
                </a:lnTo>
                <a:lnTo>
                  <a:pt x="4658" y="5218"/>
                </a:lnTo>
                <a:lnTo>
                  <a:pt x="4601" y="5269"/>
                </a:lnTo>
                <a:lnTo>
                  <a:pt x="4543" y="5320"/>
                </a:lnTo>
                <a:lnTo>
                  <a:pt x="4485" y="5370"/>
                </a:lnTo>
                <a:lnTo>
                  <a:pt x="4426" y="5420"/>
                </a:lnTo>
                <a:lnTo>
                  <a:pt x="4366" y="5469"/>
                </a:lnTo>
                <a:lnTo>
                  <a:pt x="4306" y="5517"/>
                </a:lnTo>
                <a:lnTo>
                  <a:pt x="4245" y="5565"/>
                </a:lnTo>
                <a:lnTo>
                  <a:pt x="4184" y="5612"/>
                </a:lnTo>
                <a:lnTo>
                  <a:pt x="4123" y="5658"/>
                </a:lnTo>
                <a:lnTo>
                  <a:pt x="4061" y="5704"/>
                </a:lnTo>
                <a:lnTo>
                  <a:pt x="3997" y="5749"/>
                </a:lnTo>
                <a:lnTo>
                  <a:pt x="3935" y="5794"/>
                </a:lnTo>
                <a:lnTo>
                  <a:pt x="3870" y="5839"/>
                </a:lnTo>
                <a:lnTo>
                  <a:pt x="3806" y="5881"/>
                </a:lnTo>
                <a:lnTo>
                  <a:pt x="3741" y="5925"/>
                </a:lnTo>
                <a:lnTo>
                  <a:pt x="3676" y="5968"/>
                </a:lnTo>
                <a:lnTo>
                  <a:pt x="3610" y="6009"/>
                </a:lnTo>
                <a:lnTo>
                  <a:pt x="3544" y="6050"/>
                </a:lnTo>
                <a:lnTo>
                  <a:pt x="3477" y="6090"/>
                </a:lnTo>
                <a:lnTo>
                  <a:pt x="3409" y="6130"/>
                </a:lnTo>
                <a:lnTo>
                  <a:pt x="3342" y="6168"/>
                </a:lnTo>
                <a:lnTo>
                  <a:pt x="3273" y="6206"/>
                </a:lnTo>
                <a:lnTo>
                  <a:pt x="3205" y="6244"/>
                </a:lnTo>
                <a:lnTo>
                  <a:pt x="3136" y="6281"/>
                </a:lnTo>
                <a:lnTo>
                  <a:pt x="3066" y="6317"/>
                </a:lnTo>
                <a:lnTo>
                  <a:pt x="2996" y="6353"/>
                </a:lnTo>
                <a:lnTo>
                  <a:pt x="2925" y="6388"/>
                </a:lnTo>
                <a:lnTo>
                  <a:pt x="2854" y="6422"/>
                </a:lnTo>
                <a:lnTo>
                  <a:pt x="2783" y="6455"/>
                </a:lnTo>
                <a:lnTo>
                  <a:pt x="2711" y="6488"/>
                </a:lnTo>
                <a:lnTo>
                  <a:pt x="2638" y="6519"/>
                </a:lnTo>
                <a:lnTo>
                  <a:pt x="2565" y="6551"/>
                </a:lnTo>
                <a:lnTo>
                  <a:pt x="2493" y="6581"/>
                </a:lnTo>
                <a:lnTo>
                  <a:pt x="2419" y="6611"/>
                </a:lnTo>
                <a:lnTo>
                  <a:pt x="2344" y="6640"/>
                </a:lnTo>
                <a:lnTo>
                  <a:pt x="2269" y="6669"/>
                </a:lnTo>
                <a:lnTo>
                  <a:pt x="2194" y="6696"/>
                </a:lnTo>
                <a:lnTo>
                  <a:pt x="2120" y="6722"/>
                </a:lnTo>
                <a:lnTo>
                  <a:pt x="2043" y="6748"/>
                </a:lnTo>
                <a:lnTo>
                  <a:pt x="1967" y="6775"/>
                </a:lnTo>
                <a:lnTo>
                  <a:pt x="1890" y="6798"/>
                </a:lnTo>
                <a:lnTo>
                  <a:pt x="1813" y="6822"/>
                </a:lnTo>
                <a:lnTo>
                  <a:pt x="1735" y="6846"/>
                </a:lnTo>
                <a:lnTo>
                  <a:pt x="1658" y="6867"/>
                </a:lnTo>
                <a:lnTo>
                  <a:pt x="1579" y="6888"/>
                </a:lnTo>
                <a:lnTo>
                  <a:pt x="1501" y="6909"/>
                </a:lnTo>
                <a:lnTo>
                  <a:pt x="1421" y="6929"/>
                </a:lnTo>
                <a:lnTo>
                  <a:pt x="1341" y="6948"/>
                </a:lnTo>
                <a:lnTo>
                  <a:pt x="1261" y="6967"/>
                </a:lnTo>
                <a:lnTo>
                  <a:pt x="1182" y="6983"/>
                </a:lnTo>
                <a:lnTo>
                  <a:pt x="1100" y="7000"/>
                </a:lnTo>
                <a:lnTo>
                  <a:pt x="1100" y="7000"/>
                </a:lnTo>
                <a:lnTo>
                  <a:pt x="962" y="7027"/>
                </a:lnTo>
                <a:lnTo>
                  <a:pt x="825" y="7049"/>
                </a:lnTo>
                <a:lnTo>
                  <a:pt x="686" y="7070"/>
                </a:lnTo>
                <a:lnTo>
                  <a:pt x="549" y="7089"/>
                </a:lnTo>
                <a:lnTo>
                  <a:pt x="411" y="7104"/>
                </a:lnTo>
                <a:lnTo>
                  <a:pt x="273" y="7118"/>
                </a:lnTo>
                <a:lnTo>
                  <a:pt x="136" y="7128"/>
                </a:lnTo>
                <a:lnTo>
                  <a:pt x="0" y="7136"/>
                </a:lnTo>
                <a:lnTo>
                  <a:pt x="0" y="9314"/>
                </a:lnTo>
                <a:lnTo>
                  <a:pt x="0" y="9314"/>
                </a:lnTo>
                <a:lnTo>
                  <a:pt x="83" y="9311"/>
                </a:lnTo>
                <a:lnTo>
                  <a:pt x="166" y="9307"/>
                </a:lnTo>
                <a:lnTo>
                  <a:pt x="166" y="9307"/>
                </a:lnTo>
                <a:lnTo>
                  <a:pt x="184" y="9307"/>
                </a:lnTo>
                <a:lnTo>
                  <a:pt x="202" y="9307"/>
                </a:lnTo>
                <a:lnTo>
                  <a:pt x="220" y="9307"/>
                </a:lnTo>
                <a:lnTo>
                  <a:pt x="237" y="9309"/>
                </a:lnTo>
                <a:lnTo>
                  <a:pt x="272" y="9314"/>
                </a:lnTo>
                <a:lnTo>
                  <a:pt x="307" y="9323"/>
                </a:lnTo>
                <a:lnTo>
                  <a:pt x="340" y="9334"/>
                </a:lnTo>
                <a:lnTo>
                  <a:pt x="372" y="9347"/>
                </a:lnTo>
                <a:lnTo>
                  <a:pt x="402" y="9363"/>
                </a:lnTo>
                <a:lnTo>
                  <a:pt x="431" y="9382"/>
                </a:lnTo>
                <a:lnTo>
                  <a:pt x="458" y="9403"/>
                </a:lnTo>
                <a:lnTo>
                  <a:pt x="484" y="9425"/>
                </a:lnTo>
                <a:lnTo>
                  <a:pt x="508" y="9450"/>
                </a:lnTo>
                <a:lnTo>
                  <a:pt x="530" y="9478"/>
                </a:lnTo>
                <a:lnTo>
                  <a:pt x="549" y="9506"/>
                </a:lnTo>
                <a:lnTo>
                  <a:pt x="567" y="9538"/>
                </a:lnTo>
                <a:lnTo>
                  <a:pt x="574" y="9554"/>
                </a:lnTo>
                <a:lnTo>
                  <a:pt x="582" y="9570"/>
                </a:lnTo>
                <a:lnTo>
                  <a:pt x="588" y="9588"/>
                </a:lnTo>
                <a:lnTo>
                  <a:pt x="593" y="9604"/>
                </a:lnTo>
                <a:lnTo>
                  <a:pt x="755" y="10135"/>
                </a:lnTo>
                <a:lnTo>
                  <a:pt x="755" y="10135"/>
                </a:lnTo>
                <a:lnTo>
                  <a:pt x="761" y="10154"/>
                </a:lnTo>
                <a:lnTo>
                  <a:pt x="769" y="10171"/>
                </a:lnTo>
                <a:lnTo>
                  <a:pt x="776" y="10189"/>
                </a:lnTo>
                <a:lnTo>
                  <a:pt x="785" y="10206"/>
                </a:lnTo>
                <a:lnTo>
                  <a:pt x="794" y="10222"/>
                </a:lnTo>
                <a:lnTo>
                  <a:pt x="804" y="10239"/>
                </a:lnTo>
                <a:lnTo>
                  <a:pt x="814" y="10255"/>
                </a:lnTo>
                <a:lnTo>
                  <a:pt x="825" y="10270"/>
                </a:lnTo>
                <a:lnTo>
                  <a:pt x="836" y="10284"/>
                </a:lnTo>
                <a:lnTo>
                  <a:pt x="848" y="10297"/>
                </a:lnTo>
                <a:lnTo>
                  <a:pt x="861" y="10311"/>
                </a:lnTo>
                <a:lnTo>
                  <a:pt x="875" y="10323"/>
                </a:lnTo>
                <a:lnTo>
                  <a:pt x="888" y="10336"/>
                </a:lnTo>
                <a:lnTo>
                  <a:pt x="902" y="10347"/>
                </a:lnTo>
                <a:lnTo>
                  <a:pt x="917" y="10358"/>
                </a:lnTo>
                <a:lnTo>
                  <a:pt x="933" y="10368"/>
                </a:lnTo>
                <a:lnTo>
                  <a:pt x="948" y="10378"/>
                </a:lnTo>
                <a:lnTo>
                  <a:pt x="964" y="10387"/>
                </a:lnTo>
                <a:lnTo>
                  <a:pt x="981" y="10395"/>
                </a:lnTo>
                <a:lnTo>
                  <a:pt x="998" y="10402"/>
                </a:lnTo>
                <a:lnTo>
                  <a:pt x="1014" y="10410"/>
                </a:lnTo>
                <a:lnTo>
                  <a:pt x="1032" y="10415"/>
                </a:lnTo>
                <a:lnTo>
                  <a:pt x="1051" y="10421"/>
                </a:lnTo>
                <a:lnTo>
                  <a:pt x="1068" y="10425"/>
                </a:lnTo>
                <a:lnTo>
                  <a:pt x="1087" y="10428"/>
                </a:lnTo>
                <a:lnTo>
                  <a:pt x="1105" y="10431"/>
                </a:lnTo>
                <a:lnTo>
                  <a:pt x="1124" y="10433"/>
                </a:lnTo>
                <a:lnTo>
                  <a:pt x="1143" y="10435"/>
                </a:lnTo>
                <a:lnTo>
                  <a:pt x="1162" y="10435"/>
                </a:lnTo>
                <a:lnTo>
                  <a:pt x="1180" y="10433"/>
                </a:lnTo>
                <a:lnTo>
                  <a:pt x="1200" y="10432"/>
                </a:lnTo>
                <a:lnTo>
                  <a:pt x="1219" y="10430"/>
                </a:lnTo>
                <a:lnTo>
                  <a:pt x="1219" y="10430"/>
                </a:lnTo>
                <a:lnTo>
                  <a:pt x="1355" y="10410"/>
                </a:lnTo>
                <a:lnTo>
                  <a:pt x="1491" y="10387"/>
                </a:lnTo>
                <a:lnTo>
                  <a:pt x="1628" y="10362"/>
                </a:lnTo>
                <a:lnTo>
                  <a:pt x="1764" y="10336"/>
                </a:lnTo>
                <a:lnTo>
                  <a:pt x="1764" y="10336"/>
                </a:lnTo>
                <a:lnTo>
                  <a:pt x="1900" y="10309"/>
                </a:lnTo>
                <a:lnTo>
                  <a:pt x="2036" y="10279"/>
                </a:lnTo>
                <a:lnTo>
                  <a:pt x="2171" y="10247"/>
                </a:lnTo>
                <a:lnTo>
                  <a:pt x="2304" y="10214"/>
                </a:lnTo>
                <a:lnTo>
                  <a:pt x="2304" y="10214"/>
                </a:lnTo>
                <a:lnTo>
                  <a:pt x="2323" y="10209"/>
                </a:lnTo>
                <a:lnTo>
                  <a:pt x="2340" y="10202"/>
                </a:lnTo>
                <a:lnTo>
                  <a:pt x="2359" y="10196"/>
                </a:lnTo>
                <a:lnTo>
                  <a:pt x="2377" y="10189"/>
                </a:lnTo>
                <a:lnTo>
                  <a:pt x="2393" y="10180"/>
                </a:lnTo>
                <a:lnTo>
                  <a:pt x="2410" y="10171"/>
                </a:lnTo>
                <a:lnTo>
                  <a:pt x="2425" y="10161"/>
                </a:lnTo>
                <a:lnTo>
                  <a:pt x="2441" y="10151"/>
                </a:lnTo>
                <a:lnTo>
                  <a:pt x="2456" y="10140"/>
                </a:lnTo>
                <a:lnTo>
                  <a:pt x="2470" y="10129"/>
                </a:lnTo>
                <a:lnTo>
                  <a:pt x="2485" y="10116"/>
                </a:lnTo>
                <a:lnTo>
                  <a:pt x="2498" y="10104"/>
                </a:lnTo>
                <a:lnTo>
                  <a:pt x="2510" y="10090"/>
                </a:lnTo>
                <a:lnTo>
                  <a:pt x="2522" y="10077"/>
                </a:lnTo>
                <a:lnTo>
                  <a:pt x="2534" y="10063"/>
                </a:lnTo>
                <a:lnTo>
                  <a:pt x="2545" y="10048"/>
                </a:lnTo>
                <a:lnTo>
                  <a:pt x="2555" y="10033"/>
                </a:lnTo>
                <a:lnTo>
                  <a:pt x="2565" y="10017"/>
                </a:lnTo>
                <a:lnTo>
                  <a:pt x="2574" y="10000"/>
                </a:lnTo>
                <a:lnTo>
                  <a:pt x="2581" y="9984"/>
                </a:lnTo>
                <a:lnTo>
                  <a:pt x="2589" y="9967"/>
                </a:lnTo>
                <a:lnTo>
                  <a:pt x="2596" y="9951"/>
                </a:lnTo>
                <a:lnTo>
                  <a:pt x="2602" y="9933"/>
                </a:lnTo>
                <a:lnTo>
                  <a:pt x="2607" y="9914"/>
                </a:lnTo>
                <a:lnTo>
                  <a:pt x="2611" y="9897"/>
                </a:lnTo>
                <a:lnTo>
                  <a:pt x="2615" y="9878"/>
                </a:lnTo>
                <a:lnTo>
                  <a:pt x="2619" y="9859"/>
                </a:lnTo>
                <a:lnTo>
                  <a:pt x="2620" y="9841"/>
                </a:lnTo>
                <a:lnTo>
                  <a:pt x="2621" y="9822"/>
                </a:lnTo>
                <a:lnTo>
                  <a:pt x="2621" y="9803"/>
                </a:lnTo>
                <a:lnTo>
                  <a:pt x="2621" y="9783"/>
                </a:lnTo>
                <a:lnTo>
                  <a:pt x="2620" y="9765"/>
                </a:lnTo>
                <a:lnTo>
                  <a:pt x="2566" y="9212"/>
                </a:lnTo>
                <a:lnTo>
                  <a:pt x="2566" y="9212"/>
                </a:lnTo>
                <a:lnTo>
                  <a:pt x="2565" y="9193"/>
                </a:lnTo>
                <a:lnTo>
                  <a:pt x="2564" y="9176"/>
                </a:lnTo>
                <a:lnTo>
                  <a:pt x="2565" y="9158"/>
                </a:lnTo>
                <a:lnTo>
                  <a:pt x="2565" y="9140"/>
                </a:lnTo>
                <a:lnTo>
                  <a:pt x="2570" y="9105"/>
                </a:lnTo>
                <a:lnTo>
                  <a:pt x="2576" y="9071"/>
                </a:lnTo>
                <a:lnTo>
                  <a:pt x="2586" y="9037"/>
                </a:lnTo>
                <a:lnTo>
                  <a:pt x="2599" y="9005"/>
                </a:lnTo>
                <a:lnTo>
                  <a:pt x="2614" y="8974"/>
                </a:lnTo>
                <a:lnTo>
                  <a:pt x="2631" y="8944"/>
                </a:lnTo>
                <a:lnTo>
                  <a:pt x="2651" y="8916"/>
                </a:lnTo>
                <a:lnTo>
                  <a:pt x="2672" y="8889"/>
                </a:lnTo>
                <a:lnTo>
                  <a:pt x="2697" y="8865"/>
                </a:lnTo>
                <a:lnTo>
                  <a:pt x="2723" y="8842"/>
                </a:lnTo>
                <a:lnTo>
                  <a:pt x="2752" y="8822"/>
                </a:lnTo>
                <a:lnTo>
                  <a:pt x="2782" y="8803"/>
                </a:lnTo>
                <a:lnTo>
                  <a:pt x="2797" y="8794"/>
                </a:lnTo>
                <a:lnTo>
                  <a:pt x="2813" y="8787"/>
                </a:lnTo>
                <a:lnTo>
                  <a:pt x="2831" y="8780"/>
                </a:lnTo>
                <a:lnTo>
                  <a:pt x="2847" y="8774"/>
                </a:lnTo>
                <a:lnTo>
                  <a:pt x="2847" y="8774"/>
                </a:lnTo>
                <a:lnTo>
                  <a:pt x="2973" y="8728"/>
                </a:lnTo>
                <a:lnTo>
                  <a:pt x="3098" y="8682"/>
                </a:lnTo>
                <a:lnTo>
                  <a:pt x="3222" y="8633"/>
                </a:lnTo>
                <a:lnTo>
                  <a:pt x="3345" y="8583"/>
                </a:lnTo>
                <a:lnTo>
                  <a:pt x="3467" y="8532"/>
                </a:lnTo>
                <a:lnTo>
                  <a:pt x="3588" y="8480"/>
                </a:lnTo>
                <a:lnTo>
                  <a:pt x="3709" y="8425"/>
                </a:lnTo>
                <a:lnTo>
                  <a:pt x="3827" y="8369"/>
                </a:lnTo>
                <a:lnTo>
                  <a:pt x="3827" y="8369"/>
                </a:lnTo>
                <a:lnTo>
                  <a:pt x="3843" y="8361"/>
                </a:lnTo>
                <a:lnTo>
                  <a:pt x="3861" y="8354"/>
                </a:lnTo>
                <a:lnTo>
                  <a:pt x="3877" y="8349"/>
                </a:lnTo>
                <a:lnTo>
                  <a:pt x="3895" y="8343"/>
                </a:lnTo>
                <a:lnTo>
                  <a:pt x="3928" y="8335"/>
                </a:lnTo>
                <a:lnTo>
                  <a:pt x="3963" y="8330"/>
                </a:lnTo>
                <a:lnTo>
                  <a:pt x="3998" y="8328"/>
                </a:lnTo>
                <a:lnTo>
                  <a:pt x="4033" y="8328"/>
                </a:lnTo>
                <a:lnTo>
                  <a:pt x="4067" y="8330"/>
                </a:lnTo>
                <a:lnTo>
                  <a:pt x="4100" y="8336"/>
                </a:lnTo>
                <a:lnTo>
                  <a:pt x="4134" y="8345"/>
                </a:lnTo>
                <a:lnTo>
                  <a:pt x="4167" y="8356"/>
                </a:lnTo>
                <a:lnTo>
                  <a:pt x="4198" y="8371"/>
                </a:lnTo>
                <a:lnTo>
                  <a:pt x="4229" y="8388"/>
                </a:lnTo>
                <a:lnTo>
                  <a:pt x="4258" y="8407"/>
                </a:lnTo>
                <a:lnTo>
                  <a:pt x="4285" y="8429"/>
                </a:lnTo>
                <a:lnTo>
                  <a:pt x="4299" y="8441"/>
                </a:lnTo>
                <a:lnTo>
                  <a:pt x="4311" y="8454"/>
                </a:lnTo>
                <a:lnTo>
                  <a:pt x="4324" y="8466"/>
                </a:lnTo>
                <a:lnTo>
                  <a:pt x="4335" y="8480"/>
                </a:lnTo>
                <a:lnTo>
                  <a:pt x="4689" y="8909"/>
                </a:lnTo>
                <a:lnTo>
                  <a:pt x="4689" y="8909"/>
                </a:lnTo>
                <a:lnTo>
                  <a:pt x="4702" y="8924"/>
                </a:lnTo>
                <a:lnTo>
                  <a:pt x="4715" y="8939"/>
                </a:lnTo>
                <a:lnTo>
                  <a:pt x="4729" y="8951"/>
                </a:lnTo>
                <a:lnTo>
                  <a:pt x="4743" y="8964"/>
                </a:lnTo>
                <a:lnTo>
                  <a:pt x="4758" y="8976"/>
                </a:lnTo>
                <a:lnTo>
                  <a:pt x="4773" y="8988"/>
                </a:lnTo>
                <a:lnTo>
                  <a:pt x="4789" y="8997"/>
                </a:lnTo>
                <a:lnTo>
                  <a:pt x="4804" y="9007"/>
                </a:lnTo>
                <a:lnTo>
                  <a:pt x="4821" y="9016"/>
                </a:lnTo>
                <a:lnTo>
                  <a:pt x="4838" y="9024"/>
                </a:lnTo>
                <a:lnTo>
                  <a:pt x="4854" y="9031"/>
                </a:lnTo>
                <a:lnTo>
                  <a:pt x="4871" y="9039"/>
                </a:lnTo>
                <a:lnTo>
                  <a:pt x="4889" y="9044"/>
                </a:lnTo>
                <a:lnTo>
                  <a:pt x="4906" y="9050"/>
                </a:lnTo>
                <a:lnTo>
                  <a:pt x="4925" y="9054"/>
                </a:lnTo>
                <a:lnTo>
                  <a:pt x="4942" y="9057"/>
                </a:lnTo>
                <a:lnTo>
                  <a:pt x="4961" y="9060"/>
                </a:lnTo>
                <a:lnTo>
                  <a:pt x="4979" y="9062"/>
                </a:lnTo>
                <a:lnTo>
                  <a:pt x="4997" y="9064"/>
                </a:lnTo>
                <a:lnTo>
                  <a:pt x="5016" y="9064"/>
                </a:lnTo>
                <a:lnTo>
                  <a:pt x="5035" y="9064"/>
                </a:lnTo>
                <a:lnTo>
                  <a:pt x="5052" y="9062"/>
                </a:lnTo>
                <a:lnTo>
                  <a:pt x="5071" y="9060"/>
                </a:lnTo>
                <a:lnTo>
                  <a:pt x="5090" y="9057"/>
                </a:lnTo>
                <a:lnTo>
                  <a:pt x="5107" y="9054"/>
                </a:lnTo>
                <a:lnTo>
                  <a:pt x="5126" y="9049"/>
                </a:lnTo>
                <a:lnTo>
                  <a:pt x="5143" y="9044"/>
                </a:lnTo>
                <a:lnTo>
                  <a:pt x="5162" y="9037"/>
                </a:lnTo>
                <a:lnTo>
                  <a:pt x="5179" y="9030"/>
                </a:lnTo>
                <a:lnTo>
                  <a:pt x="5197" y="9022"/>
                </a:lnTo>
                <a:lnTo>
                  <a:pt x="5214" y="9014"/>
                </a:lnTo>
                <a:lnTo>
                  <a:pt x="5231" y="9004"/>
                </a:lnTo>
                <a:lnTo>
                  <a:pt x="5231" y="9004"/>
                </a:lnTo>
                <a:lnTo>
                  <a:pt x="5349" y="8933"/>
                </a:lnTo>
                <a:lnTo>
                  <a:pt x="5468" y="8859"/>
                </a:lnTo>
                <a:lnTo>
                  <a:pt x="5584" y="8784"/>
                </a:lnTo>
                <a:lnTo>
                  <a:pt x="5700" y="8708"/>
                </a:lnTo>
                <a:lnTo>
                  <a:pt x="5813" y="8631"/>
                </a:lnTo>
                <a:lnTo>
                  <a:pt x="5927" y="8552"/>
                </a:lnTo>
                <a:lnTo>
                  <a:pt x="6039" y="8471"/>
                </a:lnTo>
                <a:lnTo>
                  <a:pt x="6150" y="8390"/>
                </a:lnTo>
                <a:lnTo>
                  <a:pt x="6150" y="8390"/>
                </a:lnTo>
                <a:lnTo>
                  <a:pt x="6165" y="8378"/>
                </a:lnTo>
                <a:lnTo>
                  <a:pt x="6180" y="8365"/>
                </a:lnTo>
                <a:lnTo>
                  <a:pt x="6194" y="8353"/>
                </a:lnTo>
                <a:lnTo>
                  <a:pt x="6207" y="8339"/>
                </a:lnTo>
                <a:lnTo>
                  <a:pt x="6220" y="8325"/>
                </a:lnTo>
                <a:lnTo>
                  <a:pt x="6231" y="8310"/>
                </a:lnTo>
                <a:lnTo>
                  <a:pt x="6242" y="8295"/>
                </a:lnTo>
                <a:lnTo>
                  <a:pt x="6252" y="8279"/>
                </a:lnTo>
                <a:lnTo>
                  <a:pt x="6262" y="8264"/>
                </a:lnTo>
                <a:lnTo>
                  <a:pt x="6271" y="8248"/>
                </a:lnTo>
                <a:lnTo>
                  <a:pt x="6280" y="8230"/>
                </a:lnTo>
                <a:lnTo>
                  <a:pt x="6287" y="8214"/>
                </a:lnTo>
                <a:lnTo>
                  <a:pt x="6293" y="8197"/>
                </a:lnTo>
                <a:lnTo>
                  <a:pt x="6300" y="8179"/>
                </a:lnTo>
                <a:lnTo>
                  <a:pt x="6305" y="8162"/>
                </a:lnTo>
                <a:lnTo>
                  <a:pt x="6308" y="8144"/>
                </a:lnTo>
                <a:lnTo>
                  <a:pt x="6312" y="8126"/>
                </a:lnTo>
                <a:lnTo>
                  <a:pt x="6315" y="8108"/>
                </a:lnTo>
                <a:lnTo>
                  <a:pt x="6317" y="8089"/>
                </a:lnTo>
                <a:lnTo>
                  <a:pt x="6318" y="8071"/>
                </a:lnTo>
                <a:lnTo>
                  <a:pt x="6318" y="8053"/>
                </a:lnTo>
                <a:lnTo>
                  <a:pt x="6318" y="8035"/>
                </a:lnTo>
                <a:lnTo>
                  <a:pt x="6317" y="8016"/>
                </a:lnTo>
                <a:lnTo>
                  <a:pt x="6315" y="7997"/>
                </a:lnTo>
                <a:lnTo>
                  <a:pt x="6312" y="7980"/>
                </a:lnTo>
                <a:lnTo>
                  <a:pt x="6308" y="7961"/>
                </a:lnTo>
                <a:lnTo>
                  <a:pt x="6305" y="7942"/>
                </a:lnTo>
                <a:lnTo>
                  <a:pt x="6298" y="7925"/>
                </a:lnTo>
                <a:lnTo>
                  <a:pt x="6292" y="7906"/>
                </a:lnTo>
                <a:lnTo>
                  <a:pt x="6286" y="7889"/>
                </a:lnTo>
                <a:lnTo>
                  <a:pt x="6277" y="7871"/>
                </a:lnTo>
                <a:lnTo>
                  <a:pt x="6268" y="7854"/>
                </a:lnTo>
                <a:lnTo>
                  <a:pt x="6008" y="7362"/>
                </a:lnTo>
                <a:lnTo>
                  <a:pt x="6008" y="7362"/>
                </a:lnTo>
                <a:lnTo>
                  <a:pt x="5999" y="7346"/>
                </a:lnTo>
                <a:lnTo>
                  <a:pt x="5992" y="7330"/>
                </a:lnTo>
                <a:lnTo>
                  <a:pt x="5985" y="7314"/>
                </a:lnTo>
                <a:lnTo>
                  <a:pt x="5979" y="7296"/>
                </a:lnTo>
                <a:lnTo>
                  <a:pt x="5969" y="7262"/>
                </a:lnTo>
                <a:lnTo>
                  <a:pt x="5963" y="7229"/>
                </a:lnTo>
                <a:lnTo>
                  <a:pt x="5959" y="7194"/>
                </a:lnTo>
                <a:lnTo>
                  <a:pt x="5958" y="7159"/>
                </a:lnTo>
                <a:lnTo>
                  <a:pt x="5960" y="7125"/>
                </a:lnTo>
                <a:lnTo>
                  <a:pt x="5965" y="7090"/>
                </a:lnTo>
                <a:lnTo>
                  <a:pt x="5972" y="7057"/>
                </a:lnTo>
                <a:lnTo>
                  <a:pt x="5983" y="7024"/>
                </a:lnTo>
                <a:lnTo>
                  <a:pt x="5995" y="6992"/>
                </a:lnTo>
                <a:lnTo>
                  <a:pt x="6010" y="6960"/>
                </a:lnTo>
                <a:lnTo>
                  <a:pt x="6029" y="6931"/>
                </a:lnTo>
                <a:lnTo>
                  <a:pt x="6050" y="6903"/>
                </a:lnTo>
                <a:lnTo>
                  <a:pt x="6061" y="6889"/>
                </a:lnTo>
                <a:lnTo>
                  <a:pt x="6073" y="6876"/>
                </a:lnTo>
                <a:lnTo>
                  <a:pt x="6085" y="6863"/>
                </a:lnTo>
                <a:lnTo>
                  <a:pt x="6099" y="6851"/>
                </a:lnTo>
                <a:lnTo>
                  <a:pt x="6099" y="6851"/>
                </a:lnTo>
                <a:lnTo>
                  <a:pt x="6197" y="6761"/>
                </a:lnTo>
                <a:lnTo>
                  <a:pt x="6293" y="6670"/>
                </a:lnTo>
                <a:lnTo>
                  <a:pt x="6389" y="6578"/>
                </a:lnTo>
                <a:lnTo>
                  <a:pt x="6484" y="6485"/>
                </a:lnTo>
                <a:lnTo>
                  <a:pt x="6577" y="6390"/>
                </a:lnTo>
                <a:lnTo>
                  <a:pt x="6669" y="6294"/>
                </a:lnTo>
                <a:lnTo>
                  <a:pt x="6759" y="6197"/>
                </a:lnTo>
                <a:lnTo>
                  <a:pt x="6848" y="6100"/>
                </a:lnTo>
                <a:lnTo>
                  <a:pt x="6848" y="6100"/>
                </a:lnTo>
                <a:lnTo>
                  <a:pt x="6860" y="6086"/>
                </a:lnTo>
                <a:lnTo>
                  <a:pt x="6873" y="6074"/>
                </a:lnTo>
                <a:lnTo>
                  <a:pt x="6886" y="6061"/>
                </a:lnTo>
                <a:lnTo>
                  <a:pt x="6900" y="6050"/>
                </a:lnTo>
                <a:lnTo>
                  <a:pt x="6928" y="6030"/>
                </a:lnTo>
                <a:lnTo>
                  <a:pt x="6958" y="6011"/>
                </a:lnTo>
                <a:lnTo>
                  <a:pt x="6989" y="5996"/>
                </a:lnTo>
                <a:lnTo>
                  <a:pt x="7022" y="5983"/>
                </a:lnTo>
                <a:lnTo>
                  <a:pt x="7054" y="5973"/>
                </a:lnTo>
                <a:lnTo>
                  <a:pt x="7088" y="5965"/>
                </a:lnTo>
                <a:lnTo>
                  <a:pt x="7123" y="5960"/>
                </a:lnTo>
                <a:lnTo>
                  <a:pt x="7157" y="5959"/>
                </a:lnTo>
                <a:lnTo>
                  <a:pt x="7192" y="5959"/>
                </a:lnTo>
                <a:lnTo>
                  <a:pt x="7226" y="5963"/>
                </a:lnTo>
                <a:lnTo>
                  <a:pt x="7260" y="5970"/>
                </a:lnTo>
                <a:lnTo>
                  <a:pt x="7294" y="5980"/>
                </a:lnTo>
                <a:lnTo>
                  <a:pt x="7311" y="5985"/>
                </a:lnTo>
                <a:lnTo>
                  <a:pt x="7327" y="5993"/>
                </a:lnTo>
                <a:lnTo>
                  <a:pt x="7344" y="6000"/>
                </a:lnTo>
                <a:lnTo>
                  <a:pt x="7360" y="6007"/>
                </a:lnTo>
                <a:lnTo>
                  <a:pt x="7850" y="6268"/>
                </a:lnTo>
                <a:lnTo>
                  <a:pt x="7850" y="6268"/>
                </a:lnTo>
                <a:lnTo>
                  <a:pt x="7868" y="6277"/>
                </a:lnTo>
                <a:lnTo>
                  <a:pt x="7885" y="6286"/>
                </a:lnTo>
                <a:lnTo>
                  <a:pt x="7903" y="6292"/>
                </a:lnTo>
                <a:lnTo>
                  <a:pt x="7921" y="6298"/>
                </a:lnTo>
                <a:lnTo>
                  <a:pt x="7939" y="6303"/>
                </a:lnTo>
                <a:lnTo>
                  <a:pt x="7957" y="6308"/>
                </a:lnTo>
                <a:lnTo>
                  <a:pt x="7976" y="6312"/>
                </a:lnTo>
                <a:lnTo>
                  <a:pt x="7995" y="6314"/>
                </a:lnTo>
                <a:lnTo>
                  <a:pt x="8012" y="6317"/>
                </a:lnTo>
                <a:lnTo>
                  <a:pt x="8031" y="6318"/>
                </a:lnTo>
                <a:lnTo>
                  <a:pt x="8050" y="6318"/>
                </a:lnTo>
                <a:lnTo>
                  <a:pt x="8068" y="6318"/>
                </a:lnTo>
                <a:lnTo>
                  <a:pt x="8087" y="6317"/>
                </a:lnTo>
                <a:lnTo>
                  <a:pt x="8105" y="6314"/>
                </a:lnTo>
                <a:lnTo>
                  <a:pt x="8123" y="6312"/>
                </a:lnTo>
                <a:lnTo>
                  <a:pt x="8141" y="6308"/>
                </a:lnTo>
                <a:lnTo>
                  <a:pt x="8158" y="6303"/>
                </a:lnTo>
                <a:lnTo>
                  <a:pt x="8177" y="6298"/>
                </a:lnTo>
                <a:lnTo>
                  <a:pt x="8194" y="6293"/>
                </a:lnTo>
                <a:lnTo>
                  <a:pt x="8211" y="6286"/>
                </a:lnTo>
                <a:lnTo>
                  <a:pt x="8228" y="6278"/>
                </a:lnTo>
                <a:lnTo>
                  <a:pt x="8244" y="6271"/>
                </a:lnTo>
                <a:lnTo>
                  <a:pt x="8261" y="6262"/>
                </a:lnTo>
                <a:lnTo>
                  <a:pt x="8277" y="6252"/>
                </a:lnTo>
                <a:lnTo>
                  <a:pt x="8292" y="6242"/>
                </a:lnTo>
                <a:lnTo>
                  <a:pt x="8307" y="6231"/>
                </a:lnTo>
                <a:lnTo>
                  <a:pt x="8322" y="6218"/>
                </a:lnTo>
                <a:lnTo>
                  <a:pt x="8335" y="6206"/>
                </a:lnTo>
                <a:lnTo>
                  <a:pt x="8349" y="6193"/>
                </a:lnTo>
                <a:lnTo>
                  <a:pt x="8363" y="6178"/>
                </a:lnTo>
                <a:lnTo>
                  <a:pt x="8375" y="6165"/>
                </a:lnTo>
                <a:lnTo>
                  <a:pt x="8387" y="6148"/>
                </a:lnTo>
                <a:lnTo>
                  <a:pt x="8387" y="6148"/>
                </a:lnTo>
                <a:lnTo>
                  <a:pt x="8469" y="6037"/>
                </a:lnTo>
                <a:lnTo>
                  <a:pt x="8549" y="5925"/>
                </a:lnTo>
                <a:lnTo>
                  <a:pt x="8629" y="5812"/>
                </a:lnTo>
                <a:lnTo>
                  <a:pt x="8706" y="5697"/>
                </a:lnTo>
                <a:lnTo>
                  <a:pt x="8782" y="5582"/>
                </a:lnTo>
                <a:lnTo>
                  <a:pt x="8857" y="5465"/>
                </a:lnTo>
                <a:lnTo>
                  <a:pt x="8929" y="5348"/>
                </a:lnTo>
                <a:lnTo>
                  <a:pt x="9001" y="5229"/>
                </a:lnTo>
                <a:lnTo>
                  <a:pt x="9001" y="5229"/>
                </a:lnTo>
                <a:lnTo>
                  <a:pt x="9010" y="5213"/>
                </a:lnTo>
                <a:lnTo>
                  <a:pt x="9019" y="5195"/>
                </a:lnTo>
                <a:lnTo>
                  <a:pt x="9028" y="5178"/>
                </a:lnTo>
                <a:lnTo>
                  <a:pt x="9034" y="5160"/>
                </a:lnTo>
                <a:lnTo>
                  <a:pt x="9040" y="5143"/>
                </a:lnTo>
                <a:lnTo>
                  <a:pt x="9046" y="5124"/>
                </a:lnTo>
                <a:lnTo>
                  <a:pt x="9050" y="5107"/>
                </a:lnTo>
                <a:lnTo>
                  <a:pt x="9054" y="5088"/>
                </a:lnTo>
                <a:lnTo>
                  <a:pt x="9056" y="5069"/>
                </a:lnTo>
                <a:lnTo>
                  <a:pt x="9059" y="5052"/>
                </a:lnTo>
                <a:lnTo>
                  <a:pt x="9060" y="5033"/>
                </a:lnTo>
                <a:lnTo>
                  <a:pt x="9060" y="5015"/>
                </a:lnTo>
                <a:lnTo>
                  <a:pt x="9060" y="4996"/>
                </a:lnTo>
                <a:lnTo>
                  <a:pt x="9059" y="4978"/>
                </a:lnTo>
                <a:lnTo>
                  <a:pt x="9056" y="4960"/>
                </a:lnTo>
                <a:lnTo>
                  <a:pt x="9054" y="4941"/>
                </a:lnTo>
                <a:lnTo>
                  <a:pt x="9050" y="4923"/>
                </a:lnTo>
                <a:lnTo>
                  <a:pt x="9046" y="4906"/>
                </a:lnTo>
                <a:lnTo>
                  <a:pt x="9041" y="4889"/>
                </a:lnTo>
                <a:lnTo>
                  <a:pt x="9035" y="4871"/>
                </a:lnTo>
                <a:lnTo>
                  <a:pt x="9029" y="4854"/>
                </a:lnTo>
                <a:lnTo>
                  <a:pt x="9021" y="4836"/>
                </a:lnTo>
                <a:lnTo>
                  <a:pt x="9013" y="4820"/>
                </a:lnTo>
                <a:lnTo>
                  <a:pt x="9004" y="4804"/>
                </a:lnTo>
                <a:lnTo>
                  <a:pt x="8994" y="4788"/>
                </a:lnTo>
                <a:lnTo>
                  <a:pt x="8984" y="4771"/>
                </a:lnTo>
                <a:lnTo>
                  <a:pt x="8973" y="4756"/>
                </a:lnTo>
                <a:lnTo>
                  <a:pt x="8962" y="4743"/>
                </a:lnTo>
                <a:lnTo>
                  <a:pt x="8948" y="4728"/>
                </a:lnTo>
                <a:lnTo>
                  <a:pt x="8935" y="4714"/>
                </a:lnTo>
                <a:lnTo>
                  <a:pt x="8922" y="4700"/>
                </a:lnTo>
                <a:lnTo>
                  <a:pt x="8907" y="4688"/>
                </a:lnTo>
                <a:lnTo>
                  <a:pt x="8478" y="4335"/>
                </a:lnTo>
                <a:lnTo>
                  <a:pt x="8478" y="4335"/>
                </a:lnTo>
                <a:lnTo>
                  <a:pt x="8464" y="4323"/>
                </a:lnTo>
                <a:lnTo>
                  <a:pt x="8451" y="4311"/>
                </a:lnTo>
                <a:lnTo>
                  <a:pt x="8439" y="4299"/>
                </a:lnTo>
                <a:lnTo>
                  <a:pt x="8426" y="4285"/>
                </a:lnTo>
                <a:lnTo>
                  <a:pt x="8405" y="4257"/>
                </a:lnTo>
                <a:lnTo>
                  <a:pt x="8385" y="4229"/>
                </a:lnTo>
                <a:lnTo>
                  <a:pt x="8369" y="4197"/>
                </a:lnTo>
                <a:lnTo>
                  <a:pt x="8354" y="4166"/>
                </a:lnTo>
                <a:lnTo>
                  <a:pt x="8343" y="4134"/>
                </a:lnTo>
                <a:lnTo>
                  <a:pt x="8334" y="4100"/>
                </a:lnTo>
                <a:lnTo>
                  <a:pt x="8328" y="4067"/>
                </a:lnTo>
                <a:lnTo>
                  <a:pt x="8325" y="4032"/>
                </a:lnTo>
                <a:lnTo>
                  <a:pt x="8325" y="3997"/>
                </a:lnTo>
                <a:lnTo>
                  <a:pt x="8328" y="3963"/>
                </a:lnTo>
                <a:lnTo>
                  <a:pt x="8333" y="3928"/>
                </a:lnTo>
                <a:lnTo>
                  <a:pt x="8342" y="3893"/>
                </a:lnTo>
                <a:lnTo>
                  <a:pt x="8347" y="3877"/>
                </a:lnTo>
                <a:lnTo>
                  <a:pt x="8353" y="3859"/>
                </a:lnTo>
                <a:lnTo>
                  <a:pt x="8359" y="3843"/>
                </a:lnTo>
                <a:lnTo>
                  <a:pt x="8367" y="3827"/>
                </a:lnTo>
                <a:lnTo>
                  <a:pt x="8367" y="3827"/>
                </a:lnTo>
                <a:lnTo>
                  <a:pt x="8423" y="3707"/>
                </a:lnTo>
                <a:lnTo>
                  <a:pt x="8478" y="3586"/>
                </a:lnTo>
                <a:lnTo>
                  <a:pt x="8531" y="3465"/>
                </a:lnTo>
                <a:lnTo>
                  <a:pt x="8584" y="3343"/>
                </a:lnTo>
                <a:lnTo>
                  <a:pt x="8634" y="3220"/>
                </a:lnTo>
                <a:lnTo>
                  <a:pt x="8682" y="3096"/>
                </a:lnTo>
                <a:lnTo>
                  <a:pt x="8728" y="2973"/>
                </a:lnTo>
                <a:lnTo>
                  <a:pt x="8773" y="2847"/>
                </a:lnTo>
                <a:lnTo>
                  <a:pt x="8773" y="2847"/>
                </a:lnTo>
                <a:lnTo>
                  <a:pt x="8779" y="2830"/>
                </a:lnTo>
                <a:lnTo>
                  <a:pt x="8787" y="2814"/>
                </a:lnTo>
                <a:lnTo>
                  <a:pt x="8794" y="2798"/>
                </a:lnTo>
                <a:lnTo>
                  <a:pt x="8803" y="2782"/>
                </a:lnTo>
                <a:lnTo>
                  <a:pt x="8822" y="2752"/>
                </a:lnTo>
                <a:lnTo>
                  <a:pt x="8842" y="2723"/>
                </a:lnTo>
                <a:lnTo>
                  <a:pt x="8864" y="2697"/>
                </a:lnTo>
                <a:lnTo>
                  <a:pt x="8889" y="2673"/>
                </a:lnTo>
                <a:lnTo>
                  <a:pt x="8917" y="2651"/>
                </a:lnTo>
                <a:lnTo>
                  <a:pt x="8944" y="2631"/>
                </a:lnTo>
                <a:lnTo>
                  <a:pt x="8974" y="2615"/>
                </a:lnTo>
                <a:lnTo>
                  <a:pt x="9005" y="2600"/>
                </a:lnTo>
                <a:lnTo>
                  <a:pt x="9038" y="2587"/>
                </a:lnTo>
                <a:lnTo>
                  <a:pt x="9070" y="2577"/>
                </a:lnTo>
                <a:lnTo>
                  <a:pt x="9105" y="2570"/>
                </a:lnTo>
                <a:lnTo>
                  <a:pt x="9140" y="2566"/>
                </a:lnTo>
                <a:lnTo>
                  <a:pt x="9157" y="2565"/>
                </a:lnTo>
                <a:lnTo>
                  <a:pt x="9175" y="2565"/>
                </a:lnTo>
                <a:lnTo>
                  <a:pt x="9194" y="2566"/>
                </a:lnTo>
                <a:lnTo>
                  <a:pt x="9211" y="2567"/>
                </a:lnTo>
                <a:lnTo>
                  <a:pt x="9766" y="2621"/>
                </a:lnTo>
                <a:lnTo>
                  <a:pt x="9766" y="2621"/>
                </a:lnTo>
                <a:lnTo>
                  <a:pt x="9785" y="2622"/>
                </a:lnTo>
                <a:lnTo>
                  <a:pt x="9805" y="2622"/>
                </a:lnTo>
                <a:lnTo>
                  <a:pt x="9824" y="2622"/>
                </a:lnTo>
                <a:lnTo>
                  <a:pt x="9842" y="2621"/>
                </a:lnTo>
                <a:lnTo>
                  <a:pt x="9861" y="2620"/>
                </a:lnTo>
                <a:lnTo>
                  <a:pt x="9880" y="2616"/>
                </a:lnTo>
                <a:lnTo>
                  <a:pt x="9898" y="2612"/>
                </a:lnTo>
                <a:lnTo>
                  <a:pt x="9916" y="2608"/>
                </a:lnTo>
                <a:lnTo>
                  <a:pt x="9935" y="2603"/>
                </a:lnTo>
                <a:lnTo>
                  <a:pt x="9952" y="2597"/>
                </a:lnTo>
                <a:lnTo>
                  <a:pt x="9968" y="2590"/>
                </a:lnTo>
                <a:lnTo>
                  <a:pt x="9986" y="2582"/>
                </a:lnTo>
                <a:lnTo>
                  <a:pt x="10002" y="2575"/>
                </a:lnTo>
                <a:lnTo>
                  <a:pt x="10018" y="2566"/>
                </a:lnTo>
                <a:lnTo>
                  <a:pt x="10034" y="2556"/>
                </a:lnTo>
                <a:lnTo>
                  <a:pt x="10049" y="2546"/>
                </a:lnTo>
                <a:lnTo>
                  <a:pt x="10064" y="2535"/>
                </a:lnTo>
                <a:lnTo>
                  <a:pt x="10078" y="2523"/>
                </a:lnTo>
                <a:lnTo>
                  <a:pt x="10092" y="2511"/>
                </a:lnTo>
                <a:lnTo>
                  <a:pt x="10105" y="2499"/>
                </a:lnTo>
                <a:lnTo>
                  <a:pt x="10118" y="2486"/>
                </a:lnTo>
                <a:lnTo>
                  <a:pt x="10130" y="2471"/>
                </a:lnTo>
                <a:lnTo>
                  <a:pt x="10142" y="2457"/>
                </a:lnTo>
                <a:lnTo>
                  <a:pt x="10153" y="2442"/>
                </a:lnTo>
                <a:lnTo>
                  <a:pt x="10163" y="2426"/>
                </a:lnTo>
                <a:lnTo>
                  <a:pt x="10173" y="2411"/>
                </a:lnTo>
                <a:lnTo>
                  <a:pt x="10182" y="2394"/>
                </a:lnTo>
                <a:lnTo>
                  <a:pt x="10190" y="2378"/>
                </a:lnTo>
                <a:lnTo>
                  <a:pt x="10198" y="2360"/>
                </a:lnTo>
                <a:lnTo>
                  <a:pt x="10204" y="2343"/>
                </a:lnTo>
                <a:lnTo>
                  <a:pt x="10210" y="2324"/>
                </a:lnTo>
                <a:lnTo>
                  <a:pt x="10215" y="2305"/>
                </a:lnTo>
                <a:lnTo>
                  <a:pt x="10215" y="2305"/>
                </a:lnTo>
                <a:lnTo>
                  <a:pt x="10249" y="2172"/>
                </a:lnTo>
                <a:lnTo>
                  <a:pt x="10280" y="2037"/>
                </a:lnTo>
                <a:lnTo>
                  <a:pt x="10309" y="1902"/>
                </a:lnTo>
                <a:lnTo>
                  <a:pt x="10337" y="1768"/>
                </a:lnTo>
                <a:lnTo>
                  <a:pt x="10364" y="1632"/>
                </a:lnTo>
                <a:lnTo>
                  <a:pt x="10387" y="1494"/>
                </a:lnTo>
                <a:lnTo>
                  <a:pt x="10411" y="1358"/>
                </a:lnTo>
                <a:lnTo>
                  <a:pt x="10431" y="1221"/>
                </a:lnTo>
                <a:lnTo>
                  <a:pt x="10431" y="1221"/>
                </a:lnTo>
                <a:lnTo>
                  <a:pt x="10434" y="1201"/>
                </a:lnTo>
                <a:lnTo>
                  <a:pt x="10435" y="1183"/>
                </a:lnTo>
                <a:lnTo>
                  <a:pt x="10436" y="1164"/>
                </a:lnTo>
                <a:lnTo>
                  <a:pt x="10436" y="1144"/>
                </a:lnTo>
                <a:lnTo>
                  <a:pt x="10435" y="1125"/>
                </a:lnTo>
                <a:lnTo>
                  <a:pt x="10432" y="1106"/>
                </a:lnTo>
                <a:lnTo>
                  <a:pt x="10430" y="1088"/>
                </a:lnTo>
                <a:lnTo>
                  <a:pt x="10426" y="1070"/>
                </a:lnTo>
                <a:lnTo>
                  <a:pt x="10422" y="1052"/>
                </a:lnTo>
                <a:lnTo>
                  <a:pt x="10416" y="1034"/>
                </a:lnTo>
                <a:lnTo>
                  <a:pt x="10411" y="1017"/>
                </a:lnTo>
                <a:lnTo>
                  <a:pt x="10404" y="999"/>
                </a:lnTo>
                <a:lnTo>
                  <a:pt x="10396" y="983"/>
                </a:lnTo>
                <a:lnTo>
                  <a:pt x="10389" y="967"/>
                </a:lnTo>
                <a:lnTo>
                  <a:pt x="10380" y="951"/>
                </a:lnTo>
                <a:lnTo>
                  <a:pt x="10370" y="934"/>
                </a:lnTo>
                <a:lnTo>
                  <a:pt x="10360" y="919"/>
                </a:lnTo>
                <a:lnTo>
                  <a:pt x="10349" y="904"/>
                </a:lnTo>
                <a:lnTo>
                  <a:pt x="10337" y="889"/>
                </a:lnTo>
                <a:lnTo>
                  <a:pt x="10325" y="876"/>
                </a:lnTo>
                <a:lnTo>
                  <a:pt x="10313" y="863"/>
                </a:lnTo>
                <a:lnTo>
                  <a:pt x="10299" y="849"/>
                </a:lnTo>
                <a:lnTo>
                  <a:pt x="10285" y="838"/>
                </a:lnTo>
                <a:lnTo>
                  <a:pt x="10271" y="826"/>
                </a:lnTo>
                <a:lnTo>
                  <a:pt x="10256" y="815"/>
                </a:lnTo>
                <a:lnTo>
                  <a:pt x="10240" y="805"/>
                </a:lnTo>
                <a:lnTo>
                  <a:pt x="10224" y="795"/>
                </a:lnTo>
                <a:lnTo>
                  <a:pt x="10208" y="786"/>
                </a:lnTo>
                <a:lnTo>
                  <a:pt x="10190" y="777"/>
                </a:lnTo>
                <a:lnTo>
                  <a:pt x="10173" y="770"/>
                </a:lnTo>
                <a:lnTo>
                  <a:pt x="10155" y="763"/>
                </a:lnTo>
                <a:lnTo>
                  <a:pt x="10137" y="757"/>
                </a:lnTo>
                <a:lnTo>
                  <a:pt x="10137" y="757"/>
                </a:lnTo>
                <a:close/>
              </a:path>
            </a:pathLst>
          </a:custGeom>
          <a:solidFill>
            <a:srgbClr val="00A0E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6" name="Freeform 8"/>
          <p:cNvSpPr>
            <a:spLocks/>
          </p:cNvSpPr>
          <p:nvPr/>
        </p:nvSpPr>
        <p:spPr bwMode="auto">
          <a:xfrm>
            <a:off x="2300046" y="2790008"/>
            <a:ext cx="1610541" cy="1610541"/>
          </a:xfrm>
          <a:custGeom>
            <a:avLst/>
            <a:gdLst>
              <a:gd name="T0" fmla="*/ 9731 w 10435"/>
              <a:gd name="T1" fmla="*/ 7070 h 10437"/>
              <a:gd name="T2" fmla="*/ 8896 w 10435"/>
              <a:gd name="T3" fmla="*/ 6901 h 10437"/>
              <a:gd name="T4" fmla="*/ 8090 w 10435"/>
              <a:gd name="T5" fmla="*/ 6640 h 10437"/>
              <a:gd name="T6" fmla="*/ 7323 w 10435"/>
              <a:gd name="T7" fmla="*/ 6292 h 10437"/>
              <a:gd name="T8" fmla="*/ 6600 w 10435"/>
              <a:gd name="T9" fmla="*/ 5862 h 10437"/>
              <a:gd name="T10" fmla="*/ 5931 w 10435"/>
              <a:gd name="T11" fmla="*/ 5353 h 10437"/>
              <a:gd name="T12" fmla="*/ 5321 w 10435"/>
              <a:gd name="T13" fmla="*/ 4773 h 10437"/>
              <a:gd name="T14" fmla="*/ 4777 w 10435"/>
              <a:gd name="T15" fmla="*/ 4123 h 10437"/>
              <a:gd name="T16" fmla="*/ 4305 w 10435"/>
              <a:gd name="T17" fmla="*/ 3410 h 10437"/>
              <a:gd name="T18" fmla="*/ 3916 w 10435"/>
              <a:gd name="T19" fmla="*/ 2639 h 10437"/>
              <a:gd name="T20" fmla="*/ 3613 w 10435"/>
              <a:gd name="T21" fmla="*/ 1814 h 10437"/>
              <a:gd name="T22" fmla="*/ 3408 w 10435"/>
              <a:gd name="T23" fmla="*/ 963 h 10437"/>
              <a:gd name="T24" fmla="*/ 1128 w 10435"/>
              <a:gd name="T25" fmla="*/ 167 h 10437"/>
              <a:gd name="T26" fmla="*/ 1053 w 10435"/>
              <a:gd name="T27" fmla="*/ 432 h 10437"/>
              <a:gd name="T28" fmla="*/ 300 w 10435"/>
              <a:gd name="T29" fmla="*/ 756 h 10437"/>
              <a:gd name="T30" fmla="*/ 138 w 10435"/>
              <a:gd name="T31" fmla="*/ 849 h 10437"/>
              <a:gd name="T32" fmla="*/ 25 w 10435"/>
              <a:gd name="T33" fmla="*/ 1015 h 10437"/>
              <a:gd name="T34" fmla="*/ 5 w 10435"/>
              <a:gd name="T35" fmla="*/ 1220 h 10437"/>
              <a:gd name="T36" fmla="*/ 221 w 10435"/>
              <a:gd name="T37" fmla="*/ 2305 h 10437"/>
              <a:gd name="T38" fmla="*/ 319 w 10435"/>
              <a:gd name="T39" fmla="*/ 2485 h 10437"/>
              <a:gd name="T40" fmla="*/ 484 w 10435"/>
              <a:gd name="T41" fmla="*/ 2597 h 10437"/>
              <a:gd name="T42" fmla="*/ 1223 w 10435"/>
              <a:gd name="T43" fmla="*/ 2567 h 10437"/>
              <a:gd name="T44" fmla="*/ 1491 w 10435"/>
              <a:gd name="T45" fmla="*/ 2632 h 10437"/>
              <a:gd name="T46" fmla="*/ 1661 w 10435"/>
              <a:gd name="T47" fmla="*/ 2848 h 10437"/>
              <a:gd name="T48" fmla="*/ 2081 w 10435"/>
              <a:gd name="T49" fmla="*/ 3862 h 10437"/>
              <a:gd name="T50" fmla="*/ 2064 w 10435"/>
              <a:gd name="T51" fmla="*/ 4199 h 10437"/>
              <a:gd name="T52" fmla="*/ 1496 w 10435"/>
              <a:gd name="T53" fmla="*/ 4716 h 10437"/>
              <a:gd name="T54" fmla="*/ 1391 w 10435"/>
              <a:gd name="T55" fmla="*/ 4890 h 10437"/>
              <a:gd name="T56" fmla="*/ 1378 w 10435"/>
              <a:gd name="T57" fmla="*/ 5091 h 10437"/>
              <a:gd name="T58" fmla="*/ 1576 w 10435"/>
              <a:gd name="T59" fmla="*/ 5467 h 10437"/>
              <a:gd name="T60" fmla="*/ 2096 w 10435"/>
              <a:gd name="T61" fmla="*/ 6207 h 10437"/>
              <a:gd name="T62" fmla="*/ 2273 w 10435"/>
              <a:gd name="T63" fmla="*/ 6306 h 10437"/>
              <a:gd name="T64" fmla="*/ 2474 w 10435"/>
              <a:gd name="T65" fmla="*/ 6309 h 10437"/>
              <a:gd name="T66" fmla="*/ 3121 w 10435"/>
              <a:gd name="T67" fmla="*/ 5986 h 10437"/>
              <a:gd name="T68" fmla="*/ 3475 w 10435"/>
              <a:gd name="T69" fmla="*/ 6011 h 10437"/>
              <a:gd name="T70" fmla="*/ 3950 w 10435"/>
              <a:gd name="T71" fmla="*/ 6485 h 10437"/>
              <a:gd name="T72" fmla="*/ 4424 w 10435"/>
              <a:gd name="T73" fmla="*/ 6959 h 10437"/>
              <a:gd name="T74" fmla="*/ 4450 w 10435"/>
              <a:gd name="T75" fmla="*/ 7312 h 10437"/>
              <a:gd name="T76" fmla="*/ 4127 w 10435"/>
              <a:gd name="T77" fmla="*/ 7958 h 10437"/>
              <a:gd name="T78" fmla="*/ 4132 w 10435"/>
              <a:gd name="T79" fmla="*/ 8159 h 10437"/>
              <a:gd name="T80" fmla="*/ 4229 w 10435"/>
              <a:gd name="T81" fmla="*/ 8336 h 10437"/>
              <a:gd name="T82" fmla="*/ 4970 w 10435"/>
              <a:gd name="T83" fmla="*/ 8857 h 10437"/>
              <a:gd name="T84" fmla="*/ 5347 w 10435"/>
              <a:gd name="T85" fmla="*/ 9055 h 10437"/>
              <a:gd name="T86" fmla="*/ 5546 w 10435"/>
              <a:gd name="T87" fmla="*/ 9042 h 10437"/>
              <a:gd name="T88" fmla="*/ 5721 w 10435"/>
              <a:gd name="T89" fmla="*/ 8936 h 10437"/>
              <a:gd name="T90" fmla="*/ 6238 w 10435"/>
              <a:gd name="T91" fmla="*/ 8369 h 10437"/>
              <a:gd name="T92" fmla="*/ 6576 w 10435"/>
              <a:gd name="T93" fmla="*/ 8353 h 10437"/>
              <a:gd name="T94" fmla="*/ 7588 w 10435"/>
              <a:gd name="T95" fmla="*/ 8774 h 10437"/>
              <a:gd name="T96" fmla="*/ 7803 w 10435"/>
              <a:gd name="T97" fmla="*/ 8945 h 10437"/>
              <a:gd name="T98" fmla="*/ 7814 w 10435"/>
              <a:gd name="T99" fmla="*/ 9766 h 10437"/>
              <a:gd name="T100" fmla="*/ 7838 w 10435"/>
              <a:gd name="T101" fmla="*/ 9952 h 10437"/>
              <a:gd name="T102" fmla="*/ 7949 w 10435"/>
              <a:gd name="T103" fmla="*/ 10119 h 10437"/>
              <a:gd name="T104" fmla="*/ 8130 w 10435"/>
              <a:gd name="T105" fmla="*/ 10216 h 10437"/>
              <a:gd name="T106" fmla="*/ 9234 w 10435"/>
              <a:gd name="T107" fmla="*/ 10435 h 10437"/>
              <a:gd name="T108" fmla="*/ 9436 w 10435"/>
              <a:gd name="T109" fmla="*/ 10405 h 10437"/>
              <a:gd name="T110" fmla="*/ 9597 w 10435"/>
              <a:gd name="T111" fmla="*/ 10286 h 10437"/>
              <a:gd name="T112" fmla="*/ 9840 w 10435"/>
              <a:gd name="T113" fmla="*/ 9605 h 10437"/>
              <a:gd name="T114" fmla="*/ 10031 w 10435"/>
              <a:gd name="T115" fmla="*/ 9364 h 10437"/>
              <a:gd name="T116" fmla="*/ 10350 w 10435"/>
              <a:gd name="T117" fmla="*/ 9312 h 10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35" h="10437">
                <a:moveTo>
                  <a:pt x="10435" y="7136"/>
                </a:moveTo>
                <a:lnTo>
                  <a:pt x="10435" y="7136"/>
                </a:lnTo>
                <a:lnTo>
                  <a:pt x="10355" y="7133"/>
                </a:lnTo>
                <a:lnTo>
                  <a:pt x="10277" y="7128"/>
                </a:lnTo>
                <a:lnTo>
                  <a:pt x="10199" y="7121"/>
                </a:lnTo>
                <a:lnTo>
                  <a:pt x="10121" y="7115"/>
                </a:lnTo>
                <a:lnTo>
                  <a:pt x="10042" y="7108"/>
                </a:lnTo>
                <a:lnTo>
                  <a:pt x="9965" y="7099"/>
                </a:lnTo>
                <a:lnTo>
                  <a:pt x="9886" y="7090"/>
                </a:lnTo>
                <a:lnTo>
                  <a:pt x="9809" y="7080"/>
                </a:lnTo>
                <a:lnTo>
                  <a:pt x="9731" y="7070"/>
                </a:lnTo>
                <a:lnTo>
                  <a:pt x="9654" y="7058"/>
                </a:lnTo>
                <a:lnTo>
                  <a:pt x="9578" y="7047"/>
                </a:lnTo>
                <a:lnTo>
                  <a:pt x="9501" y="7033"/>
                </a:lnTo>
                <a:lnTo>
                  <a:pt x="9425" y="7019"/>
                </a:lnTo>
                <a:lnTo>
                  <a:pt x="9349" y="7004"/>
                </a:lnTo>
                <a:lnTo>
                  <a:pt x="9272" y="6989"/>
                </a:lnTo>
                <a:lnTo>
                  <a:pt x="9196" y="6973"/>
                </a:lnTo>
                <a:lnTo>
                  <a:pt x="9120" y="6956"/>
                </a:lnTo>
                <a:lnTo>
                  <a:pt x="9045" y="6938"/>
                </a:lnTo>
                <a:lnTo>
                  <a:pt x="8971" y="6919"/>
                </a:lnTo>
                <a:lnTo>
                  <a:pt x="8896" y="6901"/>
                </a:lnTo>
                <a:lnTo>
                  <a:pt x="8821" y="6881"/>
                </a:lnTo>
                <a:lnTo>
                  <a:pt x="8746" y="6859"/>
                </a:lnTo>
                <a:lnTo>
                  <a:pt x="8672" y="6838"/>
                </a:lnTo>
                <a:lnTo>
                  <a:pt x="8599" y="6816"/>
                </a:lnTo>
                <a:lnTo>
                  <a:pt x="8525" y="6793"/>
                </a:lnTo>
                <a:lnTo>
                  <a:pt x="8452" y="6770"/>
                </a:lnTo>
                <a:lnTo>
                  <a:pt x="8379" y="6745"/>
                </a:lnTo>
                <a:lnTo>
                  <a:pt x="8306" y="6720"/>
                </a:lnTo>
                <a:lnTo>
                  <a:pt x="8233" y="6694"/>
                </a:lnTo>
                <a:lnTo>
                  <a:pt x="8162" y="6667"/>
                </a:lnTo>
                <a:lnTo>
                  <a:pt x="8090" y="6640"/>
                </a:lnTo>
                <a:lnTo>
                  <a:pt x="8019" y="6611"/>
                </a:lnTo>
                <a:lnTo>
                  <a:pt x="7948" y="6583"/>
                </a:lnTo>
                <a:lnTo>
                  <a:pt x="7877" y="6553"/>
                </a:lnTo>
                <a:lnTo>
                  <a:pt x="7807" y="6523"/>
                </a:lnTo>
                <a:lnTo>
                  <a:pt x="7736" y="6491"/>
                </a:lnTo>
                <a:lnTo>
                  <a:pt x="7667" y="6460"/>
                </a:lnTo>
                <a:lnTo>
                  <a:pt x="7597" y="6428"/>
                </a:lnTo>
                <a:lnTo>
                  <a:pt x="7527" y="6394"/>
                </a:lnTo>
                <a:lnTo>
                  <a:pt x="7459" y="6360"/>
                </a:lnTo>
                <a:lnTo>
                  <a:pt x="7391" y="6327"/>
                </a:lnTo>
                <a:lnTo>
                  <a:pt x="7323" y="6292"/>
                </a:lnTo>
                <a:lnTo>
                  <a:pt x="7255" y="6256"/>
                </a:lnTo>
                <a:lnTo>
                  <a:pt x="7188" y="6220"/>
                </a:lnTo>
                <a:lnTo>
                  <a:pt x="7121" y="6182"/>
                </a:lnTo>
                <a:lnTo>
                  <a:pt x="7055" y="6145"/>
                </a:lnTo>
                <a:lnTo>
                  <a:pt x="6988" y="6106"/>
                </a:lnTo>
                <a:lnTo>
                  <a:pt x="6924" y="6066"/>
                </a:lnTo>
                <a:lnTo>
                  <a:pt x="6857" y="6026"/>
                </a:lnTo>
                <a:lnTo>
                  <a:pt x="6793" y="5986"/>
                </a:lnTo>
                <a:lnTo>
                  <a:pt x="6729" y="5945"/>
                </a:lnTo>
                <a:lnTo>
                  <a:pt x="6664" y="5904"/>
                </a:lnTo>
                <a:lnTo>
                  <a:pt x="6600" y="5862"/>
                </a:lnTo>
                <a:lnTo>
                  <a:pt x="6538" y="5818"/>
                </a:lnTo>
                <a:lnTo>
                  <a:pt x="6475" y="5774"/>
                </a:lnTo>
                <a:lnTo>
                  <a:pt x="6412" y="5731"/>
                </a:lnTo>
                <a:lnTo>
                  <a:pt x="6351" y="5686"/>
                </a:lnTo>
                <a:lnTo>
                  <a:pt x="6290" y="5639"/>
                </a:lnTo>
                <a:lnTo>
                  <a:pt x="6229" y="5593"/>
                </a:lnTo>
                <a:lnTo>
                  <a:pt x="6168" y="5546"/>
                </a:lnTo>
                <a:lnTo>
                  <a:pt x="6108" y="5499"/>
                </a:lnTo>
                <a:lnTo>
                  <a:pt x="6049" y="5451"/>
                </a:lnTo>
                <a:lnTo>
                  <a:pt x="5989" y="5402"/>
                </a:lnTo>
                <a:lnTo>
                  <a:pt x="5931" y="5353"/>
                </a:lnTo>
                <a:lnTo>
                  <a:pt x="5873" y="5303"/>
                </a:lnTo>
                <a:lnTo>
                  <a:pt x="5816" y="5253"/>
                </a:lnTo>
                <a:lnTo>
                  <a:pt x="5758" y="5202"/>
                </a:lnTo>
                <a:lnTo>
                  <a:pt x="5702" y="5151"/>
                </a:lnTo>
                <a:lnTo>
                  <a:pt x="5646" y="5098"/>
                </a:lnTo>
                <a:lnTo>
                  <a:pt x="5590" y="5044"/>
                </a:lnTo>
                <a:lnTo>
                  <a:pt x="5535" y="4992"/>
                </a:lnTo>
                <a:lnTo>
                  <a:pt x="5480" y="4937"/>
                </a:lnTo>
                <a:lnTo>
                  <a:pt x="5427" y="4884"/>
                </a:lnTo>
                <a:lnTo>
                  <a:pt x="5373" y="4827"/>
                </a:lnTo>
                <a:lnTo>
                  <a:pt x="5321" y="4773"/>
                </a:lnTo>
                <a:lnTo>
                  <a:pt x="5268" y="4716"/>
                </a:lnTo>
                <a:lnTo>
                  <a:pt x="5217" y="4659"/>
                </a:lnTo>
                <a:lnTo>
                  <a:pt x="5165" y="4602"/>
                </a:lnTo>
                <a:lnTo>
                  <a:pt x="5115" y="4544"/>
                </a:lnTo>
                <a:lnTo>
                  <a:pt x="5065" y="4486"/>
                </a:lnTo>
                <a:lnTo>
                  <a:pt x="5015" y="4426"/>
                </a:lnTo>
                <a:lnTo>
                  <a:pt x="4966" y="4367"/>
                </a:lnTo>
                <a:lnTo>
                  <a:pt x="4918" y="4306"/>
                </a:lnTo>
                <a:lnTo>
                  <a:pt x="4870" y="4246"/>
                </a:lnTo>
                <a:lnTo>
                  <a:pt x="4823" y="4185"/>
                </a:lnTo>
                <a:lnTo>
                  <a:pt x="4777" y="4123"/>
                </a:lnTo>
                <a:lnTo>
                  <a:pt x="4731" y="4060"/>
                </a:lnTo>
                <a:lnTo>
                  <a:pt x="4686" y="3998"/>
                </a:lnTo>
                <a:lnTo>
                  <a:pt x="4641" y="3934"/>
                </a:lnTo>
                <a:lnTo>
                  <a:pt x="4596" y="3871"/>
                </a:lnTo>
                <a:lnTo>
                  <a:pt x="4554" y="3807"/>
                </a:lnTo>
                <a:lnTo>
                  <a:pt x="4510" y="3742"/>
                </a:lnTo>
                <a:lnTo>
                  <a:pt x="4467" y="3676"/>
                </a:lnTo>
                <a:lnTo>
                  <a:pt x="4426" y="3611"/>
                </a:lnTo>
                <a:lnTo>
                  <a:pt x="4385" y="3545"/>
                </a:lnTo>
                <a:lnTo>
                  <a:pt x="4345" y="3478"/>
                </a:lnTo>
                <a:lnTo>
                  <a:pt x="4305" y="3410"/>
                </a:lnTo>
                <a:lnTo>
                  <a:pt x="4267" y="3343"/>
                </a:lnTo>
                <a:lnTo>
                  <a:pt x="4229" y="3274"/>
                </a:lnTo>
                <a:lnTo>
                  <a:pt x="4191" y="3206"/>
                </a:lnTo>
                <a:lnTo>
                  <a:pt x="4154" y="3137"/>
                </a:lnTo>
                <a:lnTo>
                  <a:pt x="4118" y="3067"/>
                </a:lnTo>
                <a:lnTo>
                  <a:pt x="4082" y="2996"/>
                </a:lnTo>
                <a:lnTo>
                  <a:pt x="4047" y="2926"/>
                </a:lnTo>
                <a:lnTo>
                  <a:pt x="4013" y="2855"/>
                </a:lnTo>
                <a:lnTo>
                  <a:pt x="3980" y="2784"/>
                </a:lnTo>
                <a:lnTo>
                  <a:pt x="3947" y="2712"/>
                </a:lnTo>
                <a:lnTo>
                  <a:pt x="3916" y="2639"/>
                </a:lnTo>
                <a:lnTo>
                  <a:pt x="3884" y="2566"/>
                </a:lnTo>
                <a:lnTo>
                  <a:pt x="3854" y="2494"/>
                </a:lnTo>
                <a:lnTo>
                  <a:pt x="3824" y="2419"/>
                </a:lnTo>
                <a:lnTo>
                  <a:pt x="3795" y="2345"/>
                </a:lnTo>
                <a:lnTo>
                  <a:pt x="3766" y="2270"/>
                </a:lnTo>
                <a:lnTo>
                  <a:pt x="3739" y="2195"/>
                </a:lnTo>
                <a:lnTo>
                  <a:pt x="3713" y="2119"/>
                </a:lnTo>
                <a:lnTo>
                  <a:pt x="3687" y="2044"/>
                </a:lnTo>
                <a:lnTo>
                  <a:pt x="3660" y="1967"/>
                </a:lnTo>
                <a:lnTo>
                  <a:pt x="3637" y="1891"/>
                </a:lnTo>
                <a:lnTo>
                  <a:pt x="3613" y="1814"/>
                </a:lnTo>
                <a:lnTo>
                  <a:pt x="3589" y="1736"/>
                </a:lnTo>
                <a:lnTo>
                  <a:pt x="3568" y="1658"/>
                </a:lnTo>
                <a:lnTo>
                  <a:pt x="3546" y="1580"/>
                </a:lnTo>
                <a:lnTo>
                  <a:pt x="3526" y="1501"/>
                </a:lnTo>
                <a:lnTo>
                  <a:pt x="3506" y="1422"/>
                </a:lnTo>
                <a:lnTo>
                  <a:pt x="3487" y="1342"/>
                </a:lnTo>
                <a:lnTo>
                  <a:pt x="3468" y="1262"/>
                </a:lnTo>
                <a:lnTo>
                  <a:pt x="3452" y="1183"/>
                </a:lnTo>
                <a:lnTo>
                  <a:pt x="3435" y="1101"/>
                </a:lnTo>
                <a:lnTo>
                  <a:pt x="3435" y="1101"/>
                </a:lnTo>
                <a:lnTo>
                  <a:pt x="3408" y="963"/>
                </a:lnTo>
                <a:lnTo>
                  <a:pt x="3385" y="826"/>
                </a:lnTo>
                <a:lnTo>
                  <a:pt x="3365" y="687"/>
                </a:lnTo>
                <a:lnTo>
                  <a:pt x="3346" y="549"/>
                </a:lnTo>
                <a:lnTo>
                  <a:pt x="3331" y="412"/>
                </a:lnTo>
                <a:lnTo>
                  <a:pt x="3317" y="274"/>
                </a:lnTo>
                <a:lnTo>
                  <a:pt x="3307" y="137"/>
                </a:lnTo>
                <a:lnTo>
                  <a:pt x="3299" y="0"/>
                </a:lnTo>
                <a:lnTo>
                  <a:pt x="1121" y="0"/>
                </a:lnTo>
                <a:lnTo>
                  <a:pt x="1121" y="0"/>
                </a:lnTo>
                <a:lnTo>
                  <a:pt x="1124" y="84"/>
                </a:lnTo>
                <a:lnTo>
                  <a:pt x="1128" y="167"/>
                </a:lnTo>
                <a:lnTo>
                  <a:pt x="1128" y="167"/>
                </a:lnTo>
                <a:lnTo>
                  <a:pt x="1128" y="185"/>
                </a:lnTo>
                <a:lnTo>
                  <a:pt x="1128" y="203"/>
                </a:lnTo>
                <a:lnTo>
                  <a:pt x="1128" y="221"/>
                </a:lnTo>
                <a:lnTo>
                  <a:pt x="1126" y="238"/>
                </a:lnTo>
                <a:lnTo>
                  <a:pt x="1121" y="273"/>
                </a:lnTo>
                <a:lnTo>
                  <a:pt x="1112" y="307"/>
                </a:lnTo>
                <a:lnTo>
                  <a:pt x="1101" y="341"/>
                </a:lnTo>
                <a:lnTo>
                  <a:pt x="1088" y="372"/>
                </a:lnTo>
                <a:lnTo>
                  <a:pt x="1072" y="403"/>
                </a:lnTo>
                <a:lnTo>
                  <a:pt x="1053" y="432"/>
                </a:lnTo>
                <a:lnTo>
                  <a:pt x="1032" y="459"/>
                </a:lnTo>
                <a:lnTo>
                  <a:pt x="1010" y="485"/>
                </a:lnTo>
                <a:lnTo>
                  <a:pt x="985" y="509"/>
                </a:lnTo>
                <a:lnTo>
                  <a:pt x="957" y="530"/>
                </a:lnTo>
                <a:lnTo>
                  <a:pt x="929" y="550"/>
                </a:lnTo>
                <a:lnTo>
                  <a:pt x="897" y="568"/>
                </a:lnTo>
                <a:lnTo>
                  <a:pt x="881" y="575"/>
                </a:lnTo>
                <a:lnTo>
                  <a:pt x="865" y="583"/>
                </a:lnTo>
                <a:lnTo>
                  <a:pt x="847" y="589"/>
                </a:lnTo>
                <a:lnTo>
                  <a:pt x="830" y="594"/>
                </a:lnTo>
                <a:lnTo>
                  <a:pt x="300" y="756"/>
                </a:lnTo>
                <a:lnTo>
                  <a:pt x="300" y="756"/>
                </a:lnTo>
                <a:lnTo>
                  <a:pt x="281" y="762"/>
                </a:lnTo>
                <a:lnTo>
                  <a:pt x="264" y="770"/>
                </a:lnTo>
                <a:lnTo>
                  <a:pt x="246" y="777"/>
                </a:lnTo>
                <a:lnTo>
                  <a:pt x="229" y="785"/>
                </a:lnTo>
                <a:lnTo>
                  <a:pt x="213" y="795"/>
                </a:lnTo>
                <a:lnTo>
                  <a:pt x="196" y="803"/>
                </a:lnTo>
                <a:lnTo>
                  <a:pt x="180" y="815"/>
                </a:lnTo>
                <a:lnTo>
                  <a:pt x="165" y="826"/>
                </a:lnTo>
                <a:lnTo>
                  <a:pt x="151" y="837"/>
                </a:lnTo>
                <a:lnTo>
                  <a:pt x="138" y="849"/>
                </a:lnTo>
                <a:lnTo>
                  <a:pt x="124" y="862"/>
                </a:lnTo>
                <a:lnTo>
                  <a:pt x="112" y="876"/>
                </a:lnTo>
                <a:lnTo>
                  <a:pt x="99" y="889"/>
                </a:lnTo>
                <a:lnTo>
                  <a:pt x="88" y="903"/>
                </a:lnTo>
                <a:lnTo>
                  <a:pt x="77" y="918"/>
                </a:lnTo>
                <a:lnTo>
                  <a:pt x="67" y="933"/>
                </a:lnTo>
                <a:lnTo>
                  <a:pt x="57" y="949"/>
                </a:lnTo>
                <a:lnTo>
                  <a:pt x="48" y="965"/>
                </a:lnTo>
                <a:lnTo>
                  <a:pt x="40" y="982"/>
                </a:lnTo>
                <a:lnTo>
                  <a:pt x="33" y="999"/>
                </a:lnTo>
                <a:lnTo>
                  <a:pt x="25" y="1015"/>
                </a:lnTo>
                <a:lnTo>
                  <a:pt x="20" y="1033"/>
                </a:lnTo>
                <a:lnTo>
                  <a:pt x="14" y="1052"/>
                </a:lnTo>
                <a:lnTo>
                  <a:pt x="10" y="1069"/>
                </a:lnTo>
                <a:lnTo>
                  <a:pt x="7" y="1088"/>
                </a:lnTo>
                <a:lnTo>
                  <a:pt x="4" y="1105"/>
                </a:lnTo>
                <a:lnTo>
                  <a:pt x="2" y="1124"/>
                </a:lnTo>
                <a:lnTo>
                  <a:pt x="0" y="1144"/>
                </a:lnTo>
                <a:lnTo>
                  <a:pt x="0" y="1163"/>
                </a:lnTo>
                <a:lnTo>
                  <a:pt x="2" y="1181"/>
                </a:lnTo>
                <a:lnTo>
                  <a:pt x="3" y="1200"/>
                </a:lnTo>
                <a:lnTo>
                  <a:pt x="5" y="1220"/>
                </a:lnTo>
                <a:lnTo>
                  <a:pt x="5" y="1220"/>
                </a:lnTo>
                <a:lnTo>
                  <a:pt x="25" y="1356"/>
                </a:lnTo>
                <a:lnTo>
                  <a:pt x="48" y="1492"/>
                </a:lnTo>
                <a:lnTo>
                  <a:pt x="73" y="1629"/>
                </a:lnTo>
                <a:lnTo>
                  <a:pt x="99" y="1765"/>
                </a:lnTo>
                <a:lnTo>
                  <a:pt x="99" y="1765"/>
                </a:lnTo>
                <a:lnTo>
                  <a:pt x="126" y="1901"/>
                </a:lnTo>
                <a:lnTo>
                  <a:pt x="156" y="2037"/>
                </a:lnTo>
                <a:lnTo>
                  <a:pt x="188" y="2170"/>
                </a:lnTo>
                <a:lnTo>
                  <a:pt x="221" y="2305"/>
                </a:lnTo>
                <a:lnTo>
                  <a:pt x="221" y="2305"/>
                </a:lnTo>
                <a:lnTo>
                  <a:pt x="226" y="2324"/>
                </a:lnTo>
                <a:lnTo>
                  <a:pt x="233" y="2341"/>
                </a:lnTo>
                <a:lnTo>
                  <a:pt x="239" y="2360"/>
                </a:lnTo>
                <a:lnTo>
                  <a:pt x="246" y="2378"/>
                </a:lnTo>
                <a:lnTo>
                  <a:pt x="255" y="2394"/>
                </a:lnTo>
                <a:lnTo>
                  <a:pt x="264" y="2410"/>
                </a:lnTo>
                <a:lnTo>
                  <a:pt x="274" y="2426"/>
                </a:lnTo>
                <a:lnTo>
                  <a:pt x="284" y="2442"/>
                </a:lnTo>
                <a:lnTo>
                  <a:pt x="295" y="2457"/>
                </a:lnTo>
                <a:lnTo>
                  <a:pt x="306" y="2471"/>
                </a:lnTo>
                <a:lnTo>
                  <a:pt x="319" y="2485"/>
                </a:lnTo>
                <a:lnTo>
                  <a:pt x="331" y="2499"/>
                </a:lnTo>
                <a:lnTo>
                  <a:pt x="345" y="2511"/>
                </a:lnTo>
                <a:lnTo>
                  <a:pt x="358" y="2523"/>
                </a:lnTo>
                <a:lnTo>
                  <a:pt x="372" y="2535"/>
                </a:lnTo>
                <a:lnTo>
                  <a:pt x="387" y="2546"/>
                </a:lnTo>
                <a:lnTo>
                  <a:pt x="402" y="2556"/>
                </a:lnTo>
                <a:lnTo>
                  <a:pt x="418" y="2566"/>
                </a:lnTo>
                <a:lnTo>
                  <a:pt x="435" y="2575"/>
                </a:lnTo>
                <a:lnTo>
                  <a:pt x="451" y="2582"/>
                </a:lnTo>
                <a:lnTo>
                  <a:pt x="467" y="2590"/>
                </a:lnTo>
                <a:lnTo>
                  <a:pt x="484" y="2597"/>
                </a:lnTo>
                <a:lnTo>
                  <a:pt x="502" y="2602"/>
                </a:lnTo>
                <a:lnTo>
                  <a:pt x="521" y="2608"/>
                </a:lnTo>
                <a:lnTo>
                  <a:pt x="538" y="2612"/>
                </a:lnTo>
                <a:lnTo>
                  <a:pt x="557" y="2616"/>
                </a:lnTo>
                <a:lnTo>
                  <a:pt x="576" y="2618"/>
                </a:lnTo>
                <a:lnTo>
                  <a:pt x="594" y="2621"/>
                </a:lnTo>
                <a:lnTo>
                  <a:pt x="613" y="2622"/>
                </a:lnTo>
                <a:lnTo>
                  <a:pt x="632" y="2622"/>
                </a:lnTo>
                <a:lnTo>
                  <a:pt x="652" y="2622"/>
                </a:lnTo>
                <a:lnTo>
                  <a:pt x="670" y="2621"/>
                </a:lnTo>
                <a:lnTo>
                  <a:pt x="1223" y="2567"/>
                </a:lnTo>
                <a:lnTo>
                  <a:pt x="1223" y="2567"/>
                </a:lnTo>
                <a:lnTo>
                  <a:pt x="1242" y="2566"/>
                </a:lnTo>
                <a:lnTo>
                  <a:pt x="1259" y="2565"/>
                </a:lnTo>
                <a:lnTo>
                  <a:pt x="1277" y="2565"/>
                </a:lnTo>
                <a:lnTo>
                  <a:pt x="1295" y="2566"/>
                </a:lnTo>
                <a:lnTo>
                  <a:pt x="1330" y="2570"/>
                </a:lnTo>
                <a:lnTo>
                  <a:pt x="1364" y="2577"/>
                </a:lnTo>
                <a:lnTo>
                  <a:pt x="1398" y="2587"/>
                </a:lnTo>
                <a:lnTo>
                  <a:pt x="1430" y="2600"/>
                </a:lnTo>
                <a:lnTo>
                  <a:pt x="1461" y="2615"/>
                </a:lnTo>
                <a:lnTo>
                  <a:pt x="1491" y="2632"/>
                </a:lnTo>
                <a:lnTo>
                  <a:pt x="1519" y="2652"/>
                </a:lnTo>
                <a:lnTo>
                  <a:pt x="1545" y="2673"/>
                </a:lnTo>
                <a:lnTo>
                  <a:pt x="1570" y="2698"/>
                </a:lnTo>
                <a:lnTo>
                  <a:pt x="1593" y="2724"/>
                </a:lnTo>
                <a:lnTo>
                  <a:pt x="1613" y="2752"/>
                </a:lnTo>
                <a:lnTo>
                  <a:pt x="1632" y="2783"/>
                </a:lnTo>
                <a:lnTo>
                  <a:pt x="1641" y="2798"/>
                </a:lnTo>
                <a:lnTo>
                  <a:pt x="1648" y="2814"/>
                </a:lnTo>
                <a:lnTo>
                  <a:pt x="1655" y="2830"/>
                </a:lnTo>
                <a:lnTo>
                  <a:pt x="1661" y="2848"/>
                </a:lnTo>
                <a:lnTo>
                  <a:pt x="1661" y="2848"/>
                </a:lnTo>
                <a:lnTo>
                  <a:pt x="1706" y="2974"/>
                </a:lnTo>
                <a:lnTo>
                  <a:pt x="1753" y="3099"/>
                </a:lnTo>
                <a:lnTo>
                  <a:pt x="1802" y="3222"/>
                </a:lnTo>
                <a:lnTo>
                  <a:pt x="1852" y="3346"/>
                </a:lnTo>
                <a:lnTo>
                  <a:pt x="1903" y="3468"/>
                </a:lnTo>
                <a:lnTo>
                  <a:pt x="1955" y="3589"/>
                </a:lnTo>
                <a:lnTo>
                  <a:pt x="2010" y="3709"/>
                </a:lnTo>
                <a:lnTo>
                  <a:pt x="2066" y="3828"/>
                </a:lnTo>
                <a:lnTo>
                  <a:pt x="2066" y="3828"/>
                </a:lnTo>
                <a:lnTo>
                  <a:pt x="2074" y="3844"/>
                </a:lnTo>
                <a:lnTo>
                  <a:pt x="2081" y="3862"/>
                </a:lnTo>
                <a:lnTo>
                  <a:pt x="2086" y="3878"/>
                </a:lnTo>
                <a:lnTo>
                  <a:pt x="2092" y="3896"/>
                </a:lnTo>
                <a:lnTo>
                  <a:pt x="2100" y="3929"/>
                </a:lnTo>
                <a:lnTo>
                  <a:pt x="2105" y="3964"/>
                </a:lnTo>
                <a:lnTo>
                  <a:pt x="2107" y="3999"/>
                </a:lnTo>
                <a:lnTo>
                  <a:pt x="2107" y="4033"/>
                </a:lnTo>
                <a:lnTo>
                  <a:pt x="2105" y="4068"/>
                </a:lnTo>
                <a:lnTo>
                  <a:pt x="2099" y="4101"/>
                </a:lnTo>
                <a:lnTo>
                  <a:pt x="2090" y="4135"/>
                </a:lnTo>
                <a:lnTo>
                  <a:pt x="2079" y="4168"/>
                </a:lnTo>
                <a:lnTo>
                  <a:pt x="2064" y="4199"/>
                </a:lnTo>
                <a:lnTo>
                  <a:pt x="2047" y="4230"/>
                </a:lnTo>
                <a:lnTo>
                  <a:pt x="2028" y="4259"/>
                </a:lnTo>
                <a:lnTo>
                  <a:pt x="2006" y="4286"/>
                </a:lnTo>
                <a:lnTo>
                  <a:pt x="1994" y="4300"/>
                </a:lnTo>
                <a:lnTo>
                  <a:pt x="1981" y="4312"/>
                </a:lnTo>
                <a:lnTo>
                  <a:pt x="1969" y="4325"/>
                </a:lnTo>
                <a:lnTo>
                  <a:pt x="1955" y="4336"/>
                </a:lnTo>
                <a:lnTo>
                  <a:pt x="1525" y="4690"/>
                </a:lnTo>
                <a:lnTo>
                  <a:pt x="1525" y="4690"/>
                </a:lnTo>
                <a:lnTo>
                  <a:pt x="1511" y="4703"/>
                </a:lnTo>
                <a:lnTo>
                  <a:pt x="1496" y="4716"/>
                </a:lnTo>
                <a:lnTo>
                  <a:pt x="1484" y="4730"/>
                </a:lnTo>
                <a:lnTo>
                  <a:pt x="1471" y="4744"/>
                </a:lnTo>
                <a:lnTo>
                  <a:pt x="1459" y="4759"/>
                </a:lnTo>
                <a:lnTo>
                  <a:pt x="1447" y="4774"/>
                </a:lnTo>
                <a:lnTo>
                  <a:pt x="1438" y="4789"/>
                </a:lnTo>
                <a:lnTo>
                  <a:pt x="1428" y="4805"/>
                </a:lnTo>
                <a:lnTo>
                  <a:pt x="1419" y="4821"/>
                </a:lnTo>
                <a:lnTo>
                  <a:pt x="1411" y="4839"/>
                </a:lnTo>
                <a:lnTo>
                  <a:pt x="1404" y="4855"/>
                </a:lnTo>
                <a:lnTo>
                  <a:pt x="1396" y="4872"/>
                </a:lnTo>
                <a:lnTo>
                  <a:pt x="1391" y="4890"/>
                </a:lnTo>
                <a:lnTo>
                  <a:pt x="1385" y="4907"/>
                </a:lnTo>
                <a:lnTo>
                  <a:pt x="1381" y="4926"/>
                </a:lnTo>
                <a:lnTo>
                  <a:pt x="1378" y="4943"/>
                </a:lnTo>
                <a:lnTo>
                  <a:pt x="1375" y="4962"/>
                </a:lnTo>
                <a:lnTo>
                  <a:pt x="1373" y="4980"/>
                </a:lnTo>
                <a:lnTo>
                  <a:pt x="1371" y="4998"/>
                </a:lnTo>
                <a:lnTo>
                  <a:pt x="1371" y="5017"/>
                </a:lnTo>
                <a:lnTo>
                  <a:pt x="1371" y="5035"/>
                </a:lnTo>
                <a:lnTo>
                  <a:pt x="1373" y="5053"/>
                </a:lnTo>
                <a:lnTo>
                  <a:pt x="1375" y="5072"/>
                </a:lnTo>
                <a:lnTo>
                  <a:pt x="1378" y="5091"/>
                </a:lnTo>
                <a:lnTo>
                  <a:pt x="1381" y="5108"/>
                </a:lnTo>
                <a:lnTo>
                  <a:pt x="1386" y="5127"/>
                </a:lnTo>
                <a:lnTo>
                  <a:pt x="1391" y="5144"/>
                </a:lnTo>
                <a:lnTo>
                  <a:pt x="1398" y="5163"/>
                </a:lnTo>
                <a:lnTo>
                  <a:pt x="1405" y="5180"/>
                </a:lnTo>
                <a:lnTo>
                  <a:pt x="1413" y="5198"/>
                </a:lnTo>
                <a:lnTo>
                  <a:pt x="1421" y="5214"/>
                </a:lnTo>
                <a:lnTo>
                  <a:pt x="1430" y="5232"/>
                </a:lnTo>
                <a:lnTo>
                  <a:pt x="1430" y="5232"/>
                </a:lnTo>
                <a:lnTo>
                  <a:pt x="1502" y="5350"/>
                </a:lnTo>
                <a:lnTo>
                  <a:pt x="1576" y="5467"/>
                </a:lnTo>
                <a:lnTo>
                  <a:pt x="1651" y="5585"/>
                </a:lnTo>
                <a:lnTo>
                  <a:pt x="1727" y="5699"/>
                </a:lnTo>
                <a:lnTo>
                  <a:pt x="1804" y="5814"/>
                </a:lnTo>
                <a:lnTo>
                  <a:pt x="1883" y="5928"/>
                </a:lnTo>
                <a:lnTo>
                  <a:pt x="1964" y="6040"/>
                </a:lnTo>
                <a:lnTo>
                  <a:pt x="2045" y="6151"/>
                </a:lnTo>
                <a:lnTo>
                  <a:pt x="2045" y="6151"/>
                </a:lnTo>
                <a:lnTo>
                  <a:pt x="2057" y="6166"/>
                </a:lnTo>
                <a:lnTo>
                  <a:pt x="2070" y="6181"/>
                </a:lnTo>
                <a:lnTo>
                  <a:pt x="2082" y="6195"/>
                </a:lnTo>
                <a:lnTo>
                  <a:pt x="2096" y="6207"/>
                </a:lnTo>
                <a:lnTo>
                  <a:pt x="2110" y="6220"/>
                </a:lnTo>
                <a:lnTo>
                  <a:pt x="2125" y="6232"/>
                </a:lnTo>
                <a:lnTo>
                  <a:pt x="2140" y="6243"/>
                </a:lnTo>
                <a:lnTo>
                  <a:pt x="2155" y="6253"/>
                </a:lnTo>
                <a:lnTo>
                  <a:pt x="2171" y="6263"/>
                </a:lnTo>
                <a:lnTo>
                  <a:pt x="2187" y="6272"/>
                </a:lnTo>
                <a:lnTo>
                  <a:pt x="2203" y="6279"/>
                </a:lnTo>
                <a:lnTo>
                  <a:pt x="2221" y="6287"/>
                </a:lnTo>
                <a:lnTo>
                  <a:pt x="2238" y="6294"/>
                </a:lnTo>
                <a:lnTo>
                  <a:pt x="2256" y="6299"/>
                </a:lnTo>
                <a:lnTo>
                  <a:pt x="2273" y="6306"/>
                </a:lnTo>
                <a:lnTo>
                  <a:pt x="2291" y="6309"/>
                </a:lnTo>
                <a:lnTo>
                  <a:pt x="2309" y="6313"/>
                </a:lnTo>
                <a:lnTo>
                  <a:pt x="2327" y="6316"/>
                </a:lnTo>
                <a:lnTo>
                  <a:pt x="2346" y="6318"/>
                </a:lnTo>
                <a:lnTo>
                  <a:pt x="2363" y="6319"/>
                </a:lnTo>
                <a:lnTo>
                  <a:pt x="2382" y="6319"/>
                </a:lnTo>
                <a:lnTo>
                  <a:pt x="2400" y="6319"/>
                </a:lnTo>
                <a:lnTo>
                  <a:pt x="2419" y="6318"/>
                </a:lnTo>
                <a:lnTo>
                  <a:pt x="2438" y="6316"/>
                </a:lnTo>
                <a:lnTo>
                  <a:pt x="2455" y="6313"/>
                </a:lnTo>
                <a:lnTo>
                  <a:pt x="2474" y="6309"/>
                </a:lnTo>
                <a:lnTo>
                  <a:pt x="2493" y="6304"/>
                </a:lnTo>
                <a:lnTo>
                  <a:pt x="2510" y="6299"/>
                </a:lnTo>
                <a:lnTo>
                  <a:pt x="2529" y="6293"/>
                </a:lnTo>
                <a:lnTo>
                  <a:pt x="2546" y="6287"/>
                </a:lnTo>
                <a:lnTo>
                  <a:pt x="2564" y="6278"/>
                </a:lnTo>
                <a:lnTo>
                  <a:pt x="2581" y="6269"/>
                </a:lnTo>
                <a:lnTo>
                  <a:pt x="3073" y="6009"/>
                </a:lnTo>
                <a:lnTo>
                  <a:pt x="3073" y="6009"/>
                </a:lnTo>
                <a:lnTo>
                  <a:pt x="3089" y="6000"/>
                </a:lnTo>
                <a:lnTo>
                  <a:pt x="3105" y="5993"/>
                </a:lnTo>
                <a:lnTo>
                  <a:pt x="3121" y="5986"/>
                </a:lnTo>
                <a:lnTo>
                  <a:pt x="3139" y="5980"/>
                </a:lnTo>
                <a:lnTo>
                  <a:pt x="3173" y="5970"/>
                </a:lnTo>
                <a:lnTo>
                  <a:pt x="3206" y="5964"/>
                </a:lnTo>
                <a:lnTo>
                  <a:pt x="3241" y="5960"/>
                </a:lnTo>
                <a:lnTo>
                  <a:pt x="3276" y="5959"/>
                </a:lnTo>
                <a:lnTo>
                  <a:pt x="3310" y="5961"/>
                </a:lnTo>
                <a:lnTo>
                  <a:pt x="3345" y="5965"/>
                </a:lnTo>
                <a:lnTo>
                  <a:pt x="3378" y="5973"/>
                </a:lnTo>
                <a:lnTo>
                  <a:pt x="3411" y="5983"/>
                </a:lnTo>
                <a:lnTo>
                  <a:pt x="3443" y="5996"/>
                </a:lnTo>
                <a:lnTo>
                  <a:pt x="3475" y="6011"/>
                </a:lnTo>
                <a:lnTo>
                  <a:pt x="3504" y="6030"/>
                </a:lnTo>
                <a:lnTo>
                  <a:pt x="3532" y="6050"/>
                </a:lnTo>
                <a:lnTo>
                  <a:pt x="3546" y="6061"/>
                </a:lnTo>
                <a:lnTo>
                  <a:pt x="3559" y="6074"/>
                </a:lnTo>
                <a:lnTo>
                  <a:pt x="3572" y="6086"/>
                </a:lnTo>
                <a:lnTo>
                  <a:pt x="3584" y="6100"/>
                </a:lnTo>
                <a:lnTo>
                  <a:pt x="3584" y="6100"/>
                </a:lnTo>
                <a:lnTo>
                  <a:pt x="3674" y="6198"/>
                </a:lnTo>
                <a:lnTo>
                  <a:pt x="3765" y="6294"/>
                </a:lnTo>
                <a:lnTo>
                  <a:pt x="3857" y="6390"/>
                </a:lnTo>
                <a:lnTo>
                  <a:pt x="3950" y="6485"/>
                </a:lnTo>
                <a:lnTo>
                  <a:pt x="4045" y="6578"/>
                </a:lnTo>
                <a:lnTo>
                  <a:pt x="4141" y="6670"/>
                </a:lnTo>
                <a:lnTo>
                  <a:pt x="4238" y="6760"/>
                </a:lnTo>
                <a:lnTo>
                  <a:pt x="4335" y="6848"/>
                </a:lnTo>
                <a:lnTo>
                  <a:pt x="4335" y="6848"/>
                </a:lnTo>
                <a:lnTo>
                  <a:pt x="4349" y="6861"/>
                </a:lnTo>
                <a:lnTo>
                  <a:pt x="4361" y="6874"/>
                </a:lnTo>
                <a:lnTo>
                  <a:pt x="4374" y="6887"/>
                </a:lnTo>
                <a:lnTo>
                  <a:pt x="4385" y="6901"/>
                </a:lnTo>
                <a:lnTo>
                  <a:pt x="4405" y="6929"/>
                </a:lnTo>
                <a:lnTo>
                  <a:pt x="4424" y="6959"/>
                </a:lnTo>
                <a:lnTo>
                  <a:pt x="4439" y="6990"/>
                </a:lnTo>
                <a:lnTo>
                  <a:pt x="4452" y="7023"/>
                </a:lnTo>
                <a:lnTo>
                  <a:pt x="4462" y="7055"/>
                </a:lnTo>
                <a:lnTo>
                  <a:pt x="4470" y="7089"/>
                </a:lnTo>
                <a:lnTo>
                  <a:pt x="4475" y="7123"/>
                </a:lnTo>
                <a:lnTo>
                  <a:pt x="4476" y="7158"/>
                </a:lnTo>
                <a:lnTo>
                  <a:pt x="4476" y="7193"/>
                </a:lnTo>
                <a:lnTo>
                  <a:pt x="4471" y="7227"/>
                </a:lnTo>
                <a:lnTo>
                  <a:pt x="4465" y="7261"/>
                </a:lnTo>
                <a:lnTo>
                  <a:pt x="4455" y="7295"/>
                </a:lnTo>
                <a:lnTo>
                  <a:pt x="4450" y="7312"/>
                </a:lnTo>
                <a:lnTo>
                  <a:pt x="4442" y="7328"/>
                </a:lnTo>
                <a:lnTo>
                  <a:pt x="4435" y="7345"/>
                </a:lnTo>
                <a:lnTo>
                  <a:pt x="4428" y="7361"/>
                </a:lnTo>
                <a:lnTo>
                  <a:pt x="4167" y="7851"/>
                </a:lnTo>
                <a:lnTo>
                  <a:pt x="4167" y="7851"/>
                </a:lnTo>
                <a:lnTo>
                  <a:pt x="4158" y="7869"/>
                </a:lnTo>
                <a:lnTo>
                  <a:pt x="4149" y="7886"/>
                </a:lnTo>
                <a:lnTo>
                  <a:pt x="4143" y="7904"/>
                </a:lnTo>
                <a:lnTo>
                  <a:pt x="4137" y="7922"/>
                </a:lnTo>
                <a:lnTo>
                  <a:pt x="4132" y="7940"/>
                </a:lnTo>
                <a:lnTo>
                  <a:pt x="4127" y="7958"/>
                </a:lnTo>
                <a:lnTo>
                  <a:pt x="4123" y="7977"/>
                </a:lnTo>
                <a:lnTo>
                  <a:pt x="4121" y="7995"/>
                </a:lnTo>
                <a:lnTo>
                  <a:pt x="4118" y="8013"/>
                </a:lnTo>
                <a:lnTo>
                  <a:pt x="4117" y="8032"/>
                </a:lnTo>
                <a:lnTo>
                  <a:pt x="4117" y="8051"/>
                </a:lnTo>
                <a:lnTo>
                  <a:pt x="4117" y="8069"/>
                </a:lnTo>
                <a:lnTo>
                  <a:pt x="4118" y="8087"/>
                </a:lnTo>
                <a:lnTo>
                  <a:pt x="4121" y="8106"/>
                </a:lnTo>
                <a:lnTo>
                  <a:pt x="4123" y="8124"/>
                </a:lnTo>
                <a:lnTo>
                  <a:pt x="4127" y="8142"/>
                </a:lnTo>
                <a:lnTo>
                  <a:pt x="4132" y="8159"/>
                </a:lnTo>
                <a:lnTo>
                  <a:pt x="4137" y="8177"/>
                </a:lnTo>
                <a:lnTo>
                  <a:pt x="4142" y="8194"/>
                </a:lnTo>
                <a:lnTo>
                  <a:pt x="4149" y="8212"/>
                </a:lnTo>
                <a:lnTo>
                  <a:pt x="4157" y="8229"/>
                </a:lnTo>
                <a:lnTo>
                  <a:pt x="4164" y="8245"/>
                </a:lnTo>
                <a:lnTo>
                  <a:pt x="4173" y="8262"/>
                </a:lnTo>
                <a:lnTo>
                  <a:pt x="4183" y="8278"/>
                </a:lnTo>
                <a:lnTo>
                  <a:pt x="4193" y="8293"/>
                </a:lnTo>
                <a:lnTo>
                  <a:pt x="4204" y="8308"/>
                </a:lnTo>
                <a:lnTo>
                  <a:pt x="4217" y="8323"/>
                </a:lnTo>
                <a:lnTo>
                  <a:pt x="4229" y="8336"/>
                </a:lnTo>
                <a:lnTo>
                  <a:pt x="4242" y="8350"/>
                </a:lnTo>
                <a:lnTo>
                  <a:pt x="4257" y="8364"/>
                </a:lnTo>
                <a:lnTo>
                  <a:pt x="4270" y="8376"/>
                </a:lnTo>
                <a:lnTo>
                  <a:pt x="4287" y="8388"/>
                </a:lnTo>
                <a:lnTo>
                  <a:pt x="4287" y="8388"/>
                </a:lnTo>
                <a:lnTo>
                  <a:pt x="4398" y="8470"/>
                </a:lnTo>
                <a:lnTo>
                  <a:pt x="4510" y="8550"/>
                </a:lnTo>
                <a:lnTo>
                  <a:pt x="4623" y="8630"/>
                </a:lnTo>
                <a:lnTo>
                  <a:pt x="4738" y="8707"/>
                </a:lnTo>
                <a:lnTo>
                  <a:pt x="4853" y="8783"/>
                </a:lnTo>
                <a:lnTo>
                  <a:pt x="4970" y="8857"/>
                </a:lnTo>
                <a:lnTo>
                  <a:pt x="5087" y="8930"/>
                </a:lnTo>
                <a:lnTo>
                  <a:pt x="5205" y="9002"/>
                </a:lnTo>
                <a:lnTo>
                  <a:pt x="5205" y="9002"/>
                </a:lnTo>
                <a:lnTo>
                  <a:pt x="5222" y="9011"/>
                </a:lnTo>
                <a:lnTo>
                  <a:pt x="5240" y="9020"/>
                </a:lnTo>
                <a:lnTo>
                  <a:pt x="5257" y="9029"/>
                </a:lnTo>
                <a:lnTo>
                  <a:pt x="5275" y="9035"/>
                </a:lnTo>
                <a:lnTo>
                  <a:pt x="5292" y="9041"/>
                </a:lnTo>
                <a:lnTo>
                  <a:pt x="5311" y="9046"/>
                </a:lnTo>
                <a:lnTo>
                  <a:pt x="5328" y="9051"/>
                </a:lnTo>
                <a:lnTo>
                  <a:pt x="5347" y="9055"/>
                </a:lnTo>
                <a:lnTo>
                  <a:pt x="5366" y="9057"/>
                </a:lnTo>
                <a:lnTo>
                  <a:pt x="5383" y="9060"/>
                </a:lnTo>
                <a:lnTo>
                  <a:pt x="5402" y="9061"/>
                </a:lnTo>
                <a:lnTo>
                  <a:pt x="5420" y="9061"/>
                </a:lnTo>
                <a:lnTo>
                  <a:pt x="5439" y="9061"/>
                </a:lnTo>
                <a:lnTo>
                  <a:pt x="5457" y="9060"/>
                </a:lnTo>
                <a:lnTo>
                  <a:pt x="5475" y="9057"/>
                </a:lnTo>
                <a:lnTo>
                  <a:pt x="5494" y="9055"/>
                </a:lnTo>
                <a:lnTo>
                  <a:pt x="5512" y="9051"/>
                </a:lnTo>
                <a:lnTo>
                  <a:pt x="5529" y="9047"/>
                </a:lnTo>
                <a:lnTo>
                  <a:pt x="5546" y="9042"/>
                </a:lnTo>
                <a:lnTo>
                  <a:pt x="5564" y="9036"/>
                </a:lnTo>
                <a:lnTo>
                  <a:pt x="5581" y="9030"/>
                </a:lnTo>
                <a:lnTo>
                  <a:pt x="5599" y="9022"/>
                </a:lnTo>
                <a:lnTo>
                  <a:pt x="5615" y="9014"/>
                </a:lnTo>
                <a:lnTo>
                  <a:pt x="5631" y="9005"/>
                </a:lnTo>
                <a:lnTo>
                  <a:pt x="5647" y="8995"/>
                </a:lnTo>
                <a:lnTo>
                  <a:pt x="5662" y="8985"/>
                </a:lnTo>
                <a:lnTo>
                  <a:pt x="5679" y="8974"/>
                </a:lnTo>
                <a:lnTo>
                  <a:pt x="5692" y="8961"/>
                </a:lnTo>
                <a:lnTo>
                  <a:pt x="5707" y="8949"/>
                </a:lnTo>
                <a:lnTo>
                  <a:pt x="5721" y="8936"/>
                </a:lnTo>
                <a:lnTo>
                  <a:pt x="5735" y="8921"/>
                </a:lnTo>
                <a:lnTo>
                  <a:pt x="5747" y="8908"/>
                </a:lnTo>
                <a:lnTo>
                  <a:pt x="6100" y="8479"/>
                </a:lnTo>
                <a:lnTo>
                  <a:pt x="6100" y="8479"/>
                </a:lnTo>
                <a:lnTo>
                  <a:pt x="6112" y="8465"/>
                </a:lnTo>
                <a:lnTo>
                  <a:pt x="6124" y="8452"/>
                </a:lnTo>
                <a:lnTo>
                  <a:pt x="6136" y="8439"/>
                </a:lnTo>
                <a:lnTo>
                  <a:pt x="6150" y="8427"/>
                </a:lnTo>
                <a:lnTo>
                  <a:pt x="6178" y="8405"/>
                </a:lnTo>
                <a:lnTo>
                  <a:pt x="6206" y="8386"/>
                </a:lnTo>
                <a:lnTo>
                  <a:pt x="6238" y="8369"/>
                </a:lnTo>
                <a:lnTo>
                  <a:pt x="6269" y="8355"/>
                </a:lnTo>
                <a:lnTo>
                  <a:pt x="6301" y="8344"/>
                </a:lnTo>
                <a:lnTo>
                  <a:pt x="6335" y="8335"/>
                </a:lnTo>
                <a:lnTo>
                  <a:pt x="6368" y="8329"/>
                </a:lnTo>
                <a:lnTo>
                  <a:pt x="6403" y="8326"/>
                </a:lnTo>
                <a:lnTo>
                  <a:pt x="6437" y="8325"/>
                </a:lnTo>
                <a:lnTo>
                  <a:pt x="6472" y="8328"/>
                </a:lnTo>
                <a:lnTo>
                  <a:pt x="6507" y="8334"/>
                </a:lnTo>
                <a:lnTo>
                  <a:pt x="6542" y="8341"/>
                </a:lnTo>
                <a:lnTo>
                  <a:pt x="6558" y="8348"/>
                </a:lnTo>
                <a:lnTo>
                  <a:pt x="6576" y="8353"/>
                </a:lnTo>
                <a:lnTo>
                  <a:pt x="6592" y="8360"/>
                </a:lnTo>
                <a:lnTo>
                  <a:pt x="6608" y="8368"/>
                </a:lnTo>
                <a:lnTo>
                  <a:pt x="6608" y="8368"/>
                </a:lnTo>
                <a:lnTo>
                  <a:pt x="6728" y="8424"/>
                </a:lnTo>
                <a:lnTo>
                  <a:pt x="6849" y="8479"/>
                </a:lnTo>
                <a:lnTo>
                  <a:pt x="6970" y="8532"/>
                </a:lnTo>
                <a:lnTo>
                  <a:pt x="7092" y="8585"/>
                </a:lnTo>
                <a:lnTo>
                  <a:pt x="7215" y="8635"/>
                </a:lnTo>
                <a:lnTo>
                  <a:pt x="7339" y="8683"/>
                </a:lnTo>
                <a:lnTo>
                  <a:pt x="7462" y="8729"/>
                </a:lnTo>
                <a:lnTo>
                  <a:pt x="7588" y="8774"/>
                </a:lnTo>
                <a:lnTo>
                  <a:pt x="7588" y="8774"/>
                </a:lnTo>
                <a:lnTo>
                  <a:pt x="7605" y="8780"/>
                </a:lnTo>
                <a:lnTo>
                  <a:pt x="7621" y="8788"/>
                </a:lnTo>
                <a:lnTo>
                  <a:pt x="7637" y="8795"/>
                </a:lnTo>
                <a:lnTo>
                  <a:pt x="7653" y="8804"/>
                </a:lnTo>
                <a:lnTo>
                  <a:pt x="7683" y="8823"/>
                </a:lnTo>
                <a:lnTo>
                  <a:pt x="7712" y="8843"/>
                </a:lnTo>
                <a:lnTo>
                  <a:pt x="7738" y="8865"/>
                </a:lnTo>
                <a:lnTo>
                  <a:pt x="7762" y="8890"/>
                </a:lnTo>
                <a:lnTo>
                  <a:pt x="7784" y="8916"/>
                </a:lnTo>
                <a:lnTo>
                  <a:pt x="7803" y="8945"/>
                </a:lnTo>
                <a:lnTo>
                  <a:pt x="7820" y="8975"/>
                </a:lnTo>
                <a:lnTo>
                  <a:pt x="7835" y="9006"/>
                </a:lnTo>
                <a:lnTo>
                  <a:pt x="7848" y="9039"/>
                </a:lnTo>
                <a:lnTo>
                  <a:pt x="7858" y="9071"/>
                </a:lnTo>
                <a:lnTo>
                  <a:pt x="7865" y="9106"/>
                </a:lnTo>
                <a:lnTo>
                  <a:pt x="7869" y="9141"/>
                </a:lnTo>
                <a:lnTo>
                  <a:pt x="7870" y="9158"/>
                </a:lnTo>
                <a:lnTo>
                  <a:pt x="7870" y="9176"/>
                </a:lnTo>
                <a:lnTo>
                  <a:pt x="7869" y="9195"/>
                </a:lnTo>
                <a:lnTo>
                  <a:pt x="7868" y="9212"/>
                </a:lnTo>
                <a:lnTo>
                  <a:pt x="7814" y="9766"/>
                </a:lnTo>
                <a:lnTo>
                  <a:pt x="7814" y="9766"/>
                </a:lnTo>
                <a:lnTo>
                  <a:pt x="7813" y="9786"/>
                </a:lnTo>
                <a:lnTo>
                  <a:pt x="7813" y="9805"/>
                </a:lnTo>
                <a:lnTo>
                  <a:pt x="7813" y="9825"/>
                </a:lnTo>
                <a:lnTo>
                  <a:pt x="7814" y="9843"/>
                </a:lnTo>
                <a:lnTo>
                  <a:pt x="7815" y="9862"/>
                </a:lnTo>
                <a:lnTo>
                  <a:pt x="7819" y="9881"/>
                </a:lnTo>
                <a:lnTo>
                  <a:pt x="7823" y="9899"/>
                </a:lnTo>
                <a:lnTo>
                  <a:pt x="7827" y="9917"/>
                </a:lnTo>
                <a:lnTo>
                  <a:pt x="7832" y="9934"/>
                </a:lnTo>
                <a:lnTo>
                  <a:pt x="7838" y="9952"/>
                </a:lnTo>
                <a:lnTo>
                  <a:pt x="7845" y="9969"/>
                </a:lnTo>
                <a:lnTo>
                  <a:pt x="7852" y="9987"/>
                </a:lnTo>
                <a:lnTo>
                  <a:pt x="7860" y="10003"/>
                </a:lnTo>
                <a:lnTo>
                  <a:pt x="7869" y="10019"/>
                </a:lnTo>
                <a:lnTo>
                  <a:pt x="7879" y="10035"/>
                </a:lnTo>
                <a:lnTo>
                  <a:pt x="7889" y="10050"/>
                </a:lnTo>
                <a:lnTo>
                  <a:pt x="7900" y="10065"/>
                </a:lnTo>
                <a:lnTo>
                  <a:pt x="7912" y="10079"/>
                </a:lnTo>
                <a:lnTo>
                  <a:pt x="7924" y="10093"/>
                </a:lnTo>
                <a:lnTo>
                  <a:pt x="7936" y="10106"/>
                </a:lnTo>
                <a:lnTo>
                  <a:pt x="7949" y="10119"/>
                </a:lnTo>
                <a:lnTo>
                  <a:pt x="7964" y="10131"/>
                </a:lnTo>
                <a:lnTo>
                  <a:pt x="7978" y="10143"/>
                </a:lnTo>
                <a:lnTo>
                  <a:pt x="7993" y="10154"/>
                </a:lnTo>
                <a:lnTo>
                  <a:pt x="8008" y="10164"/>
                </a:lnTo>
                <a:lnTo>
                  <a:pt x="8024" y="10174"/>
                </a:lnTo>
                <a:lnTo>
                  <a:pt x="8041" y="10183"/>
                </a:lnTo>
                <a:lnTo>
                  <a:pt x="8057" y="10191"/>
                </a:lnTo>
                <a:lnTo>
                  <a:pt x="8075" y="10199"/>
                </a:lnTo>
                <a:lnTo>
                  <a:pt x="8092" y="10205"/>
                </a:lnTo>
                <a:lnTo>
                  <a:pt x="8111" y="10211"/>
                </a:lnTo>
                <a:lnTo>
                  <a:pt x="8130" y="10216"/>
                </a:lnTo>
                <a:lnTo>
                  <a:pt x="8130" y="10216"/>
                </a:lnTo>
                <a:lnTo>
                  <a:pt x="8263" y="10250"/>
                </a:lnTo>
                <a:lnTo>
                  <a:pt x="8398" y="10281"/>
                </a:lnTo>
                <a:lnTo>
                  <a:pt x="8533" y="10310"/>
                </a:lnTo>
                <a:lnTo>
                  <a:pt x="8667" y="10338"/>
                </a:lnTo>
                <a:lnTo>
                  <a:pt x="8803" y="10365"/>
                </a:lnTo>
                <a:lnTo>
                  <a:pt x="8941" y="10388"/>
                </a:lnTo>
                <a:lnTo>
                  <a:pt x="9077" y="10411"/>
                </a:lnTo>
                <a:lnTo>
                  <a:pt x="9214" y="10432"/>
                </a:lnTo>
                <a:lnTo>
                  <a:pt x="9214" y="10432"/>
                </a:lnTo>
                <a:lnTo>
                  <a:pt x="9234" y="10435"/>
                </a:lnTo>
                <a:lnTo>
                  <a:pt x="9252" y="10436"/>
                </a:lnTo>
                <a:lnTo>
                  <a:pt x="9271" y="10437"/>
                </a:lnTo>
                <a:lnTo>
                  <a:pt x="9291" y="10437"/>
                </a:lnTo>
                <a:lnTo>
                  <a:pt x="9310" y="10436"/>
                </a:lnTo>
                <a:lnTo>
                  <a:pt x="9329" y="10433"/>
                </a:lnTo>
                <a:lnTo>
                  <a:pt x="9346" y="10431"/>
                </a:lnTo>
                <a:lnTo>
                  <a:pt x="9365" y="10427"/>
                </a:lnTo>
                <a:lnTo>
                  <a:pt x="9383" y="10422"/>
                </a:lnTo>
                <a:lnTo>
                  <a:pt x="9401" y="10417"/>
                </a:lnTo>
                <a:lnTo>
                  <a:pt x="9418" y="10412"/>
                </a:lnTo>
                <a:lnTo>
                  <a:pt x="9436" y="10405"/>
                </a:lnTo>
                <a:lnTo>
                  <a:pt x="9452" y="10397"/>
                </a:lnTo>
                <a:lnTo>
                  <a:pt x="9468" y="10390"/>
                </a:lnTo>
                <a:lnTo>
                  <a:pt x="9484" y="10381"/>
                </a:lnTo>
                <a:lnTo>
                  <a:pt x="9501" y="10371"/>
                </a:lnTo>
                <a:lnTo>
                  <a:pt x="9516" y="10361"/>
                </a:lnTo>
                <a:lnTo>
                  <a:pt x="9531" y="10350"/>
                </a:lnTo>
                <a:lnTo>
                  <a:pt x="9544" y="10338"/>
                </a:lnTo>
                <a:lnTo>
                  <a:pt x="9559" y="10326"/>
                </a:lnTo>
                <a:lnTo>
                  <a:pt x="9572" y="10314"/>
                </a:lnTo>
                <a:lnTo>
                  <a:pt x="9586" y="10300"/>
                </a:lnTo>
                <a:lnTo>
                  <a:pt x="9597" y="10286"/>
                </a:lnTo>
                <a:lnTo>
                  <a:pt x="9609" y="10272"/>
                </a:lnTo>
                <a:lnTo>
                  <a:pt x="9620" y="10257"/>
                </a:lnTo>
                <a:lnTo>
                  <a:pt x="9630" y="10241"/>
                </a:lnTo>
                <a:lnTo>
                  <a:pt x="9640" y="10225"/>
                </a:lnTo>
                <a:lnTo>
                  <a:pt x="9649" y="10209"/>
                </a:lnTo>
                <a:lnTo>
                  <a:pt x="9658" y="10191"/>
                </a:lnTo>
                <a:lnTo>
                  <a:pt x="9665" y="10174"/>
                </a:lnTo>
                <a:lnTo>
                  <a:pt x="9672" y="10156"/>
                </a:lnTo>
                <a:lnTo>
                  <a:pt x="9678" y="10138"/>
                </a:lnTo>
                <a:lnTo>
                  <a:pt x="9840" y="9605"/>
                </a:lnTo>
                <a:lnTo>
                  <a:pt x="9840" y="9605"/>
                </a:lnTo>
                <a:lnTo>
                  <a:pt x="9846" y="9588"/>
                </a:lnTo>
                <a:lnTo>
                  <a:pt x="9852" y="9571"/>
                </a:lnTo>
                <a:lnTo>
                  <a:pt x="9860" y="9555"/>
                </a:lnTo>
                <a:lnTo>
                  <a:pt x="9867" y="9539"/>
                </a:lnTo>
                <a:lnTo>
                  <a:pt x="9885" y="9508"/>
                </a:lnTo>
                <a:lnTo>
                  <a:pt x="9904" y="9479"/>
                </a:lnTo>
                <a:lnTo>
                  <a:pt x="9926" y="9452"/>
                </a:lnTo>
                <a:lnTo>
                  <a:pt x="9950" y="9427"/>
                </a:lnTo>
                <a:lnTo>
                  <a:pt x="9975" y="9404"/>
                </a:lnTo>
                <a:lnTo>
                  <a:pt x="10002" y="9383"/>
                </a:lnTo>
                <a:lnTo>
                  <a:pt x="10031" y="9364"/>
                </a:lnTo>
                <a:lnTo>
                  <a:pt x="10062" y="9348"/>
                </a:lnTo>
                <a:lnTo>
                  <a:pt x="10093" y="9334"/>
                </a:lnTo>
                <a:lnTo>
                  <a:pt x="10127" y="9324"/>
                </a:lnTo>
                <a:lnTo>
                  <a:pt x="10161" y="9316"/>
                </a:lnTo>
                <a:lnTo>
                  <a:pt x="10196" y="9311"/>
                </a:lnTo>
                <a:lnTo>
                  <a:pt x="10213" y="9308"/>
                </a:lnTo>
                <a:lnTo>
                  <a:pt x="10232" y="9307"/>
                </a:lnTo>
                <a:lnTo>
                  <a:pt x="10249" y="9307"/>
                </a:lnTo>
                <a:lnTo>
                  <a:pt x="10267" y="9308"/>
                </a:lnTo>
                <a:lnTo>
                  <a:pt x="10267" y="9308"/>
                </a:lnTo>
                <a:lnTo>
                  <a:pt x="10350" y="9312"/>
                </a:lnTo>
                <a:lnTo>
                  <a:pt x="10435" y="9314"/>
                </a:lnTo>
                <a:lnTo>
                  <a:pt x="10435" y="7136"/>
                </a:lnTo>
                <a:close/>
              </a:path>
            </a:pathLst>
          </a:custGeom>
          <a:solidFill>
            <a:srgbClr val="FCB04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7" name="矩形 52"/>
          <p:cNvSpPr/>
          <p:nvPr/>
        </p:nvSpPr>
        <p:spPr>
          <a:xfrm>
            <a:off x="3134702" y="1741215"/>
            <a:ext cx="1851072" cy="2055243"/>
          </a:xfrm>
          <a:prstGeom prst="rect">
            <a:avLst/>
          </a:prstGeom>
        </p:spPr>
        <p:txBody>
          <a:bodyPr wrap="square">
            <a:spAutoFit/>
          </a:bodyPr>
          <a:lstStyle/>
          <a:p>
            <a:pPr algn="ctr" defTabSz="914400">
              <a:lnSpc>
                <a:spcPct val="120000"/>
              </a:lnSpc>
            </a:pPr>
            <a:r>
              <a:rPr lang="vi-VN" sz="1800" dirty="0"/>
              <a:t>Tại sao phải kẹp giấy thấm trên cùng một lá hoặc các lá có độ tuổi tương đương?</a:t>
            </a:r>
            <a:endParaRPr lang="vi-VN" altLang="zh-CN" sz="1800" b="1" dirty="0">
              <a:solidFill>
                <a:srgbClr val="002060"/>
              </a:solidFill>
              <a:latin typeface="Bahnschrift SemiLight SemiConde" panose="020B0502040204020203" pitchFamily="34" charset="0"/>
              <a:ea typeface="Source Han Sans CN Medium" panose="020B0500000000000000" pitchFamily="34" charset="-128"/>
              <a:cs typeface="Times New Roman" panose="02020603050405020304" pitchFamily="18" charset="0"/>
              <a:sym typeface="HappyZcool-2016" panose="02010600030101010101" pitchFamily="2" charset="-122"/>
            </a:endParaRPr>
          </a:p>
        </p:txBody>
      </p:sp>
      <p:sp>
        <p:nvSpPr>
          <p:cNvPr id="8" name="矩形 53"/>
          <p:cNvSpPr/>
          <p:nvPr/>
        </p:nvSpPr>
        <p:spPr>
          <a:xfrm>
            <a:off x="5838021" y="671692"/>
            <a:ext cx="3305979" cy="2554545"/>
          </a:xfrm>
          <a:prstGeom prst="rect">
            <a:avLst/>
          </a:prstGeom>
        </p:spPr>
        <p:txBody>
          <a:bodyPr wrap="square">
            <a:spAutoFit/>
          </a:bodyPr>
          <a:lstStyle/>
          <a:p>
            <a:pPr algn="just"/>
            <a:r>
              <a:rPr lang="vi-VN" sz="2000" dirty="0"/>
              <a:t>Khi kẹp giấy thấm trên cùng một lá hoặc các lá có độ tuổi tương đương sẽ cho kết quả chính xác hơn do tốc độ thoát hơi nước giữa các lá có độ tuổi tương đương sẽ gần bằng nhau. </a:t>
            </a:r>
            <a:endParaRPr lang="en-US" sz="2000" dirty="0"/>
          </a:p>
        </p:txBody>
      </p:sp>
      <p:sp>
        <p:nvSpPr>
          <p:cNvPr id="9" name="矩形 54"/>
          <p:cNvSpPr/>
          <p:nvPr/>
        </p:nvSpPr>
        <p:spPr>
          <a:xfrm>
            <a:off x="5853547" y="3288626"/>
            <a:ext cx="3062055" cy="1015663"/>
          </a:xfrm>
          <a:prstGeom prst="rect">
            <a:avLst/>
          </a:prstGeom>
        </p:spPr>
        <p:txBody>
          <a:bodyPr wrap="square">
            <a:spAutoFit/>
          </a:bodyPr>
          <a:lstStyle/>
          <a:p>
            <a:r>
              <a:rPr lang="vi-VN" sz="2000" dirty="0"/>
              <a:t>Còn lá già và lá non có sự</a:t>
            </a:r>
            <a:r>
              <a:rPr lang="en-US" sz="2000" dirty="0"/>
              <a:t> </a:t>
            </a:r>
            <a:r>
              <a:rPr lang="vi-VN" sz="2000" dirty="0"/>
              <a:t>thoát hơi nước khác nhau.</a:t>
            </a:r>
            <a:endParaRPr lang="en-US" sz="2000" dirty="0">
              <a:latin typeface="Bahnschrift Light" panose="020B0502040204020203" pitchFamily="34" charset="0"/>
            </a:endParaRPr>
          </a:p>
        </p:txBody>
      </p:sp>
      <p:sp>
        <p:nvSpPr>
          <p:cNvPr id="12" name="矩形: 圆角 2"/>
          <p:cNvSpPr/>
          <p:nvPr/>
        </p:nvSpPr>
        <p:spPr>
          <a:xfrm>
            <a:off x="2670497" y="87903"/>
            <a:ext cx="3558852" cy="583789"/>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normalizeH="0" baseline="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Luyện</a:t>
            </a:r>
            <a:r>
              <a:rPr kumimoji="0" lang="en-US" altLang="zh-CN" sz="4400" b="1" i="0" u="none" strike="noStrike" kern="0" normalizeH="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 </a:t>
            </a:r>
            <a:r>
              <a:rPr kumimoji="0" lang="en-US" altLang="zh-CN" sz="4400" b="1" i="0" u="none" strike="noStrike" kern="0" normalizeH="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tập</a:t>
            </a:r>
            <a:endParaRPr kumimoji="0" lang="en-US" altLang="zh-CN" sz="4400" b="1" i="0" u="none" strike="noStrike" kern="0" normalizeH="0" baseline="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endParaRPr>
          </a:p>
        </p:txBody>
      </p:sp>
    </p:spTree>
    <p:extLst>
      <p:ext uri="{BB962C8B-B14F-4D97-AF65-F5344CB8AC3E}">
        <p14:creationId xmlns:p14="http://schemas.microsoft.com/office/powerpoint/2010/main" val="23981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3"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9"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0-#ppt_w/2"/>
                                          </p:val>
                                        </p:tav>
                                        <p:tav tm="100000">
                                          <p:val>
                                            <p:strVal val="#ppt_x"/>
                                          </p:val>
                                        </p:tav>
                                      </p:tavLst>
                                    </p:anim>
                                    <p:anim calcmode="lin" valueType="num">
                                      <p:cBhvr additive="base">
                                        <p:cTn id="19" dur="75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750"/>
                            </p:stCondLst>
                            <p:childTnLst>
                              <p:par>
                                <p:cTn id="26" presetID="2" presetClass="entr" presetSubtype="1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0-#ppt_w/2"/>
                                          </p:val>
                                        </p:tav>
                                        <p:tav tm="100000">
                                          <p:val>
                                            <p:strVal val="#ppt_x"/>
                                          </p:val>
                                        </p:tav>
                                      </p:tavLst>
                                    </p:anim>
                                    <p:anim calcmode="lin" valueType="num">
                                      <p:cBhvr additive="base">
                                        <p:cTn id="29"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p:cNvSpPr/>
          <p:nvPr/>
        </p:nvSpPr>
        <p:spPr>
          <a:xfrm>
            <a:off x="2971800" y="118718"/>
            <a:ext cx="3558852" cy="583789"/>
          </a:xfrm>
          <a:prstGeom prst="roundRect">
            <a:avLst>
              <a:gd name="adj" fmla="val 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400" b="1" i="0" u="none" strike="noStrike" kern="0" normalizeH="0" baseline="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Luyện</a:t>
            </a:r>
            <a:r>
              <a:rPr kumimoji="0" lang="en-US" altLang="zh-CN" sz="4400" b="1" i="0" u="none" strike="noStrike" kern="0" normalizeH="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 </a:t>
            </a:r>
            <a:r>
              <a:rPr kumimoji="0" lang="en-US" altLang="zh-CN" sz="4400" b="1" i="0" u="none" strike="noStrike" kern="0" normalizeH="0" noProof="0" dirty="0" err="1">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rPr>
              <a:t>tập</a:t>
            </a:r>
            <a:endParaRPr kumimoji="0" lang="en-US" altLang="zh-CN" sz="4400" b="1" i="0" u="none" strike="noStrike" kern="0" normalizeH="0" baseline="0" noProof="0" dirty="0">
              <a:ln w="22225">
                <a:solidFill>
                  <a:schemeClr val="accent2"/>
                </a:solidFill>
                <a:prstDash val="solid"/>
              </a:ln>
              <a:solidFill>
                <a:schemeClr val="accent2">
                  <a:lumMod val="40000"/>
                  <a:lumOff val="60000"/>
                </a:schemeClr>
              </a:solidFill>
              <a:uLnTx/>
              <a:uFillTx/>
              <a:latin typeface="Elsie" panose="02000000000000000000" charset="0"/>
              <a:ea typeface="Elsie" panose="02000000000000000000" charset="0"/>
              <a:cs typeface="+mn-cs"/>
            </a:endParaRPr>
          </a:p>
        </p:txBody>
      </p:sp>
      <p:grpSp>
        <p:nvGrpSpPr>
          <p:cNvPr id="3" name="组合 12"/>
          <p:cNvGrpSpPr/>
          <p:nvPr/>
        </p:nvGrpSpPr>
        <p:grpSpPr>
          <a:xfrm>
            <a:off x="1991647" y="3880938"/>
            <a:ext cx="1264765" cy="1262562"/>
            <a:chOff x="4140517" y="3708400"/>
            <a:chExt cx="1616878" cy="1617696"/>
          </a:xfrm>
        </p:grpSpPr>
        <p:sp>
          <p:nvSpPr>
            <p:cNvPr id="4" name="Freeform 6"/>
            <p:cNvSpPr>
              <a:spLocks/>
            </p:cNvSpPr>
            <p:nvPr/>
          </p:nvSpPr>
          <p:spPr bwMode="auto">
            <a:xfrm>
              <a:off x="4140517" y="3708400"/>
              <a:ext cx="1616878" cy="1617696"/>
            </a:xfrm>
            <a:custGeom>
              <a:avLst/>
              <a:gdLst>
                <a:gd name="T0" fmla="*/ 3729 w 3954"/>
                <a:gd name="T1" fmla="*/ 1513 h 3955"/>
                <a:gd name="T2" fmla="*/ 3598 w 3954"/>
                <a:gd name="T3" fmla="*/ 1278 h 3955"/>
                <a:gd name="T4" fmla="*/ 3727 w 3954"/>
                <a:gd name="T5" fmla="*/ 1092 h 3955"/>
                <a:gd name="T6" fmla="*/ 3599 w 3954"/>
                <a:gd name="T7" fmla="*/ 835 h 3955"/>
                <a:gd name="T8" fmla="*/ 3368 w 3954"/>
                <a:gd name="T9" fmla="*/ 875 h 3955"/>
                <a:gd name="T10" fmla="*/ 3184 w 3954"/>
                <a:gd name="T11" fmla="*/ 665 h 3955"/>
                <a:gd name="T12" fmla="*/ 3236 w 3954"/>
                <a:gd name="T13" fmla="*/ 440 h 3955"/>
                <a:gd name="T14" fmla="*/ 2986 w 3954"/>
                <a:gd name="T15" fmla="*/ 309 h 3955"/>
                <a:gd name="T16" fmla="*/ 2804 w 3954"/>
                <a:gd name="T17" fmla="*/ 417 h 3955"/>
                <a:gd name="T18" fmla="*/ 2580 w 3954"/>
                <a:gd name="T19" fmla="*/ 255 h 3955"/>
                <a:gd name="T20" fmla="*/ 2443 w 3954"/>
                <a:gd name="T21" fmla="*/ 44 h 3955"/>
                <a:gd name="T22" fmla="*/ 2224 w 3954"/>
                <a:gd name="T23" fmla="*/ 169 h 3955"/>
                <a:gd name="T24" fmla="*/ 1951 w 3954"/>
                <a:gd name="T25" fmla="*/ 213 h 3955"/>
                <a:gd name="T26" fmla="*/ 1837 w 3954"/>
                <a:gd name="T27" fmla="*/ 33 h 3955"/>
                <a:gd name="T28" fmla="*/ 1567 w 3954"/>
                <a:gd name="T29" fmla="*/ 32 h 3955"/>
                <a:gd name="T30" fmla="*/ 1506 w 3954"/>
                <a:gd name="T31" fmla="*/ 249 h 3955"/>
                <a:gd name="T32" fmla="*/ 1252 w 3954"/>
                <a:gd name="T33" fmla="*/ 363 h 3955"/>
                <a:gd name="T34" fmla="*/ 1066 w 3954"/>
                <a:gd name="T35" fmla="*/ 221 h 3955"/>
                <a:gd name="T36" fmla="*/ 823 w 3954"/>
                <a:gd name="T37" fmla="*/ 379 h 3955"/>
                <a:gd name="T38" fmla="*/ 862 w 3954"/>
                <a:gd name="T39" fmla="*/ 608 h 3955"/>
                <a:gd name="T40" fmla="*/ 641 w 3954"/>
                <a:gd name="T41" fmla="*/ 771 h 3955"/>
                <a:gd name="T42" fmla="*/ 431 w 3954"/>
                <a:gd name="T43" fmla="*/ 728 h 3955"/>
                <a:gd name="T44" fmla="*/ 326 w 3954"/>
                <a:gd name="T45" fmla="*/ 991 h 3955"/>
                <a:gd name="T46" fmla="*/ 375 w 3954"/>
                <a:gd name="T47" fmla="*/ 1238 h 3955"/>
                <a:gd name="T48" fmla="*/ 154 w 3954"/>
                <a:gd name="T49" fmla="*/ 1360 h 3955"/>
                <a:gd name="T50" fmla="*/ 23 w 3954"/>
                <a:gd name="T51" fmla="*/ 1610 h 3955"/>
                <a:gd name="T52" fmla="*/ 192 w 3954"/>
                <a:gd name="T53" fmla="*/ 1744 h 3955"/>
                <a:gd name="T54" fmla="*/ 211 w 3954"/>
                <a:gd name="T55" fmla="*/ 2017 h 3955"/>
                <a:gd name="T56" fmla="*/ 14 w 3954"/>
                <a:gd name="T57" fmla="*/ 2136 h 3955"/>
                <a:gd name="T58" fmla="*/ 42 w 3954"/>
                <a:gd name="T59" fmla="*/ 2412 h 3955"/>
                <a:gd name="T60" fmla="*/ 270 w 3954"/>
                <a:gd name="T61" fmla="*/ 2463 h 3955"/>
                <a:gd name="T62" fmla="*/ 361 w 3954"/>
                <a:gd name="T63" fmla="*/ 2727 h 3955"/>
                <a:gd name="T64" fmla="*/ 225 w 3954"/>
                <a:gd name="T65" fmla="*/ 2916 h 3955"/>
                <a:gd name="T66" fmla="*/ 406 w 3954"/>
                <a:gd name="T67" fmla="*/ 3133 h 3955"/>
                <a:gd name="T68" fmla="*/ 616 w 3954"/>
                <a:gd name="T69" fmla="*/ 3102 h 3955"/>
                <a:gd name="T70" fmla="*/ 760 w 3954"/>
                <a:gd name="T71" fmla="*/ 3337 h 3955"/>
                <a:gd name="T72" fmla="*/ 808 w 3954"/>
                <a:gd name="T73" fmla="*/ 3586 h 3955"/>
                <a:gd name="T74" fmla="*/ 1057 w 3954"/>
                <a:gd name="T75" fmla="*/ 3553 h 3955"/>
                <a:gd name="T76" fmla="*/ 1326 w 3954"/>
                <a:gd name="T77" fmla="*/ 3618 h 3955"/>
                <a:gd name="T78" fmla="*/ 1362 w 3954"/>
                <a:gd name="T79" fmla="*/ 3828 h 3955"/>
                <a:gd name="T80" fmla="*/ 1624 w 3954"/>
                <a:gd name="T81" fmla="*/ 3933 h 3955"/>
                <a:gd name="T82" fmla="*/ 1761 w 3954"/>
                <a:gd name="T83" fmla="*/ 3747 h 3955"/>
                <a:gd name="T84" fmla="*/ 2041 w 3954"/>
                <a:gd name="T85" fmla="*/ 3751 h 3955"/>
                <a:gd name="T86" fmla="*/ 2160 w 3954"/>
                <a:gd name="T87" fmla="*/ 3953 h 3955"/>
                <a:gd name="T88" fmla="*/ 2431 w 3954"/>
                <a:gd name="T89" fmla="*/ 3894 h 3955"/>
                <a:gd name="T90" fmla="*/ 2483 w 3954"/>
                <a:gd name="T91" fmla="*/ 3670 h 3955"/>
                <a:gd name="T92" fmla="*/ 2749 w 3954"/>
                <a:gd name="T93" fmla="*/ 3604 h 3955"/>
                <a:gd name="T94" fmla="*/ 2928 w 3954"/>
                <a:gd name="T95" fmla="*/ 3724 h 3955"/>
                <a:gd name="T96" fmla="*/ 3125 w 3954"/>
                <a:gd name="T97" fmla="*/ 3522 h 3955"/>
                <a:gd name="T98" fmla="*/ 3174 w 3954"/>
                <a:gd name="T99" fmla="*/ 3275 h 3955"/>
                <a:gd name="T100" fmla="*/ 3424 w 3954"/>
                <a:gd name="T101" fmla="*/ 3244 h 3955"/>
                <a:gd name="T102" fmla="*/ 3642 w 3954"/>
                <a:gd name="T103" fmla="*/ 3063 h 3955"/>
                <a:gd name="T104" fmla="*/ 3537 w 3954"/>
                <a:gd name="T105" fmla="*/ 2877 h 3955"/>
                <a:gd name="T106" fmla="*/ 3624 w 3954"/>
                <a:gd name="T107" fmla="*/ 2617 h 3955"/>
                <a:gd name="T108" fmla="*/ 3852 w 3954"/>
                <a:gd name="T109" fmla="*/ 2582 h 3955"/>
                <a:gd name="T110" fmla="*/ 3928 w 3954"/>
                <a:gd name="T111" fmla="*/ 2304 h 3955"/>
                <a:gd name="T112" fmla="*/ 3736 w 3954"/>
                <a:gd name="T113" fmla="*/ 2169 h 3955"/>
                <a:gd name="T114" fmla="*/ 3766 w 3954"/>
                <a:gd name="T115" fmla="*/ 1894 h 3955"/>
                <a:gd name="T116" fmla="*/ 3954 w 3954"/>
                <a:gd name="T117" fmla="*/ 1767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4" h="3955">
                  <a:moveTo>
                    <a:pt x="3923" y="1568"/>
                  </a:moveTo>
                  <a:lnTo>
                    <a:pt x="3923" y="1568"/>
                  </a:lnTo>
                  <a:lnTo>
                    <a:pt x="3918" y="1555"/>
                  </a:lnTo>
                  <a:lnTo>
                    <a:pt x="3912" y="1543"/>
                  </a:lnTo>
                  <a:lnTo>
                    <a:pt x="3904" y="1532"/>
                  </a:lnTo>
                  <a:lnTo>
                    <a:pt x="3893" y="1523"/>
                  </a:lnTo>
                  <a:lnTo>
                    <a:pt x="3883" y="1516"/>
                  </a:lnTo>
                  <a:lnTo>
                    <a:pt x="3870" y="1511"/>
                  </a:lnTo>
                  <a:lnTo>
                    <a:pt x="3857" y="1507"/>
                  </a:lnTo>
                  <a:lnTo>
                    <a:pt x="3842" y="1507"/>
                  </a:lnTo>
                  <a:lnTo>
                    <a:pt x="3742" y="1513"/>
                  </a:lnTo>
                  <a:lnTo>
                    <a:pt x="3742" y="1513"/>
                  </a:lnTo>
                  <a:lnTo>
                    <a:pt x="3729" y="1513"/>
                  </a:lnTo>
                  <a:lnTo>
                    <a:pt x="3716" y="1511"/>
                  </a:lnTo>
                  <a:lnTo>
                    <a:pt x="3704" y="1506"/>
                  </a:lnTo>
                  <a:lnTo>
                    <a:pt x="3693" y="1500"/>
                  </a:lnTo>
                  <a:lnTo>
                    <a:pt x="3684" y="1491"/>
                  </a:lnTo>
                  <a:lnTo>
                    <a:pt x="3676" y="1481"/>
                  </a:lnTo>
                  <a:lnTo>
                    <a:pt x="3669" y="1471"/>
                  </a:lnTo>
                  <a:lnTo>
                    <a:pt x="3664" y="1459"/>
                  </a:lnTo>
                  <a:lnTo>
                    <a:pt x="3664" y="1459"/>
                  </a:lnTo>
                  <a:lnTo>
                    <a:pt x="3650" y="1412"/>
                  </a:lnTo>
                  <a:lnTo>
                    <a:pt x="3633" y="1367"/>
                  </a:lnTo>
                  <a:lnTo>
                    <a:pt x="3616" y="1322"/>
                  </a:lnTo>
                  <a:lnTo>
                    <a:pt x="3598" y="1278"/>
                  </a:lnTo>
                  <a:lnTo>
                    <a:pt x="3598" y="1278"/>
                  </a:lnTo>
                  <a:lnTo>
                    <a:pt x="3593" y="1265"/>
                  </a:lnTo>
                  <a:lnTo>
                    <a:pt x="3591" y="1253"/>
                  </a:lnTo>
                  <a:lnTo>
                    <a:pt x="3591" y="1240"/>
                  </a:lnTo>
                  <a:lnTo>
                    <a:pt x="3593" y="1228"/>
                  </a:lnTo>
                  <a:lnTo>
                    <a:pt x="3598" y="1216"/>
                  </a:lnTo>
                  <a:lnTo>
                    <a:pt x="3604" y="1204"/>
                  </a:lnTo>
                  <a:lnTo>
                    <a:pt x="3612" y="1194"/>
                  </a:lnTo>
                  <a:lnTo>
                    <a:pt x="3621" y="1186"/>
                  </a:lnTo>
                  <a:lnTo>
                    <a:pt x="3702" y="1124"/>
                  </a:lnTo>
                  <a:lnTo>
                    <a:pt x="3702" y="1124"/>
                  </a:lnTo>
                  <a:lnTo>
                    <a:pt x="3712" y="1115"/>
                  </a:lnTo>
                  <a:lnTo>
                    <a:pt x="3721" y="1104"/>
                  </a:lnTo>
                  <a:lnTo>
                    <a:pt x="3727" y="1092"/>
                  </a:lnTo>
                  <a:lnTo>
                    <a:pt x="3731" y="1079"/>
                  </a:lnTo>
                  <a:lnTo>
                    <a:pt x="3732" y="1066"/>
                  </a:lnTo>
                  <a:lnTo>
                    <a:pt x="3732" y="1052"/>
                  </a:lnTo>
                  <a:lnTo>
                    <a:pt x="3729" y="1039"/>
                  </a:lnTo>
                  <a:lnTo>
                    <a:pt x="3723" y="1026"/>
                  </a:lnTo>
                  <a:lnTo>
                    <a:pt x="3723" y="1026"/>
                  </a:lnTo>
                  <a:lnTo>
                    <a:pt x="3698" y="982"/>
                  </a:lnTo>
                  <a:lnTo>
                    <a:pt x="3672" y="939"/>
                  </a:lnTo>
                  <a:lnTo>
                    <a:pt x="3646" y="896"/>
                  </a:lnTo>
                  <a:lnTo>
                    <a:pt x="3618" y="854"/>
                  </a:lnTo>
                  <a:lnTo>
                    <a:pt x="3618" y="854"/>
                  </a:lnTo>
                  <a:lnTo>
                    <a:pt x="3610" y="844"/>
                  </a:lnTo>
                  <a:lnTo>
                    <a:pt x="3599" y="835"/>
                  </a:lnTo>
                  <a:lnTo>
                    <a:pt x="3587" y="828"/>
                  </a:lnTo>
                  <a:lnTo>
                    <a:pt x="3575" y="824"/>
                  </a:lnTo>
                  <a:lnTo>
                    <a:pt x="3561" y="822"/>
                  </a:lnTo>
                  <a:lnTo>
                    <a:pt x="3548" y="822"/>
                  </a:lnTo>
                  <a:lnTo>
                    <a:pt x="3535" y="824"/>
                  </a:lnTo>
                  <a:lnTo>
                    <a:pt x="3521" y="829"/>
                  </a:lnTo>
                  <a:lnTo>
                    <a:pt x="3430" y="874"/>
                  </a:lnTo>
                  <a:lnTo>
                    <a:pt x="3430" y="874"/>
                  </a:lnTo>
                  <a:lnTo>
                    <a:pt x="3418" y="878"/>
                  </a:lnTo>
                  <a:lnTo>
                    <a:pt x="3405" y="880"/>
                  </a:lnTo>
                  <a:lnTo>
                    <a:pt x="3393" y="880"/>
                  </a:lnTo>
                  <a:lnTo>
                    <a:pt x="3380" y="879"/>
                  </a:lnTo>
                  <a:lnTo>
                    <a:pt x="3368" y="875"/>
                  </a:lnTo>
                  <a:lnTo>
                    <a:pt x="3357" y="869"/>
                  </a:lnTo>
                  <a:lnTo>
                    <a:pt x="3346" y="862"/>
                  </a:lnTo>
                  <a:lnTo>
                    <a:pt x="3338" y="853"/>
                  </a:lnTo>
                  <a:lnTo>
                    <a:pt x="3338" y="853"/>
                  </a:lnTo>
                  <a:lnTo>
                    <a:pt x="3306" y="816"/>
                  </a:lnTo>
                  <a:lnTo>
                    <a:pt x="3274" y="780"/>
                  </a:lnTo>
                  <a:lnTo>
                    <a:pt x="3240" y="745"/>
                  </a:lnTo>
                  <a:lnTo>
                    <a:pt x="3207" y="711"/>
                  </a:lnTo>
                  <a:lnTo>
                    <a:pt x="3207" y="711"/>
                  </a:lnTo>
                  <a:lnTo>
                    <a:pt x="3198" y="701"/>
                  </a:lnTo>
                  <a:lnTo>
                    <a:pt x="3190" y="690"/>
                  </a:lnTo>
                  <a:lnTo>
                    <a:pt x="3186" y="678"/>
                  </a:lnTo>
                  <a:lnTo>
                    <a:pt x="3184" y="665"/>
                  </a:lnTo>
                  <a:lnTo>
                    <a:pt x="3183" y="654"/>
                  </a:lnTo>
                  <a:lnTo>
                    <a:pt x="3184" y="641"/>
                  </a:lnTo>
                  <a:lnTo>
                    <a:pt x="3187" y="629"/>
                  </a:lnTo>
                  <a:lnTo>
                    <a:pt x="3194" y="617"/>
                  </a:lnTo>
                  <a:lnTo>
                    <a:pt x="3244" y="529"/>
                  </a:lnTo>
                  <a:lnTo>
                    <a:pt x="3244" y="529"/>
                  </a:lnTo>
                  <a:lnTo>
                    <a:pt x="3250" y="517"/>
                  </a:lnTo>
                  <a:lnTo>
                    <a:pt x="3253" y="504"/>
                  </a:lnTo>
                  <a:lnTo>
                    <a:pt x="3254" y="490"/>
                  </a:lnTo>
                  <a:lnTo>
                    <a:pt x="3253" y="477"/>
                  </a:lnTo>
                  <a:lnTo>
                    <a:pt x="3250" y="464"/>
                  </a:lnTo>
                  <a:lnTo>
                    <a:pt x="3244" y="452"/>
                  </a:lnTo>
                  <a:lnTo>
                    <a:pt x="3236" y="440"/>
                  </a:lnTo>
                  <a:lnTo>
                    <a:pt x="3226" y="430"/>
                  </a:lnTo>
                  <a:lnTo>
                    <a:pt x="3226" y="430"/>
                  </a:lnTo>
                  <a:lnTo>
                    <a:pt x="3187" y="400"/>
                  </a:lnTo>
                  <a:lnTo>
                    <a:pt x="3146" y="370"/>
                  </a:lnTo>
                  <a:lnTo>
                    <a:pt x="3105" y="340"/>
                  </a:lnTo>
                  <a:lnTo>
                    <a:pt x="3064" y="312"/>
                  </a:lnTo>
                  <a:lnTo>
                    <a:pt x="3064" y="312"/>
                  </a:lnTo>
                  <a:lnTo>
                    <a:pt x="3051" y="306"/>
                  </a:lnTo>
                  <a:lnTo>
                    <a:pt x="3038" y="301"/>
                  </a:lnTo>
                  <a:lnTo>
                    <a:pt x="3025" y="300"/>
                  </a:lnTo>
                  <a:lnTo>
                    <a:pt x="3012" y="300"/>
                  </a:lnTo>
                  <a:lnTo>
                    <a:pt x="2999" y="304"/>
                  </a:lnTo>
                  <a:lnTo>
                    <a:pt x="2986" y="309"/>
                  </a:lnTo>
                  <a:lnTo>
                    <a:pt x="2974" y="317"/>
                  </a:lnTo>
                  <a:lnTo>
                    <a:pt x="2964" y="325"/>
                  </a:lnTo>
                  <a:lnTo>
                    <a:pt x="2897" y="401"/>
                  </a:lnTo>
                  <a:lnTo>
                    <a:pt x="2897" y="401"/>
                  </a:lnTo>
                  <a:lnTo>
                    <a:pt x="2887" y="410"/>
                  </a:lnTo>
                  <a:lnTo>
                    <a:pt x="2876" y="417"/>
                  </a:lnTo>
                  <a:lnTo>
                    <a:pt x="2865" y="423"/>
                  </a:lnTo>
                  <a:lnTo>
                    <a:pt x="2852" y="426"/>
                  </a:lnTo>
                  <a:lnTo>
                    <a:pt x="2840" y="427"/>
                  </a:lnTo>
                  <a:lnTo>
                    <a:pt x="2827" y="426"/>
                  </a:lnTo>
                  <a:lnTo>
                    <a:pt x="2815" y="423"/>
                  </a:lnTo>
                  <a:lnTo>
                    <a:pt x="2804" y="417"/>
                  </a:lnTo>
                  <a:lnTo>
                    <a:pt x="2804" y="417"/>
                  </a:lnTo>
                  <a:lnTo>
                    <a:pt x="2760" y="396"/>
                  </a:lnTo>
                  <a:lnTo>
                    <a:pt x="2717" y="375"/>
                  </a:lnTo>
                  <a:lnTo>
                    <a:pt x="2672" y="355"/>
                  </a:lnTo>
                  <a:lnTo>
                    <a:pt x="2628" y="336"/>
                  </a:lnTo>
                  <a:lnTo>
                    <a:pt x="2628" y="336"/>
                  </a:lnTo>
                  <a:lnTo>
                    <a:pt x="2616" y="331"/>
                  </a:lnTo>
                  <a:lnTo>
                    <a:pt x="2605" y="323"/>
                  </a:lnTo>
                  <a:lnTo>
                    <a:pt x="2597" y="314"/>
                  </a:lnTo>
                  <a:lnTo>
                    <a:pt x="2590" y="304"/>
                  </a:lnTo>
                  <a:lnTo>
                    <a:pt x="2585" y="293"/>
                  </a:lnTo>
                  <a:lnTo>
                    <a:pt x="2580" y="281"/>
                  </a:lnTo>
                  <a:lnTo>
                    <a:pt x="2579" y="268"/>
                  </a:lnTo>
                  <a:lnTo>
                    <a:pt x="2580" y="255"/>
                  </a:lnTo>
                  <a:lnTo>
                    <a:pt x="2593" y="154"/>
                  </a:lnTo>
                  <a:lnTo>
                    <a:pt x="2593" y="154"/>
                  </a:lnTo>
                  <a:lnTo>
                    <a:pt x="2594" y="140"/>
                  </a:lnTo>
                  <a:lnTo>
                    <a:pt x="2592" y="127"/>
                  </a:lnTo>
                  <a:lnTo>
                    <a:pt x="2588" y="114"/>
                  </a:lnTo>
                  <a:lnTo>
                    <a:pt x="2583" y="102"/>
                  </a:lnTo>
                  <a:lnTo>
                    <a:pt x="2574" y="91"/>
                  </a:lnTo>
                  <a:lnTo>
                    <a:pt x="2564" y="83"/>
                  </a:lnTo>
                  <a:lnTo>
                    <a:pt x="2552" y="75"/>
                  </a:lnTo>
                  <a:lnTo>
                    <a:pt x="2539" y="70"/>
                  </a:lnTo>
                  <a:lnTo>
                    <a:pt x="2539" y="70"/>
                  </a:lnTo>
                  <a:lnTo>
                    <a:pt x="2492" y="57"/>
                  </a:lnTo>
                  <a:lnTo>
                    <a:pt x="2443" y="44"/>
                  </a:lnTo>
                  <a:lnTo>
                    <a:pt x="2393" y="33"/>
                  </a:lnTo>
                  <a:lnTo>
                    <a:pt x="2343" y="23"/>
                  </a:lnTo>
                  <a:lnTo>
                    <a:pt x="2343" y="23"/>
                  </a:lnTo>
                  <a:lnTo>
                    <a:pt x="2330" y="22"/>
                  </a:lnTo>
                  <a:lnTo>
                    <a:pt x="2316" y="23"/>
                  </a:lnTo>
                  <a:lnTo>
                    <a:pt x="2303" y="26"/>
                  </a:lnTo>
                  <a:lnTo>
                    <a:pt x="2291" y="32"/>
                  </a:lnTo>
                  <a:lnTo>
                    <a:pt x="2280" y="39"/>
                  </a:lnTo>
                  <a:lnTo>
                    <a:pt x="2271" y="49"/>
                  </a:lnTo>
                  <a:lnTo>
                    <a:pt x="2263" y="61"/>
                  </a:lnTo>
                  <a:lnTo>
                    <a:pt x="2258" y="73"/>
                  </a:lnTo>
                  <a:lnTo>
                    <a:pt x="2224" y="169"/>
                  </a:lnTo>
                  <a:lnTo>
                    <a:pt x="2224" y="169"/>
                  </a:lnTo>
                  <a:lnTo>
                    <a:pt x="2219" y="181"/>
                  </a:lnTo>
                  <a:lnTo>
                    <a:pt x="2211" y="191"/>
                  </a:lnTo>
                  <a:lnTo>
                    <a:pt x="2202" y="201"/>
                  </a:lnTo>
                  <a:lnTo>
                    <a:pt x="2193" y="208"/>
                  </a:lnTo>
                  <a:lnTo>
                    <a:pt x="2182" y="214"/>
                  </a:lnTo>
                  <a:lnTo>
                    <a:pt x="2170" y="218"/>
                  </a:lnTo>
                  <a:lnTo>
                    <a:pt x="2157" y="220"/>
                  </a:lnTo>
                  <a:lnTo>
                    <a:pt x="2144" y="220"/>
                  </a:lnTo>
                  <a:lnTo>
                    <a:pt x="2144" y="220"/>
                  </a:lnTo>
                  <a:lnTo>
                    <a:pt x="2096" y="216"/>
                  </a:lnTo>
                  <a:lnTo>
                    <a:pt x="2047" y="214"/>
                  </a:lnTo>
                  <a:lnTo>
                    <a:pt x="2000" y="213"/>
                  </a:lnTo>
                  <a:lnTo>
                    <a:pt x="1951" y="213"/>
                  </a:lnTo>
                  <a:lnTo>
                    <a:pt x="1951" y="213"/>
                  </a:lnTo>
                  <a:lnTo>
                    <a:pt x="1938" y="211"/>
                  </a:lnTo>
                  <a:lnTo>
                    <a:pt x="1925" y="208"/>
                  </a:lnTo>
                  <a:lnTo>
                    <a:pt x="1913" y="204"/>
                  </a:lnTo>
                  <a:lnTo>
                    <a:pt x="1903" y="196"/>
                  </a:lnTo>
                  <a:lnTo>
                    <a:pt x="1894" y="189"/>
                  </a:lnTo>
                  <a:lnTo>
                    <a:pt x="1886" y="179"/>
                  </a:lnTo>
                  <a:lnTo>
                    <a:pt x="1879" y="167"/>
                  </a:lnTo>
                  <a:lnTo>
                    <a:pt x="1875" y="155"/>
                  </a:lnTo>
                  <a:lnTo>
                    <a:pt x="1849" y="58"/>
                  </a:lnTo>
                  <a:lnTo>
                    <a:pt x="1849" y="58"/>
                  </a:lnTo>
                  <a:lnTo>
                    <a:pt x="1845" y="45"/>
                  </a:lnTo>
                  <a:lnTo>
                    <a:pt x="1837" y="33"/>
                  </a:lnTo>
                  <a:lnTo>
                    <a:pt x="1829" y="22"/>
                  </a:lnTo>
                  <a:lnTo>
                    <a:pt x="1819" y="13"/>
                  </a:lnTo>
                  <a:lnTo>
                    <a:pt x="1807" y="7"/>
                  </a:lnTo>
                  <a:lnTo>
                    <a:pt x="1794" y="2"/>
                  </a:lnTo>
                  <a:lnTo>
                    <a:pt x="1781" y="0"/>
                  </a:lnTo>
                  <a:lnTo>
                    <a:pt x="1767" y="0"/>
                  </a:lnTo>
                  <a:lnTo>
                    <a:pt x="1767" y="0"/>
                  </a:lnTo>
                  <a:lnTo>
                    <a:pt x="1717" y="6"/>
                  </a:lnTo>
                  <a:lnTo>
                    <a:pt x="1667" y="13"/>
                  </a:lnTo>
                  <a:lnTo>
                    <a:pt x="1667" y="13"/>
                  </a:lnTo>
                  <a:lnTo>
                    <a:pt x="1617" y="22"/>
                  </a:lnTo>
                  <a:lnTo>
                    <a:pt x="1567" y="32"/>
                  </a:lnTo>
                  <a:lnTo>
                    <a:pt x="1567" y="32"/>
                  </a:lnTo>
                  <a:lnTo>
                    <a:pt x="1554" y="36"/>
                  </a:lnTo>
                  <a:lnTo>
                    <a:pt x="1543" y="42"/>
                  </a:lnTo>
                  <a:lnTo>
                    <a:pt x="1532" y="50"/>
                  </a:lnTo>
                  <a:lnTo>
                    <a:pt x="1523" y="60"/>
                  </a:lnTo>
                  <a:lnTo>
                    <a:pt x="1515" y="72"/>
                  </a:lnTo>
                  <a:lnTo>
                    <a:pt x="1510" y="84"/>
                  </a:lnTo>
                  <a:lnTo>
                    <a:pt x="1508" y="98"/>
                  </a:lnTo>
                  <a:lnTo>
                    <a:pt x="1507" y="112"/>
                  </a:lnTo>
                  <a:lnTo>
                    <a:pt x="1513" y="213"/>
                  </a:lnTo>
                  <a:lnTo>
                    <a:pt x="1513" y="213"/>
                  </a:lnTo>
                  <a:lnTo>
                    <a:pt x="1512" y="226"/>
                  </a:lnTo>
                  <a:lnTo>
                    <a:pt x="1510" y="237"/>
                  </a:lnTo>
                  <a:lnTo>
                    <a:pt x="1506" y="249"/>
                  </a:lnTo>
                  <a:lnTo>
                    <a:pt x="1499" y="260"/>
                  </a:lnTo>
                  <a:lnTo>
                    <a:pt x="1492" y="270"/>
                  </a:lnTo>
                  <a:lnTo>
                    <a:pt x="1482" y="279"/>
                  </a:lnTo>
                  <a:lnTo>
                    <a:pt x="1471" y="285"/>
                  </a:lnTo>
                  <a:lnTo>
                    <a:pt x="1458" y="291"/>
                  </a:lnTo>
                  <a:lnTo>
                    <a:pt x="1458" y="291"/>
                  </a:lnTo>
                  <a:lnTo>
                    <a:pt x="1413" y="305"/>
                  </a:lnTo>
                  <a:lnTo>
                    <a:pt x="1366" y="321"/>
                  </a:lnTo>
                  <a:lnTo>
                    <a:pt x="1322" y="338"/>
                  </a:lnTo>
                  <a:lnTo>
                    <a:pt x="1277" y="357"/>
                  </a:lnTo>
                  <a:lnTo>
                    <a:pt x="1277" y="357"/>
                  </a:lnTo>
                  <a:lnTo>
                    <a:pt x="1264" y="361"/>
                  </a:lnTo>
                  <a:lnTo>
                    <a:pt x="1252" y="363"/>
                  </a:lnTo>
                  <a:lnTo>
                    <a:pt x="1239" y="363"/>
                  </a:lnTo>
                  <a:lnTo>
                    <a:pt x="1227" y="361"/>
                  </a:lnTo>
                  <a:lnTo>
                    <a:pt x="1215" y="357"/>
                  </a:lnTo>
                  <a:lnTo>
                    <a:pt x="1205" y="350"/>
                  </a:lnTo>
                  <a:lnTo>
                    <a:pt x="1194" y="343"/>
                  </a:lnTo>
                  <a:lnTo>
                    <a:pt x="1185" y="333"/>
                  </a:lnTo>
                  <a:lnTo>
                    <a:pt x="1124" y="252"/>
                  </a:lnTo>
                  <a:lnTo>
                    <a:pt x="1124" y="252"/>
                  </a:lnTo>
                  <a:lnTo>
                    <a:pt x="1115" y="242"/>
                  </a:lnTo>
                  <a:lnTo>
                    <a:pt x="1104" y="233"/>
                  </a:lnTo>
                  <a:lnTo>
                    <a:pt x="1092" y="227"/>
                  </a:lnTo>
                  <a:lnTo>
                    <a:pt x="1079" y="223"/>
                  </a:lnTo>
                  <a:lnTo>
                    <a:pt x="1066" y="221"/>
                  </a:lnTo>
                  <a:lnTo>
                    <a:pt x="1052" y="222"/>
                  </a:lnTo>
                  <a:lnTo>
                    <a:pt x="1039" y="226"/>
                  </a:lnTo>
                  <a:lnTo>
                    <a:pt x="1026" y="231"/>
                  </a:lnTo>
                  <a:lnTo>
                    <a:pt x="1026" y="231"/>
                  </a:lnTo>
                  <a:lnTo>
                    <a:pt x="982" y="256"/>
                  </a:lnTo>
                  <a:lnTo>
                    <a:pt x="939" y="281"/>
                  </a:lnTo>
                  <a:lnTo>
                    <a:pt x="896" y="308"/>
                  </a:lnTo>
                  <a:lnTo>
                    <a:pt x="855" y="336"/>
                  </a:lnTo>
                  <a:lnTo>
                    <a:pt x="855" y="336"/>
                  </a:lnTo>
                  <a:lnTo>
                    <a:pt x="844" y="345"/>
                  </a:lnTo>
                  <a:lnTo>
                    <a:pt x="835" y="356"/>
                  </a:lnTo>
                  <a:lnTo>
                    <a:pt x="829" y="368"/>
                  </a:lnTo>
                  <a:lnTo>
                    <a:pt x="823" y="379"/>
                  </a:lnTo>
                  <a:lnTo>
                    <a:pt x="821" y="392"/>
                  </a:lnTo>
                  <a:lnTo>
                    <a:pt x="821" y="407"/>
                  </a:lnTo>
                  <a:lnTo>
                    <a:pt x="824" y="420"/>
                  </a:lnTo>
                  <a:lnTo>
                    <a:pt x="829" y="433"/>
                  </a:lnTo>
                  <a:lnTo>
                    <a:pt x="873" y="525"/>
                  </a:lnTo>
                  <a:lnTo>
                    <a:pt x="873" y="525"/>
                  </a:lnTo>
                  <a:lnTo>
                    <a:pt x="877" y="537"/>
                  </a:lnTo>
                  <a:lnTo>
                    <a:pt x="880" y="548"/>
                  </a:lnTo>
                  <a:lnTo>
                    <a:pt x="881" y="561"/>
                  </a:lnTo>
                  <a:lnTo>
                    <a:pt x="878" y="574"/>
                  </a:lnTo>
                  <a:lnTo>
                    <a:pt x="875" y="586"/>
                  </a:lnTo>
                  <a:lnTo>
                    <a:pt x="870" y="597"/>
                  </a:lnTo>
                  <a:lnTo>
                    <a:pt x="862" y="608"/>
                  </a:lnTo>
                  <a:lnTo>
                    <a:pt x="852" y="617"/>
                  </a:lnTo>
                  <a:lnTo>
                    <a:pt x="852" y="617"/>
                  </a:lnTo>
                  <a:lnTo>
                    <a:pt x="816" y="648"/>
                  </a:lnTo>
                  <a:lnTo>
                    <a:pt x="780" y="681"/>
                  </a:lnTo>
                  <a:lnTo>
                    <a:pt x="744" y="714"/>
                  </a:lnTo>
                  <a:lnTo>
                    <a:pt x="711" y="748"/>
                  </a:lnTo>
                  <a:lnTo>
                    <a:pt x="711" y="748"/>
                  </a:lnTo>
                  <a:lnTo>
                    <a:pt x="701" y="756"/>
                  </a:lnTo>
                  <a:lnTo>
                    <a:pt x="690" y="763"/>
                  </a:lnTo>
                  <a:lnTo>
                    <a:pt x="678" y="768"/>
                  </a:lnTo>
                  <a:lnTo>
                    <a:pt x="666" y="771"/>
                  </a:lnTo>
                  <a:lnTo>
                    <a:pt x="653" y="772"/>
                  </a:lnTo>
                  <a:lnTo>
                    <a:pt x="641" y="771"/>
                  </a:lnTo>
                  <a:lnTo>
                    <a:pt x="628" y="766"/>
                  </a:lnTo>
                  <a:lnTo>
                    <a:pt x="616" y="761"/>
                  </a:lnTo>
                  <a:lnTo>
                    <a:pt x="530" y="710"/>
                  </a:lnTo>
                  <a:lnTo>
                    <a:pt x="530" y="710"/>
                  </a:lnTo>
                  <a:lnTo>
                    <a:pt x="517" y="704"/>
                  </a:lnTo>
                  <a:lnTo>
                    <a:pt x="504" y="700"/>
                  </a:lnTo>
                  <a:lnTo>
                    <a:pt x="490" y="699"/>
                  </a:lnTo>
                  <a:lnTo>
                    <a:pt x="477" y="701"/>
                  </a:lnTo>
                  <a:lnTo>
                    <a:pt x="464" y="704"/>
                  </a:lnTo>
                  <a:lnTo>
                    <a:pt x="452" y="710"/>
                  </a:lnTo>
                  <a:lnTo>
                    <a:pt x="441" y="717"/>
                  </a:lnTo>
                  <a:lnTo>
                    <a:pt x="431" y="728"/>
                  </a:lnTo>
                  <a:lnTo>
                    <a:pt x="431" y="728"/>
                  </a:lnTo>
                  <a:lnTo>
                    <a:pt x="400" y="767"/>
                  </a:lnTo>
                  <a:lnTo>
                    <a:pt x="369" y="807"/>
                  </a:lnTo>
                  <a:lnTo>
                    <a:pt x="340" y="849"/>
                  </a:lnTo>
                  <a:lnTo>
                    <a:pt x="312" y="891"/>
                  </a:lnTo>
                  <a:lnTo>
                    <a:pt x="312" y="891"/>
                  </a:lnTo>
                  <a:lnTo>
                    <a:pt x="305" y="903"/>
                  </a:lnTo>
                  <a:lnTo>
                    <a:pt x="301" y="916"/>
                  </a:lnTo>
                  <a:lnTo>
                    <a:pt x="300" y="930"/>
                  </a:lnTo>
                  <a:lnTo>
                    <a:pt x="300" y="943"/>
                  </a:lnTo>
                  <a:lnTo>
                    <a:pt x="303" y="956"/>
                  </a:lnTo>
                  <a:lnTo>
                    <a:pt x="309" y="969"/>
                  </a:lnTo>
                  <a:lnTo>
                    <a:pt x="316" y="980"/>
                  </a:lnTo>
                  <a:lnTo>
                    <a:pt x="326" y="991"/>
                  </a:lnTo>
                  <a:lnTo>
                    <a:pt x="401" y="1058"/>
                  </a:lnTo>
                  <a:lnTo>
                    <a:pt x="401" y="1058"/>
                  </a:lnTo>
                  <a:lnTo>
                    <a:pt x="410" y="1067"/>
                  </a:lnTo>
                  <a:lnTo>
                    <a:pt x="417" y="1078"/>
                  </a:lnTo>
                  <a:lnTo>
                    <a:pt x="422" y="1089"/>
                  </a:lnTo>
                  <a:lnTo>
                    <a:pt x="426" y="1101"/>
                  </a:lnTo>
                  <a:lnTo>
                    <a:pt x="427" y="1114"/>
                  </a:lnTo>
                  <a:lnTo>
                    <a:pt x="426" y="1127"/>
                  </a:lnTo>
                  <a:lnTo>
                    <a:pt x="422" y="1139"/>
                  </a:lnTo>
                  <a:lnTo>
                    <a:pt x="418" y="1151"/>
                  </a:lnTo>
                  <a:lnTo>
                    <a:pt x="418" y="1151"/>
                  </a:lnTo>
                  <a:lnTo>
                    <a:pt x="395" y="1194"/>
                  </a:lnTo>
                  <a:lnTo>
                    <a:pt x="375" y="1238"/>
                  </a:lnTo>
                  <a:lnTo>
                    <a:pt x="355" y="1282"/>
                  </a:lnTo>
                  <a:lnTo>
                    <a:pt x="337" y="1326"/>
                  </a:lnTo>
                  <a:lnTo>
                    <a:pt x="337" y="1326"/>
                  </a:lnTo>
                  <a:lnTo>
                    <a:pt x="330" y="1338"/>
                  </a:lnTo>
                  <a:lnTo>
                    <a:pt x="323" y="1348"/>
                  </a:lnTo>
                  <a:lnTo>
                    <a:pt x="314" y="1358"/>
                  </a:lnTo>
                  <a:lnTo>
                    <a:pt x="303" y="1364"/>
                  </a:lnTo>
                  <a:lnTo>
                    <a:pt x="292" y="1370"/>
                  </a:lnTo>
                  <a:lnTo>
                    <a:pt x="280" y="1373"/>
                  </a:lnTo>
                  <a:lnTo>
                    <a:pt x="267" y="1375"/>
                  </a:lnTo>
                  <a:lnTo>
                    <a:pt x="254" y="1374"/>
                  </a:lnTo>
                  <a:lnTo>
                    <a:pt x="154" y="1360"/>
                  </a:lnTo>
                  <a:lnTo>
                    <a:pt x="154" y="1360"/>
                  </a:lnTo>
                  <a:lnTo>
                    <a:pt x="140" y="1360"/>
                  </a:lnTo>
                  <a:lnTo>
                    <a:pt x="127" y="1362"/>
                  </a:lnTo>
                  <a:lnTo>
                    <a:pt x="114" y="1365"/>
                  </a:lnTo>
                  <a:lnTo>
                    <a:pt x="102" y="1372"/>
                  </a:lnTo>
                  <a:lnTo>
                    <a:pt x="91" y="1381"/>
                  </a:lnTo>
                  <a:lnTo>
                    <a:pt x="82" y="1390"/>
                  </a:lnTo>
                  <a:lnTo>
                    <a:pt x="75" y="1402"/>
                  </a:lnTo>
                  <a:lnTo>
                    <a:pt x="70" y="1414"/>
                  </a:lnTo>
                  <a:lnTo>
                    <a:pt x="70" y="1414"/>
                  </a:lnTo>
                  <a:lnTo>
                    <a:pt x="56" y="1463"/>
                  </a:lnTo>
                  <a:lnTo>
                    <a:pt x="44" y="1512"/>
                  </a:lnTo>
                  <a:lnTo>
                    <a:pt x="32" y="1562"/>
                  </a:lnTo>
                  <a:lnTo>
                    <a:pt x="23" y="1610"/>
                  </a:lnTo>
                  <a:lnTo>
                    <a:pt x="23" y="1610"/>
                  </a:lnTo>
                  <a:lnTo>
                    <a:pt x="22" y="1624"/>
                  </a:lnTo>
                  <a:lnTo>
                    <a:pt x="23" y="1638"/>
                  </a:lnTo>
                  <a:lnTo>
                    <a:pt x="26" y="1651"/>
                  </a:lnTo>
                  <a:lnTo>
                    <a:pt x="31" y="1663"/>
                  </a:lnTo>
                  <a:lnTo>
                    <a:pt x="40" y="1674"/>
                  </a:lnTo>
                  <a:lnTo>
                    <a:pt x="49" y="1684"/>
                  </a:lnTo>
                  <a:lnTo>
                    <a:pt x="61" y="1692"/>
                  </a:lnTo>
                  <a:lnTo>
                    <a:pt x="74" y="1697"/>
                  </a:lnTo>
                  <a:lnTo>
                    <a:pt x="169" y="1731"/>
                  </a:lnTo>
                  <a:lnTo>
                    <a:pt x="169" y="1731"/>
                  </a:lnTo>
                  <a:lnTo>
                    <a:pt x="181" y="1736"/>
                  </a:lnTo>
                  <a:lnTo>
                    <a:pt x="192" y="1744"/>
                  </a:lnTo>
                  <a:lnTo>
                    <a:pt x="200" y="1752"/>
                  </a:lnTo>
                  <a:lnTo>
                    <a:pt x="208" y="1762"/>
                  </a:lnTo>
                  <a:lnTo>
                    <a:pt x="214" y="1773"/>
                  </a:lnTo>
                  <a:lnTo>
                    <a:pt x="218" y="1785"/>
                  </a:lnTo>
                  <a:lnTo>
                    <a:pt x="220" y="1798"/>
                  </a:lnTo>
                  <a:lnTo>
                    <a:pt x="220" y="1811"/>
                  </a:lnTo>
                  <a:lnTo>
                    <a:pt x="220" y="1811"/>
                  </a:lnTo>
                  <a:lnTo>
                    <a:pt x="215" y="1858"/>
                  </a:lnTo>
                  <a:lnTo>
                    <a:pt x="213" y="1907"/>
                  </a:lnTo>
                  <a:lnTo>
                    <a:pt x="212" y="1955"/>
                  </a:lnTo>
                  <a:lnTo>
                    <a:pt x="212" y="2004"/>
                  </a:lnTo>
                  <a:lnTo>
                    <a:pt x="212" y="2004"/>
                  </a:lnTo>
                  <a:lnTo>
                    <a:pt x="211" y="2017"/>
                  </a:lnTo>
                  <a:lnTo>
                    <a:pt x="208" y="2030"/>
                  </a:lnTo>
                  <a:lnTo>
                    <a:pt x="204" y="2040"/>
                  </a:lnTo>
                  <a:lnTo>
                    <a:pt x="197" y="2051"/>
                  </a:lnTo>
                  <a:lnTo>
                    <a:pt x="188" y="2061"/>
                  </a:lnTo>
                  <a:lnTo>
                    <a:pt x="179" y="2069"/>
                  </a:lnTo>
                  <a:lnTo>
                    <a:pt x="168" y="2075"/>
                  </a:lnTo>
                  <a:lnTo>
                    <a:pt x="155" y="2079"/>
                  </a:lnTo>
                  <a:lnTo>
                    <a:pt x="57" y="2105"/>
                  </a:lnTo>
                  <a:lnTo>
                    <a:pt x="57" y="2105"/>
                  </a:lnTo>
                  <a:lnTo>
                    <a:pt x="44" y="2110"/>
                  </a:lnTo>
                  <a:lnTo>
                    <a:pt x="32" y="2116"/>
                  </a:lnTo>
                  <a:lnTo>
                    <a:pt x="22" y="2125"/>
                  </a:lnTo>
                  <a:lnTo>
                    <a:pt x="14" y="2136"/>
                  </a:lnTo>
                  <a:lnTo>
                    <a:pt x="6" y="2148"/>
                  </a:lnTo>
                  <a:lnTo>
                    <a:pt x="2" y="2160"/>
                  </a:lnTo>
                  <a:lnTo>
                    <a:pt x="0" y="2174"/>
                  </a:lnTo>
                  <a:lnTo>
                    <a:pt x="0" y="2188"/>
                  </a:lnTo>
                  <a:lnTo>
                    <a:pt x="0" y="2188"/>
                  </a:lnTo>
                  <a:lnTo>
                    <a:pt x="6" y="2238"/>
                  </a:lnTo>
                  <a:lnTo>
                    <a:pt x="13" y="2288"/>
                  </a:lnTo>
                  <a:lnTo>
                    <a:pt x="13" y="2288"/>
                  </a:lnTo>
                  <a:lnTo>
                    <a:pt x="22" y="2337"/>
                  </a:lnTo>
                  <a:lnTo>
                    <a:pt x="31" y="2386"/>
                  </a:lnTo>
                  <a:lnTo>
                    <a:pt x="31" y="2386"/>
                  </a:lnTo>
                  <a:lnTo>
                    <a:pt x="36" y="2400"/>
                  </a:lnTo>
                  <a:lnTo>
                    <a:pt x="42" y="2412"/>
                  </a:lnTo>
                  <a:lnTo>
                    <a:pt x="50" y="2423"/>
                  </a:lnTo>
                  <a:lnTo>
                    <a:pt x="61" y="2432"/>
                  </a:lnTo>
                  <a:lnTo>
                    <a:pt x="71" y="2439"/>
                  </a:lnTo>
                  <a:lnTo>
                    <a:pt x="84" y="2444"/>
                  </a:lnTo>
                  <a:lnTo>
                    <a:pt x="97" y="2447"/>
                  </a:lnTo>
                  <a:lnTo>
                    <a:pt x="111" y="2447"/>
                  </a:lnTo>
                  <a:lnTo>
                    <a:pt x="212" y="2441"/>
                  </a:lnTo>
                  <a:lnTo>
                    <a:pt x="212" y="2441"/>
                  </a:lnTo>
                  <a:lnTo>
                    <a:pt x="225" y="2442"/>
                  </a:lnTo>
                  <a:lnTo>
                    <a:pt x="238" y="2445"/>
                  </a:lnTo>
                  <a:lnTo>
                    <a:pt x="250" y="2449"/>
                  </a:lnTo>
                  <a:lnTo>
                    <a:pt x="261" y="2455"/>
                  </a:lnTo>
                  <a:lnTo>
                    <a:pt x="270" y="2463"/>
                  </a:lnTo>
                  <a:lnTo>
                    <a:pt x="278" y="2473"/>
                  </a:lnTo>
                  <a:lnTo>
                    <a:pt x="285" y="2484"/>
                  </a:lnTo>
                  <a:lnTo>
                    <a:pt x="290" y="2496"/>
                  </a:lnTo>
                  <a:lnTo>
                    <a:pt x="290" y="2496"/>
                  </a:lnTo>
                  <a:lnTo>
                    <a:pt x="304" y="2542"/>
                  </a:lnTo>
                  <a:lnTo>
                    <a:pt x="321" y="2588"/>
                  </a:lnTo>
                  <a:lnTo>
                    <a:pt x="338" y="2633"/>
                  </a:lnTo>
                  <a:lnTo>
                    <a:pt x="356" y="2678"/>
                  </a:lnTo>
                  <a:lnTo>
                    <a:pt x="356" y="2678"/>
                  </a:lnTo>
                  <a:lnTo>
                    <a:pt x="361" y="2689"/>
                  </a:lnTo>
                  <a:lnTo>
                    <a:pt x="363" y="2702"/>
                  </a:lnTo>
                  <a:lnTo>
                    <a:pt x="363" y="2715"/>
                  </a:lnTo>
                  <a:lnTo>
                    <a:pt x="361" y="2727"/>
                  </a:lnTo>
                  <a:lnTo>
                    <a:pt x="356" y="2739"/>
                  </a:lnTo>
                  <a:lnTo>
                    <a:pt x="350" y="2750"/>
                  </a:lnTo>
                  <a:lnTo>
                    <a:pt x="342" y="2760"/>
                  </a:lnTo>
                  <a:lnTo>
                    <a:pt x="332" y="2769"/>
                  </a:lnTo>
                  <a:lnTo>
                    <a:pt x="252" y="2830"/>
                  </a:lnTo>
                  <a:lnTo>
                    <a:pt x="252" y="2830"/>
                  </a:lnTo>
                  <a:lnTo>
                    <a:pt x="241" y="2840"/>
                  </a:lnTo>
                  <a:lnTo>
                    <a:pt x="233" y="2851"/>
                  </a:lnTo>
                  <a:lnTo>
                    <a:pt x="227" y="2863"/>
                  </a:lnTo>
                  <a:lnTo>
                    <a:pt x="223" y="2876"/>
                  </a:lnTo>
                  <a:lnTo>
                    <a:pt x="222" y="2889"/>
                  </a:lnTo>
                  <a:lnTo>
                    <a:pt x="222" y="2902"/>
                  </a:lnTo>
                  <a:lnTo>
                    <a:pt x="225" y="2916"/>
                  </a:lnTo>
                  <a:lnTo>
                    <a:pt x="231" y="2928"/>
                  </a:lnTo>
                  <a:lnTo>
                    <a:pt x="231" y="2928"/>
                  </a:lnTo>
                  <a:lnTo>
                    <a:pt x="256" y="2972"/>
                  </a:lnTo>
                  <a:lnTo>
                    <a:pt x="282" y="3016"/>
                  </a:lnTo>
                  <a:lnTo>
                    <a:pt x="308" y="3058"/>
                  </a:lnTo>
                  <a:lnTo>
                    <a:pt x="336" y="3100"/>
                  </a:lnTo>
                  <a:lnTo>
                    <a:pt x="336" y="3100"/>
                  </a:lnTo>
                  <a:lnTo>
                    <a:pt x="344" y="3111"/>
                  </a:lnTo>
                  <a:lnTo>
                    <a:pt x="355" y="3120"/>
                  </a:lnTo>
                  <a:lnTo>
                    <a:pt x="367" y="3126"/>
                  </a:lnTo>
                  <a:lnTo>
                    <a:pt x="379" y="3130"/>
                  </a:lnTo>
                  <a:lnTo>
                    <a:pt x="393" y="3134"/>
                  </a:lnTo>
                  <a:lnTo>
                    <a:pt x="406" y="3133"/>
                  </a:lnTo>
                  <a:lnTo>
                    <a:pt x="419" y="3130"/>
                  </a:lnTo>
                  <a:lnTo>
                    <a:pt x="433" y="3126"/>
                  </a:lnTo>
                  <a:lnTo>
                    <a:pt x="524" y="3082"/>
                  </a:lnTo>
                  <a:lnTo>
                    <a:pt x="524" y="3082"/>
                  </a:lnTo>
                  <a:lnTo>
                    <a:pt x="536" y="3077"/>
                  </a:lnTo>
                  <a:lnTo>
                    <a:pt x="549" y="3074"/>
                  </a:lnTo>
                  <a:lnTo>
                    <a:pt x="561" y="3074"/>
                  </a:lnTo>
                  <a:lnTo>
                    <a:pt x="574" y="3076"/>
                  </a:lnTo>
                  <a:lnTo>
                    <a:pt x="586" y="3080"/>
                  </a:lnTo>
                  <a:lnTo>
                    <a:pt x="597" y="3085"/>
                  </a:lnTo>
                  <a:lnTo>
                    <a:pt x="608" y="3093"/>
                  </a:lnTo>
                  <a:lnTo>
                    <a:pt x="616" y="3102"/>
                  </a:lnTo>
                  <a:lnTo>
                    <a:pt x="616" y="3102"/>
                  </a:lnTo>
                  <a:lnTo>
                    <a:pt x="648" y="3139"/>
                  </a:lnTo>
                  <a:lnTo>
                    <a:pt x="680" y="3175"/>
                  </a:lnTo>
                  <a:lnTo>
                    <a:pt x="714" y="3210"/>
                  </a:lnTo>
                  <a:lnTo>
                    <a:pt x="747" y="3244"/>
                  </a:lnTo>
                  <a:lnTo>
                    <a:pt x="747" y="3244"/>
                  </a:lnTo>
                  <a:lnTo>
                    <a:pt x="756" y="3254"/>
                  </a:lnTo>
                  <a:lnTo>
                    <a:pt x="764" y="3265"/>
                  </a:lnTo>
                  <a:lnTo>
                    <a:pt x="768" y="3277"/>
                  </a:lnTo>
                  <a:lnTo>
                    <a:pt x="770" y="3289"/>
                  </a:lnTo>
                  <a:lnTo>
                    <a:pt x="771" y="3302"/>
                  </a:lnTo>
                  <a:lnTo>
                    <a:pt x="770" y="3314"/>
                  </a:lnTo>
                  <a:lnTo>
                    <a:pt x="767" y="3327"/>
                  </a:lnTo>
                  <a:lnTo>
                    <a:pt x="760" y="3337"/>
                  </a:lnTo>
                  <a:lnTo>
                    <a:pt x="709" y="3425"/>
                  </a:lnTo>
                  <a:lnTo>
                    <a:pt x="709" y="3425"/>
                  </a:lnTo>
                  <a:lnTo>
                    <a:pt x="704" y="3438"/>
                  </a:lnTo>
                  <a:lnTo>
                    <a:pt x="701" y="3451"/>
                  </a:lnTo>
                  <a:lnTo>
                    <a:pt x="700" y="3464"/>
                  </a:lnTo>
                  <a:lnTo>
                    <a:pt x="701" y="3478"/>
                  </a:lnTo>
                  <a:lnTo>
                    <a:pt x="704" y="3491"/>
                  </a:lnTo>
                  <a:lnTo>
                    <a:pt x="709" y="3503"/>
                  </a:lnTo>
                  <a:lnTo>
                    <a:pt x="718" y="3514"/>
                  </a:lnTo>
                  <a:lnTo>
                    <a:pt x="728" y="3524"/>
                  </a:lnTo>
                  <a:lnTo>
                    <a:pt x="728" y="3524"/>
                  </a:lnTo>
                  <a:lnTo>
                    <a:pt x="767" y="3555"/>
                  </a:lnTo>
                  <a:lnTo>
                    <a:pt x="808" y="3586"/>
                  </a:lnTo>
                  <a:lnTo>
                    <a:pt x="849" y="3615"/>
                  </a:lnTo>
                  <a:lnTo>
                    <a:pt x="890" y="3642"/>
                  </a:lnTo>
                  <a:lnTo>
                    <a:pt x="890" y="3642"/>
                  </a:lnTo>
                  <a:lnTo>
                    <a:pt x="903" y="3649"/>
                  </a:lnTo>
                  <a:lnTo>
                    <a:pt x="916" y="3653"/>
                  </a:lnTo>
                  <a:lnTo>
                    <a:pt x="929" y="3655"/>
                  </a:lnTo>
                  <a:lnTo>
                    <a:pt x="942" y="3654"/>
                  </a:lnTo>
                  <a:lnTo>
                    <a:pt x="955" y="3652"/>
                  </a:lnTo>
                  <a:lnTo>
                    <a:pt x="968" y="3646"/>
                  </a:lnTo>
                  <a:lnTo>
                    <a:pt x="980" y="3639"/>
                  </a:lnTo>
                  <a:lnTo>
                    <a:pt x="990" y="3629"/>
                  </a:lnTo>
                  <a:lnTo>
                    <a:pt x="1057" y="3553"/>
                  </a:lnTo>
                  <a:lnTo>
                    <a:pt x="1057" y="3553"/>
                  </a:lnTo>
                  <a:lnTo>
                    <a:pt x="1067" y="3544"/>
                  </a:lnTo>
                  <a:lnTo>
                    <a:pt x="1078" y="3538"/>
                  </a:lnTo>
                  <a:lnTo>
                    <a:pt x="1089" y="3532"/>
                  </a:lnTo>
                  <a:lnTo>
                    <a:pt x="1102" y="3529"/>
                  </a:lnTo>
                  <a:lnTo>
                    <a:pt x="1114" y="3528"/>
                  </a:lnTo>
                  <a:lnTo>
                    <a:pt x="1127" y="3529"/>
                  </a:lnTo>
                  <a:lnTo>
                    <a:pt x="1138" y="3531"/>
                  </a:lnTo>
                  <a:lnTo>
                    <a:pt x="1150" y="3537"/>
                  </a:lnTo>
                  <a:lnTo>
                    <a:pt x="1150" y="3537"/>
                  </a:lnTo>
                  <a:lnTo>
                    <a:pt x="1194" y="3560"/>
                  </a:lnTo>
                  <a:lnTo>
                    <a:pt x="1237" y="3580"/>
                  </a:lnTo>
                  <a:lnTo>
                    <a:pt x="1281" y="3600"/>
                  </a:lnTo>
                  <a:lnTo>
                    <a:pt x="1326" y="3618"/>
                  </a:lnTo>
                  <a:lnTo>
                    <a:pt x="1326" y="3618"/>
                  </a:lnTo>
                  <a:lnTo>
                    <a:pt x="1338" y="3625"/>
                  </a:lnTo>
                  <a:lnTo>
                    <a:pt x="1349" y="3632"/>
                  </a:lnTo>
                  <a:lnTo>
                    <a:pt x="1357" y="3641"/>
                  </a:lnTo>
                  <a:lnTo>
                    <a:pt x="1364" y="3651"/>
                  </a:lnTo>
                  <a:lnTo>
                    <a:pt x="1369" y="3662"/>
                  </a:lnTo>
                  <a:lnTo>
                    <a:pt x="1374" y="3674"/>
                  </a:lnTo>
                  <a:lnTo>
                    <a:pt x="1375" y="3687"/>
                  </a:lnTo>
                  <a:lnTo>
                    <a:pt x="1374" y="3700"/>
                  </a:lnTo>
                  <a:lnTo>
                    <a:pt x="1361" y="3800"/>
                  </a:lnTo>
                  <a:lnTo>
                    <a:pt x="1361" y="3800"/>
                  </a:lnTo>
                  <a:lnTo>
                    <a:pt x="1359" y="3814"/>
                  </a:lnTo>
                  <a:lnTo>
                    <a:pt x="1362" y="3828"/>
                  </a:lnTo>
                  <a:lnTo>
                    <a:pt x="1366" y="3841"/>
                  </a:lnTo>
                  <a:lnTo>
                    <a:pt x="1371" y="3853"/>
                  </a:lnTo>
                  <a:lnTo>
                    <a:pt x="1380" y="3863"/>
                  </a:lnTo>
                  <a:lnTo>
                    <a:pt x="1390" y="3873"/>
                  </a:lnTo>
                  <a:lnTo>
                    <a:pt x="1402" y="3879"/>
                  </a:lnTo>
                  <a:lnTo>
                    <a:pt x="1415" y="3885"/>
                  </a:lnTo>
                  <a:lnTo>
                    <a:pt x="1415" y="3885"/>
                  </a:lnTo>
                  <a:lnTo>
                    <a:pt x="1462" y="3899"/>
                  </a:lnTo>
                  <a:lnTo>
                    <a:pt x="1511" y="3911"/>
                  </a:lnTo>
                  <a:lnTo>
                    <a:pt x="1561" y="3923"/>
                  </a:lnTo>
                  <a:lnTo>
                    <a:pt x="1611" y="3932"/>
                  </a:lnTo>
                  <a:lnTo>
                    <a:pt x="1611" y="3932"/>
                  </a:lnTo>
                  <a:lnTo>
                    <a:pt x="1624" y="3933"/>
                  </a:lnTo>
                  <a:lnTo>
                    <a:pt x="1638" y="3932"/>
                  </a:lnTo>
                  <a:lnTo>
                    <a:pt x="1651" y="3929"/>
                  </a:lnTo>
                  <a:lnTo>
                    <a:pt x="1663" y="3923"/>
                  </a:lnTo>
                  <a:lnTo>
                    <a:pt x="1674" y="3915"/>
                  </a:lnTo>
                  <a:lnTo>
                    <a:pt x="1683" y="3905"/>
                  </a:lnTo>
                  <a:lnTo>
                    <a:pt x="1691" y="3894"/>
                  </a:lnTo>
                  <a:lnTo>
                    <a:pt x="1696" y="3881"/>
                  </a:lnTo>
                  <a:lnTo>
                    <a:pt x="1730" y="3786"/>
                  </a:lnTo>
                  <a:lnTo>
                    <a:pt x="1730" y="3786"/>
                  </a:lnTo>
                  <a:lnTo>
                    <a:pt x="1735" y="3774"/>
                  </a:lnTo>
                  <a:lnTo>
                    <a:pt x="1743" y="3763"/>
                  </a:lnTo>
                  <a:lnTo>
                    <a:pt x="1752" y="3755"/>
                  </a:lnTo>
                  <a:lnTo>
                    <a:pt x="1761" y="3747"/>
                  </a:lnTo>
                  <a:lnTo>
                    <a:pt x="1772" y="3741"/>
                  </a:lnTo>
                  <a:lnTo>
                    <a:pt x="1784" y="3737"/>
                  </a:lnTo>
                  <a:lnTo>
                    <a:pt x="1797" y="3735"/>
                  </a:lnTo>
                  <a:lnTo>
                    <a:pt x="1810" y="3735"/>
                  </a:lnTo>
                  <a:lnTo>
                    <a:pt x="1810" y="3735"/>
                  </a:lnTo>
                  <a:lnTo>
                    <a:pt x="1858" y="3738"/>
                  </a:lnTo>
                  <a:lnTo>
                    <a:pt x="1907" y="3742"/>
                  </a:lnTo>
                  <a:lnTo>
                    <a:pt x="1954" y="3743"/>
                  </a:lnTo>
                  <a:lnTo>
                    <a:pt x="2003" y="3743"/>
                  </a:lnTo>
                  <a:lnTo>
                    <a:pt x="2003" y="3743"/>
                  </a:lnTo>
                  <a:lnTo>
                    <a:pt x="2016" y="3744"/>
                  </a:lnTo>
                  <a:lnTo>
                    <a:pt x="2029" y="3746"/>
                  </a:lnTo>
                  <a:lnTo>
                    <a:pt x="2041" y="3751"/>
                  </a:lnTo>
                  <a:lnTo>
                    <a:pt x="2051" y="3758"/>
                  </a:lnTo>
                  <a:lnTo>
                    <a:pt x="2060" y="3767"/>
                  </a:lnTo>
                  <a:lnTo>
                    <a:pt x="2068" y="3776"/>
                  </a:lnTo>
                  <a:lnTo>
                    <a:pt x="2074" y="3787"/>
                  </a:lnTo>
                  <a:lnTo>
                    <a:pt x="2079" y="3800"/>
                  </a:lnTo>
                  <a:lnTo>
                    <a:pt x="2105" y="3898"/>
                  </a:lnTo>
                  <a:lnTo>
                    <a:pt x="2105" y="3898"/>
                  </a:lnTo>
                  <a:lnTo>
                    <a:pt x="2109" y="3911"/>
                  </a:lnTo>
                  <a:lnTo>
                    <a:pt x="2117" y="3923"/>
                  </a:lnTo>
                  <a:lnTo>
                    <a:pt x="2125" y="3932"/>
                  </a:lnTo>
                  <a:lnTo>
                    <a:pt x="2135" y="3941"/>
                  </a:lnTo>
                  <a:lnTo>
                    <a:pt x="2147" y="3947"/>
                  </a:lnTo>
                  <a:lnTo>
                    <a:pt x="2160" y="3953"/>
                  </a:lnTo>
                  <a:lnTo>
                    <a:pt x="2173" y="3955"/>
                  </a:lnTo>
                  <a:lnTo>
                    <a:pt x="2187" y="3955"/>
                  </a:lnTo>
                  <a:lnTo>
                    <a:pt x="2187" y="3955"/>
                  </a:lnTo>
                  <a:lnTo>
                    <a:pt x="2237" y="3949"/>
                  </a:lnTo>
                  <a:lnTo>
                    <a:pt x="2287" y="3941"/>
                  </a:lnTo>
                  <a:lnTo>
                    <a:pt x="2287" y="3941"/>
                  </a:lnTo>
                  <a:lnTo>
                    <a:pt x="2337" y="3932"/>
                  </a:lnTo>
                  <a:lnTo>
                    <a:pt x="2386" y="3923"/>
                  </a:lnTo>
                  <a:lnTo>
                    <a:pt x="2386" y="3923"/>
                  </a:lnTo>
                  <a:lnTo>
                    <a:pt x="2399" y="3919"/>
                  </a:lnTo>
                  <a:lnTo>
                    <a:pt x="2411" y="3913"/>
                  </a:lnTo>
                  <a:lnTo>
                    <a:pt x="2422" y="3904"/>
                  </a:lnTo>
                  <a:lnTo>
                    <a:pt x="2431" y="3894"/>
                  </a:lnTo>
                  <a:lnTo>
                    <a:pt x="2438" y="3884"/>
                  </a:lnTo>
                  <a:lnTo>
                    <a:pt x="2444" y="3871"/>
                  </a:lnTo>
                  <a:lnTo>
                    <a:pt x="2446" y="3858"/>
                  </a:lnTo>
                  <a:lnTo>
                    <a:pt x="2447" y="3843"/>
                  </a:lnTo>
                  <a:lnTo>
                    <a:pt x="2441" y="3743"/>
                  </a:lnTo>
                  <a:lnTo>
                    <a:pt x="2441" y="3743"/>
                  </a:lnTo>
                  <a:lnTo>
                    <a:pt x="2442" y="3730"/>
                  </a:lnTo>
                  <a:lnTo>
                    <a:pt x="2444" y="3717"/>
                  </a:lnTo>
                  <a:lnTo>
                    <a:pt x="2448" y="3705"/>
                  </a:lnTo>
                  <a:lnTo>
                    <a:pt x="2455" y="3694"/>
                  </a:lnTo>
                  <a:lnTo>
                    <a:pt x="2462" y="3684"/>
                  </a:lnTo>
                  <a:lnTo>
                    <a:pt x="2472" y="3677"/>
                  </a:lnTo>
                  <a:lnTo>
                    <a:pt x="2483" y="3670"/>
                  </a:lnTo>
                  <a:lnTo>
                    <a:pt x="2496" y="3665"/>
                  </a:lnTo>
                  <a:lnTo>
                    <a:pt x="2496" y="3665"/>
                  </a:lnTo>
                  <a:lnTo>
                    <a:pt x="2541" y="3649"/>
                  </a:lnTo>
                  <a:lnTo>
                    <a:pt x="2588" y="3633"/>
                  </a:lnTo>
                  <a:lnTo>
                    <a:pt x="2632" y="3616"/>
                  </a:lnTo>
                  <a:lnTo>
                    <a:pt x="2677" y="3597"/>
                  </a:lnTo>
                  <a:lnTo>
                    <a:pt x="2677" y="3597"/>
                  </a:lnTo>
                  <a:lnTo>
                    <a:pt x="2690" y="3594"/>
                  </a:lnTo>
                  <a:lnTo>
                    <a:pt x="2702" y="3592"/>
                  </a:lnTo>
                  <a:lnTo>
                    <a:pt x="2715" y="3592"/>
                  </a:lnTo>
                  <a:lnTo>
                    <a:pt x="2727" y="3594"/>
                  </a:lnTo>
                  <a:lnTo>
                    <a:pt x="2739" y="3599"/>
                  </a:lnTo>
                  <a:lnTo>
                    <a:pt x="2749" y="3604"/>
                  </a:lnTo>
                  <a:lnTo>
                    <a:pt x="2760" y="3613"/>
                  </a:lnTo>
                  <a:lnTo>
                    <a:pt x="2769" y="3622"/>
                  </a:lnTo>
                  <a:lnTo>
                    <a:pt x="2830" y="3703"/>
                  </a:lnTo>
                  <a:lnTo>
                    <a:pt x="2830" y="3703"/>
                  </a:lnTo>
                  <a:lnTo>
                    <a:pt x="2839" y="3713"/>
                  </a:lnTo>
                  <a:lnTo>
                    <a:pt x="2850" y="3721"/>
                  </a:lnTo>
                  <a:lnTo>
                    <a:pt x="2862" y="3728"/>
                  </a:lnTo>
                  <a:lnTo>
                    <a:pt x="2875" y="3732"/>
                  </a:lnTo>
                  <a:lnTo>
                    <a:pt x="2888" y="3733"/>
                  </a:lnTo>
                  <a:lnTo>
                    <a:pt x="2902" y="3733"/>
                  </a:lnTo>
                  <a:lnTo>
                    <a:pt x="2915" y="3730"/>
                  </a:lnTo>
                  <a:lnTo>
                    <a:pt x="2928" y="3724"/>
                  </a:lnTo>
                  <a:lnTo>
                    <a:pt x="2928" y="3724"/>
                  </a:lnTo>
                  <a:lnTo>
                    <a:pt x="2971" y="3699"/>
                  </a:lnTo>
                  <a:lnTo>
                    <a:pt x="3015" y="3673"/>
                  </a:lnTo>
                  <a:lnTo>
                    <a:pt x="3058" y="3646"/>
                  </a:lnTo>
                  <a:lnTo>
                    <a:pt x="3099" y="3619"/>
                  </a:lnTo>
                  <a:lnTo>
                    <a:pt x="3099" y="3619"/>
                  </a:lnTo>
                  <a:lnTo>
                    <a:pt x="3110" y="3609"/>
                  </a:lnTo>
                  <a:lnTo>
                    <a:pt x="3119" y="3600"/>
                  </a:lnTo>
                  <a:lnTo>
                    <a:pt x="3125" y="3588"/>
                  </a:lnTo>
                  <a:lnTo>
                    <a:pt x="3131" y="3575"/>
                  </a:lnTo>
                  <a:lnTo>
                    <a:pt x="3133" y="3562"/>
                  </a:lnTo>
                  <a:lnTo>
                    <a:pt x="3133" y="3549"/>
                  </a:lnTo>
                  <a:lnTo>
                    <a:pt x="3130" y="3535"/>
                  </a:lnTo>
                  <a:lnTo>
                    <a:pt x="3125" y="3522"/>
                  </a:lnTo>
                  <a:lnTo>
                    <a:pt x="3081" y="3431"/>
                  </a:lnTo>
                  <a:lnTo>
                    <a:pt x="3081" y="3431"/>
                  </a:lnTo>
                  <a:lnTo>
                    <a:pt x="3077" y="3419"/>
                  </a:lnTo>
                  <a:lnTo>
                    <a:pt x="3074" y="3406"/>
                  </a:lnTo>
                  <a:lnTo>
                    <a:pt x="3073" y="3393"/>
                  </a:lnTo>
                  <a:lnTo>
                    <a:pt x="3075" y="3381"/>
                  </a:lnTo>
                  <a:lnTo>
                    <a:pt x="3079" y="3369"/>
                  </a:lnTo>
                  <a:lnTo>
                    <a:pt x="3084" y="3357"/>
                  </a:lnTo>
                  <a:lnTo>
                    <a:pt x="3092" y="3347"/>
                  </a:lnTo>
                  <a:lnTo>
                    <a:pt x="3101" y="3337"/>
                  </a:lnTo>
                  <a:lnTo>
                    <a:pt x="3101" y="3337"/>
                  </a:lnTo>
                  <a:lnTo>
                    <a:pt x="3138" y="3307"/>
                  </a:lnTo>
                  <a:lnTo>
                    <a:pt x="3174" y="3275"/>
                  </a:lnTo>
                  <a:lnTo>
                    <a:pt x="3210" y="3241"/>
                  </a:lnTo>
                  <a:lnTo>
                    <a:pt x="3243" y="3206"/>
                  </a:lnTo>
                  <a:lnTo>
                    <a:pt x="3243" y="3206"/>
                  </a:lnTo>
                  <a:lnTo>
                    <a:pt x="3253" y="3198"/>
                  </a:lnTo>
                  <a:lnTo>
                    <a:pt x="3264" y="3191"/>
                  </a:lnTo>
                  <a:lnTo>
                    <a:pt x="3276" y="3187"/>
                  </a:lnTo>
                  <a:lnTo>
                    <a:pt x="3288" y="3184"/>
                  </a:lnTo>
                  <a:lnTo>
                    <a:pt x="3301" y="3184"/>
                  </a:lnTo>
                  <a:lnTo>
                    <a:pt x="3313" y="3185"/>
                  </a:lnTo>
                  <a:lnTo>
                    <a:pt x="3326" y="3188"/>
                  </a:lnTo>
                  <a:lnTo>
                    <a:pt x="3338" y="3193"/>
                  </a:lnTo>
                  <a:lnTo>
                    <a:pt x="3424" y="3244"/>
                  </a:lnTo>
                  <a:lnTo>
                    <a:pt x="3424" y="3244"/>
                  </a:lnTo>
                  <a:lnTo>
                    <a:pt x="3437" y="3251"/>
                  </a:lnTo>
                  <a:lnTo>
                    <a:pt x="3450" y="3254"/>
                  </a:lnTo>
                  <a:lnTo>
                    <a:pt x="3464" y="3255"/>
                  </a:lnTo>
                  <a:lnTo>
                    <a:pt x="3477" y="3254"/>
                  </a:lnTo>
                  <a:lnTo>
                    <a:pt x="3490" y="3251"/>
                  </a:lnTo>
                  <a:lnTo>
                    <a:pt x="3502" y="3244"/>
                  </a:lnTo>
                  <a:lnTo>
                    <a:pt x="3513" y="3237"/>
                  </a:lnTo>
                  <a:lnTo>
                    <a:pt x="3523" y="3227"/>
                  </a:lnTo>
                  <a:lnTo>
                    <a:pt x="3523" y="3227"/>
                  </a:lnTo>
                  <a:lnTo>
                    <a:pt x="3554" y="3187"/>
                  </a:lnTo>
                  <a:lnTo>
                    <a:pt x="3585" y="3147"/>
                  </a:lnTo>
                  <a:lnTo>
                    <a:pt x="3614" y="3106"/>
                  </a:lnTo>
                  <a:lnTo>
                    <a:pt x="3642" y="3063"/>
                  </a:lnTo>
                  <a:lnTo>
                    <a:pt x="3642" y="3063"/>
                  </a:lnTo>
                  <a:lnTo>
                    <a:pt x="3649" y="3051"/>
                  </a:lnTo>
                  <a:lnTo>
                    <a:pt x="3653" y="3038"/>
                  </a:lnTo>
                  <a:lnTo>
                    <a:pt x="3654" y="3025"/>
                  </a:lnTo>
                  <a:lnTo>
                    <a:pt x="3654" y="3011"/>
                  </a:lnTo>
                  <a:lnTo>
                    <a:pt x="3651" y="2998"/>
                  </a:lnTo>
                  <a:lnTo>
                    <a:pt x="3645" y="2986"/>
                  </a:lnTo>
                  <a:lnTo>
                    <a:pt x="3638" y="2974"/>
                  </a:lnTo>
                  <a:lnTo>
                    <a:pt x="3628" y="2965"/>
                  </a:lnTo>
                  <a:lnTo>
                    <a:pt x="3553" y="2898"/>
                  </a:lnTo>
                  <a:lnTo>
                    <a:pt x="3553" y="2898"/>
                  </a:lnTo>
                  <a:lnTo>
                    <a:pt x="3543" y="2888"/>
                  </a:lnTo>
                  <a:lnTo>
                    <a:pt x="3537" y="2877"/>
                  </a:lnTo>
                  <a:lnTo>
                    <a:pt x="3532" y="2865"/>
                  </a:lnTo>
                  <a:lnTo>
                    <a:pt x="3528" y="2853"/>
                  </a:lnTo>
                  <a:lnTo>
                    <a:pt x="3527" y="2841"/>
                  </a:lnTo>
                  <a:lnTo>
                    <a:pt x="3528" y="2828"/>
                  </a:lnTo>
                  <a:lnTo>
                    <a:pt x="3532" y="2816"/>
                  </a:lnTo>
                  <a:lnTo>
                    <a:pt x="3536" y="2803"/>
                  </a:lnTo>
                  <a:lnTo>
                    <a:pt x="3536" y="2803"/>
                  </a:lnTo>
                  <a:lnTo>
                    <a:pt x="3559" y="2761"/>
                  </a:lnTo>
                  <a:lnTo>
                    <a:pt x="3579" y="2718"/>
                  </a:lnTo>
                  <a:lnTo>
                    <a:pt x="3599" y="2673"/>
                  </a:lnTo>
                  <a:lnTo>
                    <a:pt x="3617" y="2628"/>
                  </a:lnTo>
                  <a:lnTo>
                    <a:pt x="3617" y="2628"/>
                  </a:lnTo>
                  <a:lnTo>
                    <a:pt x="3624" y="2617"/>
                  </a:lnTo>
                  <a:lnTo>
                    <a:pt x="3631" y="2606"/>
                  </a:lnTo>
                  <a:lnTo>
                    <a:pt x="3640" y="2597"/>
                  </a:lnTo>
                  <a:lnTo>
                    <a:pt x="3651" y="2590"/>
                  </a:lnTo>
                  <a:lnTo>
                    <a:pt x="3662" y="2584"/>
                  </a:lnTo>
                  <a:lnTo>
                    <a:pt x="3673" y="2581"/>
                  </a:lnTo>
                  <a:lnTo>
                    <a:pt x="3686" y="2580"/>
                  </a:lnTo>
                  <a:lnTo>
                    <a:pt x="3699" y="2580"/>
                  </a:lnTo>
                  <a:lnTo>
                    <a:pt x="3800" y="2594"/>
                  </a:lnTo>
                  <a:lnTo>
                    <a:pt x="3800" y="2594"/>
                  </a:lnTo>
                  <a:lnTo>
                    <a:pt x="3814" y="2595"/>
                  </a:lnTo>
                  <a:lnTo>
                    <a:pt x="3827" y="2593"/>
                  </a:lnTo>
                  <a:lnTo>
                    <a:pt x="3840" y="2589"/>
                  </a:lnTo>
                  <a:lnTo>
                    <a:pt x="3852" y="2582"/>
                  </a:lnTo>
                  <a:lnTo>
                    <a:pt x="3863" y="2575"/>
                  </a:lnTo>
                  <a:lnTo>
                    <a:pt x="3872" y="2565"/>
                  </a:lnTo>
                  <a:lnTo>
                    <a:pt x="3879" y="2553"/>
                  </a:lnTo>
                  <a:lnTo>
                    <a:pt x="3884" y="2540"/>
                  </a:lnTo>
                  <a:lnTo>
                    <a:pt x="3884" y="2540"/>
                  </a:lnTo>
                  <a:lnTo>
                    <a:pt x="3898" y="2491"/>
                  </a:lnTo>
                  <a:lnTo>
                    <a:pt x="3910" y="2442"/>
                  </a:lnTo>
                  <a:lnTo>
                    <a:pt x="3922" y="2394"/>
                  </a:lnTo>
                  <a:lnTo>
                    <a:pt x="3931" y="2344"/>
                  </a:lnTo>
                  <a:lnTo>
                    <a:pt x="3931" y="2344"/>
                  </a:lnTo>
                  <a:lnTo>
                    <a:pt x="3932" y="2330"/>
                  </a:lnTo>
                  <a:lnTo>
                    <a:pt x="3931" y="2317"/>
                  </a:lnTo>
                  <a:lnTo>
                    <a:pt x="3928" y="2304"/>
                  </a:lnTo>
                  <a:lnTo>
                    <a:pt x="3923" y="2292"/>
                  </a:lnTo>
                  <a:lnTo>
                    <a:pt x="3914" y="2281"/>
                  </a:lnTo>
                  <a:lnTo>
                    <a:pt x="3905" y="2271"/>
                  </a:lnTo>
                  <a:lnTo>
                    <a:pt x="3893" y="2264"/>
                  </a:lnTo>
                  <a:lnTo>
                    <a:pt x="3880" y="2257"/>
                  </a:lnTo>
                  <a:lnTo>
                    <a:pt x="3785" y="2224"/>
                  </a:lnTo>
                  <a:lnTo>
                    <a:pt x="3785" y="2224"/>
                  </a:lnTo>
                  <a:lnTo>
                    <a:pt x="3773" y="2218"/>
                  </a:lnTo>
                  <a:lnTo>
                    <a:pt x="3762" y="2212"/>
                  </a:lnTo>
                  <a:lnTo>
                    <a:pt x="3754" y="2203"/>
                  </a:lnTo>
                  <a:lnTo>
                    <a:pt x="3746" y="2193"/>
                  </a:lnTo>
                  <a:lnTo>
                    <a:pt x="3740" y="2181"/>
                  </a:lnTo>
                  <a:lnTo>
                    <a:pt x="3736" y="2169"/>
                  </a:lnTo>
                  <a:lnTo>
                    <a:pt x="3734" y="2157"/>
                  </a:lnTo>
                  <a:lnTo>
                    <a:pt x="3734" y="2144"/>
                  </a:lnTo>
                  <a:lnTo>
                    <a:pt x="3734" y="2144"/>
                  </a:lnTo>
                  <a:lnTo>
                    <a:pt x="3738" y="2096"/>
                  </a:lnTo>
                  <a:lnTo>
                    <a:pt x="3741" y="2048"/>
                  </a:lnTo>
                  <a:lnTo>
                    <a:pt x="3742" y="1999"/>
                  </a:lnTo>
                  <a:lnTo>
                    <a:pt x="3742" y="1951"/>
                  </a:lnTo>
                  <a:lnTo>
                    <a:pt x="3742" y="1951"/>
                  </a:lnTo>
                  <a:lnTo>
                    <a:pt x="3743" y="1938"/>
                  </a:lnTo>
                  <a:lnTo>
                    <a:pt x="3746" y="1926"/>
                  </a:lnTo>
                  <a:lnTo>
                    <a:pt x="3750" y="1914"/>
                  </a:lnTo>
                  <a:lnTo>
                    <a:pt x="3757" y="1903"/>
                  </a:lnTo>
                  <a:lnTo>
                    <a:pt x="3766" y="1894"/>
                  </a:lnTo>
                  <a:lnTo>
                    <a:pt x="3775" y="1886"/>
                  </a:lnTo>
                  <a:lnTo>
                    <a:pt x="3786" y="1880"/>
                  </a:lnTo>
                  <a:lnTo>
                    <a:pt x="3799" y="1876"/>
                  </a:lnTo>
                  <a:lnTo>
                    <a:pt x="3897" y="1850"/>
                  </a:lnTo>
                  <a:lnTo>
                    <a:pt x="3897" y="1850"/>
                  </a:lnTo>
                  <a:lnTo>
                    <a:pt x="3910" y="1844"/>
                  </a:lnTo>
                  <a:lnTo>
                    <a:pt x="3922" y="1838"/>
                  </a:lnTo>
                  <a:lnTo>
                    <a:pt x="3932" y="1829"/>
                  </a:lnTo>
                  <a:lnTo>
                    <a:pt x="3940" y="1819"/>
                  </a:lnTo>
                  <a:lnTo>
                    <a:pt x="3948" y="1808"/>
                  </a:lnTo>
                  <a:lnTo>
                    <a:pt x="3952" y="1795"/>
                  </a:lnTo>
                  <a:lnTo>
                    <a:pt x="3954" y="1782"/>
                  </a:lnTo>
                  <a:lnTo>
                    <a:pt x="3954" y="1767"/>
                  </a:lnTo>
                  <a:lnTo>
                    <a:pt x="3954" y="1767"/>
                  </a:lnTo>
                  <a:lnTo>
                    <a:pt x="3948" y="1718"/>
                  </a:lnTo>
                  <a:lnTo>
                    <a:pt x="3941" y="1668"/>
                  </a:lnTo>
                  <a:lnTo>
                    <a:pt x="3941" y="1668"/>
                  </a:lnTo>
                  <a:lnTo>
                    <a:pt x="3932" y="1618"/>
                  </a:lnTo>
                  <a:lnTo>
                    <a:pt x="3923" y="1568"/>
                  </a:lnTo>
                  <a:lnTo>
                    <a:pt x="3923" y="156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nvGrpSpPr>
            <p:cNvPr id="5" name="组合 14"/>
            <p:cNvGrpSpPr/>
            <p:nvPr/>
          </p:nvGrpSpPr>
          <p:grpSpPr>
            <a:xfrm>
              <a:off x="4484300" y="4052592"/>
              <a:ext cx="929312" cy="929312"/>
              <a:chOff x="4484300" y="4052592"/>
              <a:chExt cx="929312" cy="929312"/>
            </a:xfrm>
          </p:grpSpPr>
          <p:sp>
            <p:nvSpPr>
              <p:cNvPr id="6" name="椭圆 15"/>
              <p:cNvSpPr/>
              <p:nvPr/>
            </p:nvSpPr>
            <p:spPr>
              <a:xfrm>
                <a:off x="4484300" y="4052592"/>
                <a:ext cx="929312" cy="929312"/>
              </a:xfrm>
              <a:prstGeom prst="ellipse">
                <a:avLst/>
              </a:prstGeom>
              <a:solidFill>
                <a:schemeClr val="bg1">
                  <a:lumMod val="9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7" name="Freeform 28"/>
              <p:cNvSpPr>
                <a:spLocks noEditPoints="1"/>
              </p:cNvSpPr>
              <p:nvPr/>
            </p:nvSpPr>
            <p:spPr bwMode="auto">
              <a:xfrm>
                <a:off x="4787031" y="4355323"/>
                <a:ext cx="323850" cy="323850"/>
              </a:xfrm>
              <a:custGeom>
                <a:avLst/>
                <a:gdLst>
                  <a:gd name="T0" fmla="*/ 1012 w 1017"/>
                  <a:gd name="T1" fmla="*/ 49 h 1018"/>
                  <a:gd name="T2" fmla="*/ 994 w 1017"/>
                  <a:gd name="T3" fmla="*/ 24 h 1018"/>
                  <a:gd name="T4" fmla="*/ 981 w 1017"/>
                  <a:gd name="T5" fmla="*/ 13 h 1018"/>
                  <a:gd name="T6" fmla="*/ 946 w 1017"/>
                  <a:gd name="T7" fmla="*/ 0 h 1018"/>
                  <a:gd name="T8" fmla="*/ 929 w 1017"/>
                  <a:gd name="T9" fmla="*/ 1 h 1018"/>
                  <a:gd name="T10" fmla="*/ 691 w 1017"/>
                  <a:gd name="T11" fmla="*/ 100 h 1018"/>
                  <a:gd name="T12" fmla="*/ 647 w 1017"/>
                  <a:gd name="T13" fmla="*/ 101 h 1018"/>
                  <a:gd name="T14" fmla="*/ 406 w 1017"/>
                  <a:gd name="T15" fmla="*/ 1 h 1018"/>
                  <a:gd name="T16" fmla="*/ 397 w 1017"/>
                  <a:gd name="T17" fmla="*/ 0 h 1018"/>
                  <a:gd name="T18" fmla="*/ 372 w 1017"/>
                  <a:gd name="T19" fmla="*/ 4 h 1018"/>
                  <a:gd name="T20" fmla="*/ 328 w 1017"/>
                  <a:gd name="T21" fmla="*/ 4 h 1018"/>
                  <a:gd name="T22" fmla="*/ 301 w 1017"/>
                  <a:gd name="T23" fmla="*/ 0 h 1018"/>
                  <a:gd name="T24" fmla="*/ 55 w 1017"/>
                  <a:gd name="T25" fmla="*/ 100 h 1018"/>
                  <a:gd name="T26" fmla="*/ 16 w 1017"/>
                  <a:gd name="T27" fmla="*/ 127 h 1018"/>
                  <a:gd name="T28" fmla="*/ 0 w 1017"/>
                  <a:gd name="T29" fmla="*/ 938 h 1018"/>
                  <a:gd name="T30" fmla="*/ 6 w 1017"/>
                  <a:gd name="T31" fmla="*/ 968 h 1018"/>
                  <a:gd name="T32" fmla="*/ 6 w 1017"/>
                  <a:gd name="T33" fmla="*/ 969 h 1018"/>
                  <a:gd name="T34" fmla="*/ 21 w 1017"/>
                  <a:gd name="T35" fmla="*/ 990 h 1018"/>
                  <a:gd name="T36" fmla="*/ 36 w 1017"/>
                  <a:gd name="T37" fmla="*/ 1004 h 1018"/>
                  <a:gd name="T38" fmla="*/ 58 w 1017"/>
                  <a:gd name="T39" fmla="*/ 1015 h 1018"/>
                  <a:gd name="T40" fmla="*/ 81 w 1017"/>
                  <a:gd name="T41" fmla="*/ 1017 h 1018"/>
                  <a:gd name="T42" fmla="*/ 328 w 1017"/>
                  <a:gd name="T43" fmla="*/ 918 h 1018"/>
                  <a:gd name="T44" fmla="*/ 360 w 1017"/>
                  <a:gd name="T45" fmla="*/ 913 h 1018"/>
                  <a:gd name="T46" fmla="*/ 604 w 1017"/>
                  <a:gd name="T47" fmla="*/ 1016 h 1018"/>
                  <a:gd name="T48" fmla="*/ 620 w 1017"/>
                  <a:gd name="T49" fmla="*/ 1018 h 1018"/>
                  <a:gd name="T50" fmla="*/ 645 w 1017"/>
                  <a:gd name="T51" fmla="*/ 1013 h 1018"/>
                  <a:gd name="T52" fmla="*/ 664 w 1017"/>
                  <a:gd name="T53" fmla="*/ 1004 h 1018"/>
                  <a:gd name="T54" fmla="*/ 672 w 1017"/>
                  <a:gd name="T55" fmla="*/ 1004 h 1018"/>
                  <a:gd name="T56" fmla="*/ 694 w 1017"/>
                  <a:gd name="T57" fmla="*/ 1015 h 1018"/>
                  <a:gd name="T58" fmla="*/ 717 w 1017"/>
                  <a:gd name="T59" fmla="*/ 1017 h 1018"/>
                  <a:gd name="T60" fmla="*/ 746 w 1017"/>
                  <a:gd name="T61" fmla="*/ 1012 h 1018"/>
                  <a:gd name="T62" fmla="*/ 994 w 1017"/>
                  <a:gd name="T63" fmla="*/ 900 h 1018"/>
                  <a:gd name="T64" fmla="*/ 1017 w 1017"/>
                  <a:gd name="T65" fmla="*/ 845 h 1018"/>
                  <a:gd name="T66" fmla="*/ 1014 w 1017"/>
                  <a:gd name="T67" fmla="*/ 57 h 1018"/>
                  <a:gd name="T68" fmla="*/ 86 w 1017"/>
                  <a:gd name="T69" fmla="*/ 953 h 1018"/>
                  <a:gd name="T70" fmla="*/ 67 w 1017"/>
                  <a:gd name="T71" fmla="*/ 947 h 1018"/>
                  <a:gd name="T72" fmla="*/ 64 w 1017"/>
                  <a:gd name="T73" fmla="*/ 174 h 1018"/>
                  <a:gd name="T74" fmla="*/ 296 w 1017"/>
                  <a:gd name="T75" fmla="*/ 64 h 1018"/>
                  <a:gd name="T76" fmla="*/ 314 w 1017"/>
                  <a:gd name="T77" fmla="*/ 69 h 1018"/>
                  <a:gd name="T78" fmla="*/ 318 w 1017"/>
                  <a:gd name="T79" fmla="*/ 843 h 1018"/>
                  <a:gd name="T80" fmla="*/ 305 w 1017"/>
                  <a:gd name="T81" fmla="*/ 858 h 1018"/>
                  <a:gd name="T82" fmla="*/ 634 w 1017"/>
                  <a:gd name="T83" fmla="*/ 944 h 1018"/>
                  <a:gd name="T84" fmla="*/ 620 w 1017"/>
                  <a:gd name="T85" fmla="*/ 954 h 1018"/>
                  <a:gd name="T86" fmla="*/ 389 w 1017"/>
                  <a:gd name="T87" fmla="*/ 856 h 1018"/>
                  <a:gd name="T88" fmla="*/ 381 w 1017"/>
                  <a:gd name="T89" fmla="*/ 79 h 1018"/>
                  <a:gd name="T90" fmla="*/ 390 w 1017"/>
                  <a:gd name="T91" fmla="*/ 65 h 1018"/>
                  <a:gd name="T92" fmla="*/ 404 w 1017"/>
                  <a:gd name="T93" fmla="*/ 64 h 1018"/>
                  <a:gd name="T94" fmla="*/ 635 w 1017"/>
                  <a:gd name="T95" fmla="*/ 170 h 1018"/>
                  <a:gd name="T96" fmla="*/ 721 w 1017"/>
                  <a:gd name="T97" fmla="*/ 953 h 1018"/>
                  <a:gd name="T98" fmla="*/ 702 w 1017"/>
                  <a:gd name="T99" fmla="*/ 947 h 1018"/>
                  <a:gd name="T100" fmla="*/ 700 w 1017"/>
                  <a:gd name="T101" fmla="*/ 174 h 1018"/>
                  <a:gd name="T102" fmla="*/ 933 w 1017"/>
                  <a:gd name="T103" fmla="*/ 64 h 1018"/>
                  <a:gd name="T104" fmla="*/ 950 w 1017"/>
                  <a:gd name="T105" fmla="*/ 69 h 1018"/>
                  <a:gd name="T106" fmla="*/ 954 w 1017"/>
                  <a:gd name="T107" fmla="*/ 843 h 1018"/>
                  <a:gd name="T108" fmla="*/ 940 w 1017"/>
                  <a:gd name="T109" fmla="*/ 85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7" h="1018">
                    <a:moveTo>
                      <a:pt x="1012" y="49"/>
                    </a:moveTo>
                    <a:lnTo>
                      <a:pt x="1012" y="49"/>
                    </a:lnTo>
                    <a:lnTo>
                      <a:pt x="1012" y="49"/>
                    </a:lnTo>
                    <a:lnTo>
                      <a:pt x="1012" y="49"/>
                    </a:lnTo>
                    <a:lnTo>
                      <a:pt x="1012" y="49"/>
                    </a:lnTo>
                    <a:lnTo>
                      <a:pt x="1012" y="49"/>
                    </a:lnTo>
                    <a:lnTo>
                      <a:pt x="1008" y="42"/>
                    </a:lnTo>
                    <a:lnTo>
                      <a:pt x="1005" y="35"/>
                    </a:lnTo>
                    <a:lnTo>
                      <a:pt x="999" y="29"/>
                    </a:lnTo>
                    <a:lnTo>
                      <a:pt x="994" y="24"/>
                    </a:lnTo>
                    <a:lnTo>
                      <a:pt x="994" y="24"/>
                    </a:lnTo>
                    <a:lnTo>
                      <a:pt x="993" y="21"/>
                    </a:lnTo>
                    <a:lnTo>
                      <a:pt x="993" y="21"/>
                    </a:lnTo>
                    <a:lnTo>
                      <a:pt x="986" y="17"/>
                    </a:lnTo>
                    <a:lnTo>
                      <a:pt x="981" y="13"/>
                    </a:lnTo>
                    <a:lnTo>
                      <a:pt x="975" y="9"/>
                    </a:lnTo>
                    <a:lnTo>
                      <a:pt x="968" y="5"/>
                    </a:lnTo>
                    <a:lnTo>
                      <a:pt x="961" y="3"/>
                    </a:lnTo>
                    <a:lnTo>
                      <a:pt x="953" y="1"/>
                    </a:lnTo>
                    <a:lnTo>
                      <a:pt x="946" y="0"/>
                    </a:lnTo>
                    <a:lnTo>
                      <a:pt x="938" y="0"/>
                    </a:lnTo>
                    <a:lnTo>
                      <a:pt x="938" y="0"/>
                    </a:lnTo>
                    <a:lnTo>
                      <a:pt x="937" y="0"/>
                    </a:lnTo>
                    <a:lnTo>
                      <a:pt x="937" y="0"/>
                    </a:lnTo>
                    <a:lnTo>
                      <a:pt x="929" y="1"/>
                    </a:lnTo>
                    <a:lnTo>
                      <a:pt x="922" y="2"/>
                    </a:lnTo>
                    <a:lnTo>
                      <a:pt x="914" y="3"/>
                    </a:lnTo>
                    <a:lnTo>
                      <a:pt x="908" y="6"/>
                    </a:lnTo>
                    <a:lnTo>
                      <a:pt x="691" y="100"/>
                    </a:lnTo>
                    <a:lnTo>
                      <a:pt x="691" y="100"/>
                    </a:lnTo>
                    <a:lnTo>
                      <a:pt x="679" y="104"/>
                    </a:lnTo>
                    <a:lnTo>
                      <a:pt x="669" y="112"/>
                    </a:lnTo>
                    <a:lnTo>
                      <a:pt x="669" y="112"/>
                    </a:lnTo>
                    <a:lnTo>
                      <a:pt x="658" y="105"/>
                    </a:lnTo>
                    <a:lnTo>
                      <a:pt x="647" y="101"/>
                    </a:lnTo>
                    <a:lnTo>
                      <a:pt x="428" y="6"/>
                    </a:lnTo>
                    <a:lnTo>
                      <a:pt x="428" y="6"/>
                    </a:lnTo>
                    <a:lnTo>
                      <a:pt x="421" y="3"/>
                    </a:lnTo>
                    <a:lnTo>
                      <a:pt x="413" y="2"/>
                    </a:lnTo>
                    <a:lnTo>
                      <a:pt x="406" y="1"/>
                    </a:lnTo>
                    <a:lnTo>
                      <a:pt x="398" y="0"/>
                    </a:lnTo>
                    <a:lnTo>
                      <a:pt x="398" y="0"/>
                    </a:lnTo>
                    <a:lnTo>
                      <a:pt x="397" y="0"/>
                    </a:lnTo>
                    <a:lnTo>
                      <a:pt x="397" y="0"/>
                    </a:lnTo>
                    <a:lnTo>
                      <a:pt x="397" y="0"/>
                    </a:lnTo>
                    <a:lnTo>
                      <a:pt x="397" y="0"/>
                    </a:lnTo>
                    <a:lnTo>
                      <a:pt x="396" y="0"/>
                    </a:lnTo>
                    <a:lnTo>
                      <a:pt x="396" y="0"/>
                    </a:lnTo>
                    <a:lnTo>
                      <a:pt x="383" y="1"/>
                    </a:lnTo>
                    <a:lnTo>
                      <a:pt x="372" y="4"/>
                    </a:lnTo>
                    <a:lnTo>
                      <a:pt x="360" y="10"/>
                    </a:lnTo>
                    <a:lnTo>
                      <a:pt x="350" y="16"/>
                    </a:lnTo>
                    <a:lnTo>
                      <a:pt x="350" y="16"/>
                    </a:lnTo>
                    <a:lnTo>
                      <a:pt x="339" y="10"/>
                    </a:lnTo>
                    <a:lnTo>
                      <a:pt x="328" y="4"/>
                    </a:lnTo>
                    <a:lnTo>
                      <a:pt x="316" y="1"/>
                    </a:lnTo>
                    <a:lnTo>
                      <a:pt x="302" y="0"/>
                    </a:lnTo>
                    <a:lnTo>
                      <a:pt x="302" y="0"/>
                    </a:lnTo>
                    <a:lnTo>
                      <a:pt x="301" y="0"/>
                    </a:lnTo>
                    <a:lnTo>
                      <a:pt x="301" y="0"/>
                    </a:lnTo>
                    <a:lnTo>
                      <a:pt x="293" y="1"/>
                    </a:lnTo>
                    <a:lnTo>
                      <a:pt x="286" y="2"/>
                    </a:lnTo>
                    <a:lnTo>
                      <a:pt x="278" y="3"/>
                    </a:lnTo>
                    <a:lnTo>
                      <a:pt x="272" y="6"/>
                    </a:lnTo>
                    <a:lnTo>
                      <a:pt x="55" y="100"/>
                    </a:lnTo>
                    <a:lnTo>
                      <a:pt x="55" y="100"/>
                    </a:lnTo>
                    <a:lnTo>
                      <a:pt x="43" y="104"/>
                    </a:lnTo>
                    <a:lnTo>
                      <a:pt x="34" y="111"/>
                    </a:lnTo>
                    <a:lnTo>
                      <a:pt x="24" y="118"/>
                    </a:lnTo>
                    <a:lnTo>
                      <a:pt x="16" y="127"/>
                    </a:lnTo>
                    <a:lnTo>
                      <a:pt x="10" y="137"/>
                    </a:lnTo>
                    <a:lnTo>
                      <a:pt x="5" y="148"/>
                    </a:lnTo>
                    <a:lnTo>
                      <a:pt x="1" y="160"/>
                    </a:lnTo>
                    <a:lnTo>
                      <a:pt x="0" y="173"/>
                    </a:lnTo>
                    <a:lnTo>
                      <a:pt x="0" y="938"/>
                    </a:lnTo>
                    <a:lnTo>
                      <a:pt x="0" y="938"/>
                    </a:lnTo>
                    <a:lnTo>
                      <a:pt x="0" y="946"/>
                    </a:lnTo>
                    <a:lnTo>
                      <a:pt x="1" y="954"/>
                    </a:lnTo>
                    <a:lnTo>
                      <a:pt x="3" y="961"/>
                    </a:lnTo>
                    <a:lnTo>
                      <a:pt x="6" y="968"/>
                    </a:lnTo>
                    <a:lnTo>
                      <a:pt x="6" y="968"/>
                    </a:lnTo>
                    <a:lnTo>
                      <a:pt x="6" y="969"/>
                    </a:lnTo>
                    <a:lnTo>
                      <a:pt x="6" y="969"/>
                    </a:lnTo>
                    <a:lnTo>
                      <a:pt x="6" y="969"/>
                    </a:lnTo>
                    <a:lnTo>
                      <a:pt x="6" y="969"/>
                    </a:lnTo>
                    <a:lnTo>
                      <a:pt x="11" y="978"/>
                    </a:lnTo>
                    <a:lnTo>
                      <a:pt x="17" y="987"/>
                    </a:lnTo>
                    <a:lnTo>
                      <a:pt x="17" y="987"/>
                    </a:lnTo>
                    <a:lnTo>
                      <a:pt x="21" y="990"/>
                    </a:lnTo>
                    <a:lnTo>
                      <a:pt x="21" y="990"/>
                    </a:lnTo>
                    <a:lnTo>
                      <a:pt x="27" y="998"/>
                    </a:lnTo>
                    <a:lnTo>
                      <a:pt x="36" y="1004"/>
                    </a:lnTo>
                    <a:lnTo>
                      <a:pt x="36" y="1004"/>
                    </a:lnTo>
                    <a:lnTo>
                      <a:pt x="36" y="1004"/>
                    </a:lnTo>
                    <a:lnTo>
                      <a:pt x="36" y="1004"/>
                    </a:lnTo>
                    <a:lnTo>
                      <a:pt x="45" y="1010"/>
                    </a:lnTo>
                    <a:lnTo>
                      <a:pt x="55" y="1014"/>
                    </a:lnTo>
                    <a:lnTo>
                      <a:pt x="55" y="1014"/>
                    </a:lnTo>
                    <a:lnTo>
                      <a:pt x="58" y="1015"/>
                    </a:lnTo>
                    <a:lnTo>
                      <a:pt x="58" y="1015"/>
                    </a:lnTo>
                    <a:lnTo>
                      <a:pt x="69" y="1017"/>
                    </a:lnTo>
                    <a:lnTo>
                      <a:pt x="80" y="1018"/>
                    </a:lnTo>
                    <a:lnTo>
                      <a:pt x="80" y="1018"/>
                    </a:lnTo>
                    <a:lnTo>
                      <a:pt x="81" y="1017"/>
                    </a:lnTo>
                    <a:lnTo>
                      <a:pt x="81" y="1017"/>
                    </a:lnTo>
                    <a:lnTo>
                      <a:pt x="88" y="1017"/>
                    </a:lnTo>
                    <a:lnTo>
                      <a:pt x="96" y="1016"/>
                    </a:lnTo>
                    <a:lnTo>
                      <a:pt x="103" y="1014"/>
                    </a:lnTo>
                    <a:lnTo>
                      <a:pt x="111" y="1012"/>
                    </a:lnTo>
                    <a:lnTo>
                      <a:pt x="328" y="918"/>
                    </a:lnTo>
                    <a:lnTo>
                      <a:pt x="328" y="918"/>
                    </a:lnTo>
                    <a:lnTo>
                      <a:pt x="339" y="913"/>
                    </a:lnTo>
                    <a:lnTo>
                      <a:pt x="350" y="907"/>
                    </a:lnTo>
                    <a:lnTo>
                      <a:pt x="350" y="907"/>
                    </a:lnTo>
                    <a:lnTo>
                      <a:pt x="360" y="913"/>
                    </a:lnTo>
                    <a:lnTo>
                      <a:pt x="370" y="917"/>
                    </a:lnTo>
                    <a:lnTo>
                      <a:pt x="590" y="1012"/>
                    </a:lnTo>
                    <a:lnTo>
                      <a:pt x="590" y="1012"/>
                    </a:lnTo>
                    <a:lnTo>
                      <a:pt x="597" y="1014"/>
                    </a:lnTo>
                    <a:lnTo>
                      <a:pt x="604" y="1016"/>
                    </a:lnTo>
                    <a:lnTo>
                      <a:pt x="612" y="1017"/>
                    </a:lnTo>
                    <a:lnTo>
                      <a:pt x="619" y="1017"/>
                    </a:lnTo>
                    <a:lnTo>
                      <a:pt x="619" y="1017"/>
                    </a:lnTo>
                    <a:lnTo>
                      <a:pt x="620" y="1018"/>
                    </a:lnTo>
                    <a:lnTo>
                      <a:pt x="620" y="1018"/>
                    </a:lnTo>
                    <a:lnTo>
                      <a:pt x="631" y="1017"/>
                    </a:lnTo>
                    <a:lnTo>
                      <a:pt x="641" y="1015"/>
                    </a:lnTo>
                    <a:lnTo>
                      <a:pt x="641" y="1015"/>
                    </a:lnTo>
                    <a:lnTo>
                      <a:pt x="645" y="1013"/>
                    </a:lnTo>
                    <a:lnTo>
                      <a:pt x="645" y="1013"/>
                    </a:lnTo>
                    <a:lnTo>
                      <a:pt x="655" y="1010"/>
                    </a:lnTo>
                    <a:lnTo>
                      <a:pt x="663" y="1004"/>
                    </a:lnTo>
                    <a:lnTo>
                      <a:pt x="663" y="1004"/>
                    </a:lnTo>
                    <a:lnTo>
                      <a:pt x="664" y="1004"/>
                    </a:lnTo>
                    <a:lnTo>
                      <a:pt x="664" y="1004"/>
                    </a:lnTo>
                    <a:lnTo>
                      <a:pt x="668" y="1001"/>
                    </a:lnTo>
                    <a:lnTo>
                      <a:pt x="668" y="1001"/>
                    </a:lnTo>
                    <a:lnTo>
                      <a:pt x="672" y="1004"/>
                    </a:lnTo>
                    <a:lnTo>
                      <a:pt x="672" y="1004"/>
                    </a:lnTo>
                    <a:lnTo>
                      <a:pt x="672" y="1004"/>
                    </a:lnTo>
                    <a:lnTo>
                      <a:pt x="672" y="1004"/>
                    </a:lnTo>
                    <a:lnTo>
                      <a:pt x="682" y="1010"/>
                    </a:lnTo>
                    <a:lnTo>
                      <a:pt x="691" y="1014"/>
                    </a:lnTo>
                    <a:lnTo>
                      <a:pt x="691" y="1014"/>
                    </a:lnTo>
                    <a:lnTo>
                      <a:pt x="694" y="1015"/>
                    </a:lnTo>
                    <a:lnTo>
                      <a:pt x="694" y="1015"/>
                    </a:lnTo>
                    <a:lnTo>
                      <a:pt x="705" y="1017"/>
                    </a:lnTo>
                    <a:lnTo>
                      <a:pt x="716" y="1018"/>
                    </a:lnTo>
                    <a:lnTo>
                      <a:pt x="716" y="1018"/>
                    </a:lnTo>
                    <a:lnTo>
                      <a:pt x="717" y="1017"/>
                    </a:lnTo>
                    <a:lnTo>
                      <a:pt x="717" y="1017"/>
                    </a:lnTo>
                    <a:lnTo>
                      <a:pt x="725" y="1017"/>
                    </a:lnTo>
                    <a:lnTo>
                      <a:pt x="732" y="1016"/>
                    </a:lnTo>
                    <a:lnTo>
                      <a:pt x="740" y="1014"/>
                    </a:lnTo>
                    <a:lnTo>
                      <a:pt x="746" y="1012"/>
                    </a:lnTo>
                    <a:lnTo>
                      <a:pt x="963" y="918"/>
                    </a:lnTo>
                    <a:lnTo>
                      <a:pt x="963" y="918"/>
                    </a:lnTo>
                    <a:lnTo>
                      <a:pt x="975" y="914"/>
                    </a:lnTo>
                    <a:lnTo>
                      <a:pt x="984" y="908"/>
                    </a:lnTo>
                    <a:lnTo>
                      <a:pt x="994" y="900"/>
                    </a:lnTo>
                    <a:lnTo>
                      <a:pt x="1001" y="891"/>
                    </a:lnTo>
                    <a:lnTo>
                      <a:pt x="1008" y="881"/>
                    </a:lnTo>
                    <a:lnTo>
                      <a:pt x="1013" y="870"/>
                    </a:lnTo>
                    <a:lnTo>
                      <a:pt x="1016" y="857"/>
                    </a:lnTo>
                    <a:lnTo>
                      <a:pt x="1017" y="845"/>
                    </a:lnTo>
                    <a:lnTo>
                      <a:pt x="1017" y="79"/>
                    </a:lnTo>
                    <a:lnTo>
                      <a:pt x="1017" y="79"/>
                    </a:lnTo>
                    <a:lnTo>
                      <a:pt x="1017" y="72"/>
                    </a:lnTo>
                    <a:lnTo>
                      <a:pt x="1016" y="64"/>
                    </a:lnTo>
                    <a:lnTo>
                      <a:pt x="1014" y="57"/>
                    </a:lnTo>
                    <a:lnTo>
                      <a:pt x="1012" y="49"/>
                    </a:lnTo>
                    <a:lnTo>
                      <a:pt x="1012" y="49"/>
                    </a:lnTo>
                    <a:close/>
                    <a:moveTo>
                      <a:pt x="305" y="858"/>
                    </a:moveTo>
                    <a:lnTo>
                      <a:pt x="86" y="953"/>
                    </a:lnTo>
                    <a:lnTo>
                      <a:pt x="86" y="953"/>
                    </a:lnTo>
                    <a:lnTo>
                      <a:pt x="83" y="954"/>
                    </a:lnTo>
                    <a:lnTo>
                      <a:pt x="80" y="954"/>
                    </a:lnTo>
                    <a:lnTo>
                      <a:pt x="73" y="953"/>
                    </a:lnTo>
                    <a:lnTo>
                      <a:pt x="68" y="950"/>
                    </a:lnTo>
                    <a:lnTo>
                      <a:pt x="67" y="947"/>
                    </a:lnTo>
                    <a:lnTo>
                      <a:pt x="65" y="944"/>
                    </a:lnTo>
                    <a:lnTo>
                      <a:pt x="65" y="944"/>
                    </a:lnTo>
                    <a:lnTo>
                      <a:pt x="64" y="938"/>
                    </a:lnTo>
                    <a:lnTo>
                      <a:pt x="64" y="174"/>
                    </a:lnTo>
                    <a:lnTo>
                      <a:pt x="64" y="174"/>
                    </a:lnTo>
                    <a:lnTo>
                      <a:pt x="65" y="170"/>
                    </a:lnTo>
                    <a:lnTo>
                      <a:pt x="67" y="165"/>
                    </a:lnTo>
                    <a:lnTo>
                      <a:pt x="71" y="162"/>
                    </a:lnTo>
                    <a:lnTo>
                      <a:pt x="78" y="159"/>
                    </a:lnTo>
                    <a:lnTo>
                      <a:pt x="296" y="64"/>
                    </a:lnTo>
                    <a:lnTo>
                      <a:pt x="296" y="64"/>
                    </a:lnTo>
                    <a:lnTo>
                      <a:pt x="300" y="64"/>
                    </a:lnTo>
                    <a:lnTo>
                      <a:pt x="302" y="63"/>
                    </a:lnTo>
                    <a:lnTo>
                      <a:pt x="308" y="64"/>
                    </a:lnTo>
                    <a:lnTo>
                      <a:pt x="314" y="69"/>
                    </a:lnTo>
                    <a:lnTo>
                      <a:pt x="316" y="71"/>
                    </a:lnTo>
                    <a:lnTo>
                      <a:pt x="317" y="73"/>
                    </a:lnTo>
                    <a:lnTo>
                      <a:pt x="317" y="73"/>
                    </a:lnTo>
                    <a:lnTo>
                      <a:pt x="318" y="79"/>
                    </a:lnTo>
                    <a:lnTo>
                      <a:pt x="318" y="843"/>
                    </a:lnTo>
                    <a:lnTo>
                      <a:pt x="318" y="843"/>
                    </a:lnTo>
                    <a:lnTo>
                      <a:pt x="317" y="849"/>
                    </a:lnTo>
                    <a:lnTo>
                      <a:pt x="315" y="853"/>
                    </a:lnTo>
                    <a:lnTo>
                      <a:pt x="310" y="856"/>
                    </a:lnTo>
                    <a:lnTo>
                      <a:pt x="305" y="858"/>
                    </a:lnTo>
                    <a:lnTo>
                      <a:pt x="305" y="858"/>
                    </a:lnTo>
                    <a:close/>
                    <a:moveTo>
                      <a:pt x="637" y="938"/>
                    </a:moveTo>
                    <a:lnTo>
                      <a:pt x="637" y="938"/>
                    </a:lnTo>
                    <a:lnTo>
                      <a:pt x="634" y="944"/>
                    </a:lnTo>
                    <a:lnTo>
                      <a:pt x="634" y="944"/>
                    </a:lnTo>
                    <a:lnTo>
                      <a:pt x="633" y="947"/>
                    </a:lnTo>
                    <a:lnTo>
                      <a:pt x="631" y="950"/>
                    </a:lnTo>
                    <a:lnTo>
                      <a:pt x="626" y="953"/>
                    </a:lnTo>
                    <a:lnTo>
                      <a:pt x="626" y="953"/>
                    </a:lnTo>
                    <a:lnTo>
                      <a:pt x="620" y="954"/>
                    </a:lnTo>
                    <a:lnTo>
                      <a:pt x="620" y="954"/>
                    </a:lnTo>
                    <a:lnTo>
                      <a:pt x="615" y="953"/>
                    </a:lnTo>
                    <a:lnTo>
                      <a:pt x="393" y="858"/>
                    </a:lnTo>
                    <a:lnTo>
                      <a:pt x="393" y="858"/>
                    </a:lnTo>
                    <a:lnTo>
                      <a:pt x="389" y="856"/>
                    </a:lnTo>
                    <a:lnTo>
                      <a:pt x="384" y="853"/>
                    </a:lnTo>
                    <a:lnTo>
                      <a:pt x="382" y="849"/>
                    </a:lnTo>
                    <a:lnTo>
                      <a:pt x="381" y="845"/>
                    </a:lnTo>
                    <a:lnTo>
                      <a:pt x="381" y="79"/>
                    </a:lnTo>
                    <a:lnTo>
                      <a:pt x="381" y="79"/>
                    </a:lnTo>
                    <a:lnTo>
                      <a:pt x="383" y="73"/>
                    </a:lnTo>
                    <a:lnTo>
                      <a:pt x="383" y="73"/>
                    </a:lnTo>
                    <a:lnTo>
                      <a:pt x="384" y="71"/>
                    </a:lnTo>
                    <a:lnTo>
                      <a:pt x="387" y="68"/>
                    </a:lnTo>
                    <a:lnTo>
                      <a:pt x="390" y="65"/>
                    </a:lnTo>
                    <a:lnTo>
                      <a:pt x="392" y="64"/>
                    </a:lnTo>
                    <a:lnTo>
                      <a:pt x="392" y="64"/>
                    </a:lnTo>
                    <a:lnTo>
                      <a:pt x="397" y="63"/>
                    </a:lnTo>
                    <a:lnTo>
                      <a:pt x="397" y="63"/>
                    </a:lnTo>
                    <a:lnTo>
                      <a:pt x="404" y="64"/>
                    </a:lnTo>
                    <a:lnTo>
                      <a:pt x="625" y="160"/>
                    </a:lnTo>
                    <a:lnTo>
                      <a:pt x="625" y="160"/>
                    </a:lnTo>
                    <a:lnTo>
                      <a:pt x="630" y="162"/>
                    </a:lnTo>
                    <a:lnTo>
                      <a:pt x="633" y="165"/>
                    </a:lnTo>
                    <a:lnTo>
                      <a:pt x="635" y="170"/>
                    </a:lnTo>
                    <a:lnTo>
                      <a:pt x="637" y="173"/>
                    </a:lnTo>
                    <a:lnTo>
                      <a:pt x="637" y="938"/>
                    </a:lnTo>
                    <a:close/>
                    <a:moveTo>
                      <a:pt x="940" y="858"/>
                    </a:moveTo>
                    <a:lnTo>
                      <a:pt x="721" y="953"/>
                    </a:lnTo>
                    <a:lnTo>
                      <a:pt x="721" y="953"/>
                    </a:lnTo>
                    <a:lnTo>
                      <a:pt x="719" y="954"/>
                    </a:lnTo>
                    <a:lnTo>
                      <a:pt x="716" y="954"/>
                    </a:lnTo>
                    <a:lnTo>
                      <a:pt x="709" y="953"/>
                    </a:lnTo>
                    <a:lnTo>
                      <a:pt x="704" y="950"/>
                    </a:lnTo>
                    <a:lnTo>
                      <a:pt x="702" y="947"/>
                    </a:lnTo>
                    <a:lnTo>
                      <a:pt x="701" y="944"/>
                    </a:lnTo>
                    <a:lnTo>
                      <a:pt x="701" y="944"/>
                    </a:lnTo>
                    <a:lnTo>
                      <a:pt x="700" y="938"/>
                    </a:lnTo>
                    <a:lnTo>
                      <a:pt x="700" y="174"/>
                    </a:lnTo>
                    <a:lnTo>
                      <a:pt x="700" y="174"/>
                    </a:lnTo>
                    <a:lnTo>
                      <a:pt x="701" y="170"/>
                    </a:lnTo>
                    <a:lnTo>
                      <a:pt x="703" y="165"/>
                    </a:lnTo>
                    <a:lnTo>
                      <a:pt x="707" y="162"/>
                    </a:lnTo>
                    <a:lnTo>
                      <a:pt x="713" y="159"/>
                    </a:lnTo>
                    <a:lnTo>
                      <a:pt x="933" y="64"/>
                    </a:lnTo>
                    <a:lnTo>
                      <a:pt x="933" y="64"/>
                    </a:lnTo>
                    <a:lnTo>
                      <a:pt x="935" y="64"/>
                    </a:lnTo>
                    <a:lnTo>
                      <a:pt x="938" y="63"/>
                    </a:lnTo>
                    <a:lnTo>
                      <a:pt x="944" y="64"/>
                    </a:lnTo>
                    <a:lnTo>
                      <a:pt x="950" y="69"/>
                    </a:lnTo>
                    <a:lnTo>
                      <a:pt x="951" y="71"/>
                    </a:lnTo>
                    <a:lnTo>
                      <a:pt x="953" y="73"/>
                    </a:lnTo>
                    <a:lnTo>
                      <a:pt x="953" y="73"/>
                    </a:lnTo>
                    <a:lnTo>
                      <a:pt x="954" y="79"/>
                    </a:lnTo>
                    <a:lnTo>
                      <a:pt x="954" y="843"/>
                    </a:lnTo>
                    <a:lnTo>
                      <a:pt x="954" y="843"/>
                    </a:lnTo>
                    <a:lnTo>
                      <a:pt x="953" y="849"/>
                    </a:lnTo>
                    <a:lnTo>
                      <a:pt x="951" y="853"/>
                    </a:lnTo>
                    <a:lnTo>
                      <a:pt x="947" y="856"/>
                    </a:lnTo>
                    <a:lnTo>
                      <a:pt x="940" y="858"/>
                    </a:lnTo>
                    <a:lnTo>
                      <a:pt x="940" y="8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1"/>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grpSp>
      <p:grpSp>
        <p:nvGrpSpPr>
          <p:cNvPr id="8" name="组合 17"/>
          <p:cNvGrpSpPr/>
          <p:nvPr/>
        </p:nvGrpSpPr>
        <p:grpSpPr>
          <a:xfrm>
            <a:off x="3163868" y="3692030"/>
            <a:ext cx="1011575" cy="1009303"/>
            <a:chOff x="5572378" y="2400300"/>
            <a:chExt cx="1293200" cy="1293200"/>
          </a:xfrm>
        </p:grpSpPr>
        <p:sp>
          <p:nvSpPr>
            <p:cNvPr id="9" name="Freeform 8"/>
            <p:cNvSpPr>
              <a:spLocks/>
            </p:cNvSpPr>
            <p:nvPr/>
          </p:nvSpPr>
          <p:spPr bwMode="auto">
            <a:xfrm>
              <a:off x="5572378" y="2400300"/>
              <a:ext cx="1293200" cy="1293200"/>
            </a:xfrm>
            <a:custGeom>
              <a:avLst/>
              <a:gdLst>
                <a:gd name="T0" fmla="*/ 2746 w 2933"/>
                <a:gd name="T1" fmla="*/ 1047 h 2933"/>
                <a:gd name="T2" fmla="*/ 2639 w 2933"/>
                <a:gd name="T3" fmla="*/ 878 h 2933"/>
                <a:gd name="T4" fmla="*/ 2726 w 2933"/>
                <a:gd name="T5" fmla="*/ 735 h 2933"/>
                <a:gd name="T6" fmla="*/ 2620 w 2933"/>
                <a:gd name="T7" fmla="*/ 549 h 2933"/>
                <a:gd name="T8" fmla="*/ 2451 w 2933"/>
                <a:gd name="T9" fmla="*/ 588 h 2933"/>
                <a:gd name="T10" fmla="*/ 2305 w 2933"/>
                <a:gd name="T11" fmla="*/ 441 h 2933"/>
                <a:gd name="T12" fmla="*/ 2334 w 2933"/>
                <a:gd name="T13" fmla="*/ 272 h 2933"/>
                <a:gd name="T14" fmla="*/ 2144 w 2933"/>
                <a:gd name="T15" fmla="*/ 185 h 2933"/>
                <a:gd name="T16" fmla="*/ 2012 w 2933"/>
                <a:gd name="T17" fmla="*/ 274 h 2933"/>
                <a:gd name="T18" fmla="*/ 1839 w 2933"/>
                <a:gd name="T19" fmla="*/ 163 h 2933"/>
                <a:gd name="T20" fmla="*/ 1729 w 2933"/>
                <a:gd name="T21" fmla="*/ 12 h 2933"/>
                <a:gd name="T22" fmla="*/ 1572 w 2933"/>
                <a:gd name="T23" fmla="*/ 114 h 2933"/>
                <a:gd name="T24" fmla="*/ 1371 w 2933"/>
                <a:gd name="T25" fmla="*/ 158 h 2933"/>
                <a:gd name="T26" fmla="*/ 1279 w 2933"/>
                <a:gd name="T27" fmla="*/ 29 h 2933"/>
                <a:gd name="T28" fmla="*/ 1079 w 2933"/>
                <a:gd name="T29" fmla="*/ 40 h 2933"/>
                <a:gd name="T30" fmla="*/ 1042 w 2933"/>
                <a:gd name="T31" fmla="*/ 205 h 2933"/>
                <a:gd name="T32" fmla="*/ 859 w 2933"/>
                <a:gd name="T33" fmla="*/ 300 h 2933"/>
                <a:gd name="T34" fmla="*/ 715 w 2933"/>
                <a:gd name="T35" fmla="*/ 203 h 2933"/>
                <a:gd name="T36" fmla="*/ 541 w 2933"/>
                <a:gd name="T37" fmla="*/ 330 h 2933"/>
                <a:gd name="T38" fmla="*/ 580 w 2933"/>
                <a:gd name="T39" fmla="*/ 498 h 2933"/>
                <a:gd name="T40" fmla="*/ 423 w 2933"/>
                <a:gd name="T41" fmla="*/ 628 h 2933"/>
                <a:gd name="T42" fmla="*/ 265 w 2933"/>
                <a:gd name="T43" fmla="*/ 606 h 2933"/>
                <a:gd name="T44" fmla="*/ 198 w 2933"/>
                <a:gd name="T45" fmla="*/ 805 h 2933"/>
                <a:gd name="T46" fmla="*/ 246 w 2933"/>
                <a:gd name="T47" fmla="*/ 987 h 2933"/>
                <a:gd name="T48" fmla="*/ 87 w 2933"/>
                <a:gd name="T49" fmla="*/ 1088 h 2933"/>
                <a:gd name="T50" fmla="*/ 1 w 2933"/>
                <a:gd name="T51" fmla="*/ 1279 h 2933"/>
                <a:gd name="T52" fmla="*/ 131 w 2933"/>
                <a:gd name="T53" fmla="*/ 1370 h 2933"/>
                <a:gd name="T54" fmla="*/ 158 w 2933"/>
                <a:gd name="T55" fmla="*/ 1572 h 2933"/>
                <a:gd name="T56" fmla="*/ 16 w 2933"/>
                <a:gd name="T57" fmla="*/ 1669 h 2933"/>
                <a:gd name="T58" fmla="*/ 49 w 2933"/>
                <a:gd name="T59" fmla="*/ 1872 h 2933"/>
                <a:gd name="T60" fmla="*/ 221 w 2933"/>
                <a:gd name="T61" fmla="*/ 1900 h 2933"/>
                <a:gd name="T62" fmla="*/ 299 w 2933"/>
                <a:gd name="T63" fmla="*/ 2093 h 2933"/>
                <a:gd name="T64" fmla="*/ 207 w 2933"/>
                <a:gd name="T65" fmla="*/ 2239 h 2933"/>
                <a:gd name="T66" fmla="*/ 351 w 2933"/>
                <a:gd name="T67" fmla="*/ 2392 h 2933"/>
                <a:gd name="T68" fmla="*/ 506 w 2933"/>
                <a:gd name="T69" fmla="*/ 2360 h 2933"/>
                <a:gd name="T70" fmla="*/ 623 w 2933"/>
                <a:gd name="T71" fmla="*/ 2529 h 2933"/>
                <a:gd name="T72" fmla="*/ 668 w 2933"/>
                <a:gd name="T73" fmla="*/ 2710 h 2933"/>
                <a:gd name="T74" fmla="*/ 852 w 2933"/>
                <a:gd name="T75" fmla="*/ 2676 h 2933"/>
                <a:gd name="T76" fmla="*/ 1054 w 2933"/>
                <a:gd name="T77" fmla="*/ 2712 h 2933"/>
                <a:gd name="T78" fmla="*/ 1089 w 2933"/>
                <a:gd name="T79" fmla="*/ 2867 h 2933"/>
                <a:gd name="T80" fmla="*/ 1289 w 2933"/>
                <a:gd name="T81" fmla="*/ 2933 h 2933"/>
                <a:gd name="T82" fmla="*/ 1383 w 2933"/>
                <a:gd name="T83" fmla="*/ 2789 h 2933"/>
                <a:gd name="T84" fmla="*/ 1590 w 2933"/>
                <a:gd name="T85" fmla="*/ 2780 h 2933"/>
                <a:gd name="T86" fmla="*/ 1687 w 2933"/>
                <a:gd name="T87" fmla="*/ 2924 h 2933"/>
                <a:gd name="T88" fmla="*/ 1886 w 2933"/>
                <a:gd name="T89" fmla="*/ 2870 h 2933"/>
                <a:gd name="T90" fmla="*/ 1915 w 2933"/>
                <a:gd name="T91" fmla="*/ 2701 h 2933"/>
                <a:gd name="T92" fmla="*/ 2110 w 2933"/>
                <a:gd name="T93" fmla="*/ 2641 h 2933"/>
                <a:gd name="T94" fmla="*/ 2248 w 2933"/>
                <a:gd name="T95" fmla="*/ 2722 h 2933"/>
                <a:gd name="T96" fmla="*/ 2385 w 2933"/>
                <a:gd name="T97" fmla="*/ 2564 h 2933"/>
                <a:gd name="T98" fmla="*/ 2411 w 2933"/>
                <a:gd name="T99" fmla="*/ 2377 h 2933"/>
                <a:gd name="T100" fmla="*/ 2595 w 2933"/>
                <a:gd name="T101" fmla="*/ 2345 h 2933"/>
                <a:gd name="T102" fmla="*/ 2749 w 2933"/>
                <a:gd name="T103" fmla="*/ 2202 h 2933"/>
                <a:gd name="T104" fmla="*/ 2662 w 2933"/>
                <a:gd name="T105" fmla="*/ 2067 h 2933"/>
                <a:gd name="T106" fmla="*/ 2716 w 2933"/>
                <a:gd name="T107" fmla="*/ 1870 h 2933"/>
                <a:gd name="T108" fmla="*/ 2883 w 2933"/>
                <a:gd name="T109" fmla="*/ 1835 h 2933"/>
                <a:gd name="T110" fmla="*/ 2928 w 2933"/>
                <a:gd name="T111" fmla="*/ 1625 h 2933"/>
                <a:gd name="T112" fmla="*/ 2781 w 2933"/>
                <a:gd name="T113" fmla="*/ 1534 h 2933"/>
                <a:gd name="T114" fmla="*/ 2790 w 2933"/>
                <a:gd name="T115" fmla="*/ 1327 h 2933"/>
                <a:gd name="T116" fmla="*/ 2925 w 2933"/>
                <a:gd name="T117" fmla="*/ 1225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3" h="2933">
                  <a:moveTo>
                    <a:pt x="2892" y="1079"/>
                  </a:moveTo>
                  <a:lnTo>
                    <a:pt x="2892" y="1079"/>
                  </a:lnTo>
                  <a:lnTo>
                    <a:pt x="2889" y="1069"/>
                  </a:lnTo>
                  <a:lnTo>
                    <a:pt x="2883" y="1061"/>
                  </a:lnTo>
                  <a:lnTo>
                    <a:pt x="2877" y="1053"/>
                  </a:lnTo>
                  <a:lnTo>
                    <a:pt x="2869" y="1047"/>
                  </a:lnTo>
                  <a:lnTo>
                    <a:pt x="2861" y="1042"/>
                  </a:lnTo>
                  <a:lnTo>
                    <a:pt x="2851" y="1039"/>
                  </a:lnTo>
                  <a:lnTo>
                    <a:pt x="2841" y="1037"/>
                  </a:lnTo>
                  <a:lnTo>
                    <a:pt x="2830" y="1038"/>
                  </a:lnTo>
                  <a:lnTo>
                    <a:pt x="2756" y="1047"/>
                  </a:lnTo>
                  <a:lnTo>
                    <a:pt x="2756" y="1047"/>
                  </a:lnTo>
                  <a:lnTo>
                    <a:pt x="2746" y="1047"/>
                  </a:lnTo>
                  <a:lnTo>
                    <a:pt x="2737" y="1046"/>
                  </a:lnTo>
                  <a:lnTo>
                    <a:pt x="2727" y="1042"/>
                  </a:lnTo>
                  <a:lnTo>
                    <a:pt x="2720" y="1038"/>
                  </a:lnTo>
                  <a:lnTo>
                    <a:pt x="2712" y="1033"/>
                  </a:lnTo>
                  <a:lnTo>
                    <a:pt x="2706" y="1026"/>
                  </a:lnTo>
                  <a:lnTo>
                    <a:pt x="2700" y="1019"/>
                  </a:lnTo>
                  <a:lnTo>
                    <a:pt x="2696" y="1009"/>
                  </a:lnTo>
                  <a:lnTo>
                    <a:pt x="2696" y="1009"/>
                  </a:lnTo>
                  <a:lnTo>
                    <a:pt x="2683" y="975"/>
                  </a:lnTo>
                  <a:lnTo>
                    <a:pt x="2669" y="943"/>
                  </a:lnTo>
                  <a:lnTo>
                    <a:pt x="2654" y="909"/>
                  </a:lnTo>
                  <a:lnTo>
                    <a:pt x="2639" y="878"/>
                  </a:lnTo>
                  <a:lnTo>
                    <a:pt x="2639" y="878"/>
                  </a:lnTo>
                  <a:lnTo>
                    <a:pt x="2635" y="868"/>
                  </a:lnTo>
                  <a:lnTo>
                    <a:pt x="2633" y="859"/>
                  </a:lnTo>
                  <a:lnTo>
                    <a:pt x="2632" y="849"/>
                  </a:lnTo>
                  <a:lnTo>
                    <a:pt x="2633" y="841"/>
                  </a:lnTo>
                  <a:lnTo>
                    <a:pt x="2636" y="831"/>
                  </a:lnTo>
                  <a:lnTo>
                    <a:pt x="2641" y="823"/>
                  </a:lnTo>
                  <a:lnTo>
                    <a:pt x="2646" y="815"/>
                  </a:lnTo>
                  <a:lnTo>
                    <a:pt x="2653" y="808"/>
                  </a:lnTo>
                  <a:lnTo>
                    <a:pt x="2710" y="760"/>
                  </a:lnTo>
                  <a:lnTo>
                    <a:pt x="2710" y="760"/>
                  </a:lnTo>
                  <a:lnTo>
                    <a:pt x="2717" y="752"/>
                  </a:lnTo>
                  <a:lnTo>
                    <a:pt x="2723" y="743"/>
                  </a:lnTo>
                  <a:lnTo>
                    <a:pt x="2726" y="735"/>
                  </a:lnTo>
                  <a:lnTo>
                    <a:pt x="2730" y="725"/>
                  </a:lnTo>
                  <a:lnTo>
                    <a:pt x="2730" y="715"/>
                  </a:lnTo>
                  <a:lnTo>
                    <a:pt x="2729" y="704"/>
                  </a:lnTo>
                  <a:lnTo>
                    <a:pt x="2726" y="695"/>
                  </a:lnTo>
                  <a:lnTo>
                    <a:pt x="2721" y="686"/>
                  </a:lnTo>
                  <a:lnTo>
                    <a:pt x="2721" y="686"/>
                  </a:lnTo>
                  <a:lnTo>
                    <a:pt x="2701" y="654"/>
                  </a:lnTo>
                  <a:lnTo>
                    <a:pt x="2680" y="623"/>
                  </a:lnTo>
                  <a:lnTo>
                    <a:pt x="2658" y="593"/>
                  </a:lnTo>
                  <a:lnTo>
                    <a:pt x="2635" y="562"/>
                  </a:lnTo>
                  <a:lnTo>
                    <a:pt x="2635" y="562"/>
                  </a:lnTo>
                  <a:lnTo>
                    <a:pt x="2629" y="555"/>
                  </a:lnTo>
                  <a:lnTo>
                    <a:pt x="2620" y="549"/>
                  </a:lnTo>
                  <a:lnTo>
                    <a:pt x="2612" y="545"/>
                  </a:lnTo>
                  <a:lnTo>
                    <a:pt x="2602" y="542"/>
                  </a:lnTo>
                  <a:lnTo>
                    <a:pt x="2592" y="541"/>
                  </a:lnTo>
                  <a:lnTo>
                    <a:pt x="2582" y="542"/>
                  </a:lnTo>
                  <a:lnTo>
                    <a:pt x="2573" y="544"/>
                  </a:lnTo>
                  <a:lnTo>
                    <a:pt x="2563" y="548"/>
                  </a:lnTo>
                  <a:lnTo>
                    <a:pt x="2497" y="584"/>
                  </a:lnTo>
                  <a:lnTo>
                    <a:pt x="2497" y="584"/>
                  </a:lnTo>
                  <a:lnTo>
                    <a:pt x="2488" y="588"/>
                  </a:lnTo>
                  <a:lnTo>
                    <a:pt x="2479" y="591"/>
                  </a:lnTo>
                  <a:lnTo>
                    <a:pt x="2470" y="592"/>
                  </a:lnTo>
                  <a:lnTo>
                    <a:pt x="2460" y="591"/>
                  </a:lnTo>
                  <a:lnTo>
                    <a:pt x="2451" y="588"/>
                  </a:lnTo>
                  <a:lnTo>
                    <a:pt x="2443" y="585"/>
                  </a:lnTo>
                  <a:lnTo>
                    <a:pt x="2435" y="580"/>
                  </a:lnTo>
                  <a:lnTo>
                    <a:pt x="2427" y="573"/>
                  </a:lnTo>
                  <a:lnTo>
                    <a:pt x="2427" y="573"/>
                  </a:lnTo>
                  <a:lnTo>
                    <a:pt x="2402" y="547"/>
                  </a:lnTo>
                  <a:lnTo>
                    <a:pt x="2378" y="522"/>
                  </a:lnTo>
                  <a:lnTo>
                    <a:pt x="2350" y="497"/>
                  </a:lnTo>
                  <a:lnTo>
                    <a:pt x="2324" y="473"/>
                  </a:lnTo>
                  <a:lnTo>
                    <a:pt x="2324" y="473"/>
                  </a:lnTo>
                  <a:lnTo>
                    <a:pt x="2317" y="467"/>
                  </a:lnTo>
                  <a:lnTo>
                    <a:pt x="2311" y="459"/>
                  </a:lnTo>
                  <a:lnTo>
                    <a:pt x="2308" y="451"/>
                  </a:lnTo>
                  <a:lnTo>
                    <a:pt x="2305" y="441"/>
                  </a:lnTo>
                  <a:lnTo>
                    <a:pt x="2304" y="432"/>
                  </a:lnTo>
                  <a:lnTo>
                    <a:pt x="2305" y="423"/>
                  </a:lnTo>
                  <a:lnTo>
                    <a:pt x="2306" y="414"/>
                  </a:lnTo>
                  <a:lnTo>
                    <a:pt x="2310" y="404"/>
                  </a:lnTo>
                  <a:lnTo>
                    <a:pt x="2344" y="338"/>
                  </a:lnTo>
                  <a:lnTo>
                    <a:pt x="2344" y="338"/>
                  </a:lnTo>
                  <a:lnTo>
                    <a:pt x="2348" y="328"/>
                  </a:lnTo>
                  <a:lnTo>
                    <a:pt x="2350" y="317"/>
                  </a:lnTo>
                  <a:lnTo>
                    <a:pt x="2350" y="308"/>
                  </a:lnTo>
                  <a:lnTo>
                    <a:pt x="2349" y="298"/>
                  </a:lnTo>
                  <a:lnTo>
                    <a:pt x="2346" y="288"/>
                  </a:lnTo>
                  <a:lnTo>
                    <a:pt x="2341" y="280"/>
                  </a:lnTo>
                  <a:lnTo>
                    <a:pt x="2334" y="272"/>
                  </a:lnTo>
                  <a:lnTo>
                    <a:pt x="2327" y="265"/>
                  </a:lnTo>
                  <a:lnTo>
                    <a:pt x="2327" y="265"/>
                  </a:lnTo>
                  <a:lnTo>
                    <a:pt x="2296" y="244"/>
                  </a:lnTo>
                  <a:lnTo>
                    <a:pt x="2265" y="223"/>
                  </a:lnTo>
                  <a:lnTo>
                    <a:pt x="2233" y="204"/>
                  </a:lnTo>
                  <a:lnTo>
                    <a:pt x="2201" y="184"/>
                  </a:lnTo>
                  <a:lnTo>
                    <a:pt x="2201" y="184"/>
                  </a:lnTo>
                  <a:lnTo>
                    <a:pt x="2191" y="180"/>
                  </a:lnTo>
                  <a:lnTo>
                    <a:pt x="2181" y="178"/>
                  </a:lnTo>
                  <a:lnTo>
                    <a:pt x="2172" y="177"/>
                  </a:lnTo>
                  <a:lnTo>
                    <a:pt x="2162" y="178"/>
                  </a:lnTo>
                  <a:lnTo>
                    <a:pt x="2152" y="181"/>
                  </a:lnTo>
                  <a:lnTo>
                    <a:pt x="2144" y="185"/>
                  </a:lnTo>
                  <a:lnTo>
                    <a:pt x="2135" y="191"/>
                  </a:lnTo>
                  <a:lnTo>
                    <a:pt x="2127" y="198"/>
                  </a:lnTo>
                  <a:lnTo>
                    <a:pt x="2081" y="257"/>
                  </a:lnTo>
                  <a:lnTo>
                    <a:pt x="2081" y="257"/>
                  </a:lnTo>
                  <a:lnTo>
                    <a:pt x="2074" y="264"/>
                  </a:lnTo>
                  <a:lnTo>
                    <a:pt x="2067" y="270"/>
                  </a:lnTo>
                  <a:lnTo>
                    <a:pt x="2058" y="274"/>
                  </a:lnTo>
                  <a:lnTo>
                    <a:pt x="2049" y="277"/>
                  </a:lnTo>
                  <a:lnTo>
                    <a:pt x="2041" y="278"/>
                  </a:lnTo>
                  <a:lnTo>
                    <a:pt x="2031" y="278"/>
                  </a:lnTo>
                  <a:lnTo>
                    <a:pt x="2021" y="277"/>
                  </a:lnTo>
                  <a:lnTo>
                    <a:pt x="2012" y="274"/>
                  </a:lnTo>
                  <a:lnTo>
                    <a:pt x="2012" y="274"/>
                  </a:lnTo>
                  <a:lnTo>
                    <a:pt x="1980" y="259"/>
                  </a:lnTo>
                  <a:lnTo>
                    <a:pt x="1946" y="246"/>
                  </a:lnTo>
                  <a:lnTo>
                    <a:pt x="1913" y="233"/>
                  </a:lnTo>
                  <a:lnTo>
                    <a:pt x="1878" y="221"/>
                  </a:lnTo>
                  <a:lnTo>
                    <a:pt x="1878" y="221"/>
                  </a:lnTo>
                  <a:lnTo>
                    <a:pt x="1869" y="217"/>
                  </a:lnTo>
                  <a:lnTo>
                    <a:pt x="1862" y="212"/>
                  </a:lnTo>
                  <a:lnTo>
                    <a:pt x="1854" y="206"/>
                  </a:lnTo>
                  <a:lnTo>
                    <a:pt x="1849" y="198"/>
                  </a:lnTo>
                  <a:lnTo>
                    <a:pt x="1845" y="191"/>
                  </a:lnTo>
                  <a:lnTo>
                    <a:pt x="1841" y="181"/>
                  </a:lnTo>
                  <a:lnTo>
                    <a:pt x="1840" y="172"/>
                  </a:lnTo>
                  <a:lnTo>
                    <a:pt x="1839" y="163"/>
                  </a:lnTo>
                  <a:lnTo>
                    <a:pt x="1846" y="87"/>
                  </a:lnTo>
                  <a:lnTo>
                    <a:pt x="1846" y="87"/>
                  </a:lnTo>
                  <a:lnTo>
                    <a:pt x="1846" y="77"/>
                  </a:lnTo>
                  <a:lnTo>
                    <a:pt x="1843" y="67"/>
                  </a:lnTo>
                  <a:lnTo>
                    <a:pt x="1840" y="57"/>
                  </a:lnTo>
                  <a:lnTo>
                    <a:pt x="1835" y="49"/>
                  </a:lnTo>
                  <a:lnTo>
                    <a:pt x="1828" y="41"/>
                  </a:lnTo>
                  <a:lnTo>
                    <a:pt x="1821" y="35"/>
                  </a:lnTo>
                  <a:lnTo>
                    <a:pt x="1812" y="30"/>
                  </a:lnTo>
                  <a:lnTo>
                    <a:pt x="1801" y="27"/>
                  </a:lnTo>
                  <a:lnTo>
                    <a:pt x="1801" y="27"/>
                  </a:lnTo>
                  <a:lnTo>
                    <a:pt x="1765" y="18"/>
                  </a:lnTo>
                  <a:lnTo>
                    <a:pt x="1729" y="12"/>
                  </a:lnTo>
                  <a:lnTo>
                    <a:pt x="1692" y="5"/>
                  </a:lnTo>
                  <a:lnTo>
                    <a:pt x="1654" y="0"/>
                  </a:lnTo>
                  <a:lnTo>
                    <a:pt x="1654" y="0"/>
                  </a:lnTo>
                  <a:lnTo>
                    <a:pt x="1644" y="0"/>
                  </a:lnTo>
                  <a:lnTo>
                    <a:pt x="1634" y="1"/>
                  </a:lnTo>
                  <a:lnTo>
                    <a:pt x="1625" y="4"/>
                  </a:lnTo>
                  <a:lnTo>
                    <a:pt x="1616" y="10"/>
                  </a:lnTo>
                  <a:lnTo>
                    <a:pt x="1608" y="15"/>
                  </a:lnTo>
                  <a:lnTo>
                    <a:pt x="1601" y="23"/>
                  </a:lnTo>
                  <a:lnTo>
                    <a:pt x="1596" y="31"/>
                  </a:lnTo>
                  <a:lnTo>
                    <a:pt x="1592" y="41"/>
                  </a:lnTo>
                  <a:lnTo>
                    <a:pt x="1572" y="114"/>
                  </a:lnTo>
                  <a:lnTo>
                    <a:pt x="1572" y="114"/>
                  </a:lnTo>
                  <a:lnTo>
                    <a:pt x="1568" y="124"/>
                  </a:lnTo>
                  <a:lnTo>
                    <a:pt x="1563" y="131"/>
                  </a:lnTo>
                  <a:lnTo>
                    <a:pt x="1557" y="139"/>
                  </a:lnTo>
                  <a:lnTo>
                    <a:pt x="1550" y="144"/>
                  </a:lnTo>
                  <a:lnTo>
                    <a:pt x="1542" y="150"/>
                  </a:lnTo>
                  <a:lnTo>
                    <a:pt x="1534" y="153"/>
                  </a:lnTo>
                  <a:lnTo>
                    <a:pt x="1524" y="155"/>
                  </a:lnTo>
                  <a:lnTo>
                    <a:pt x="1514" y="155"/>
                  </a:lnTo>
                  <a:lnTo>
                    <a:pt x="1514" y="155"/>
                  </a:lnTo>
                  <a:lnTo>
                    <a:pt x="1478" y="155"/>
                  </a:lnTo>
                  <a:lnTo>
                    <a:pt x="1443" y="155"/>
                  </a:lnTo>
                  <a:lnTo>
                    <a:pt x="1407" y="156"/>
                  </a:lnTo>
                  <a:lnTo>
                    <a:pt x="1371" y="158"/>
                  </a:lnTo>
                  <a:lnTo>
                    <a:pt x="1371" y="158"/>
                  </a:lnTo>
                  <a:lnTo>
                    <a:pt x="1361" y="158"/>
                  </a:lnTo>
                  <a:lnTo>
                    <a:pt x="1352" y="156"/>
                  </a:lnTo>
                  <a:lnTo>
                    <a:pt x="1343" y="153"/>
                  </a:lnTo>
                  <a:lnTo>
                    <a:pt x="1334" y="148"/>
                  </a:lnTo>
                  <a:lnTo>
                    <a:pt x="1328" y="143"/>
                  </a:lnTo>
                  <a:lnTo>
                    <a:pt x="1321" y="135"/>
                  </a:lnTo>
                  <a:lnTo>
                    <a:pt x="1316" y="128"/>
                  </a:lnTo>
                  <a:lnTo>
                    <a:pt x="1313" y="119"/>
                  </a:lnTo>
                  <a:lnTo>
                    <a:pt x="1289" y="48"/>
                  </a:lnTo>
                  <a:lnTo>
                    <a:pt x="1289" y="48"/>
                  </a:lnTo>
                  <a:lnTo>
                    <a:pt x="1284" y="38"/>
                  </a:lnTo>
                  <a:lnTo>
                    <a:pt x="1279" y="29"/>
                  </a:lnTo>
                  <a:lnTo>
                    <a:pt x="1273" y="22"/>
                  </a:lnTo>
                  <a:lnTo>
                    <a:pt x="1264" y="16"/>
                  </a:lnTo>
                  <a:lnTo>
                    <a:pt x="1255" y="12"/>
                  </a:lnTo>
                  <a:lnTo>
                    <a:pt x="1245" y="9"/>
                  </a:lnTo>
                  <a:lnTo>
                    <a:pt x="1236" y="8"/>
                  </a:lnTo>
                  <a:lnTo>
                    <a:pt x="1225" y="9"/>
                  </a:lnTo>
                  <a:lnTo>
                    <a:pt x="1225" y="9"/>
                  </a:lnTo>
                  <a:lnTo>
                    <a:pt x="1188" y="15"/>
                  </a:lnTo>
                  <a:lnTo>
                    <a:pt x="1151" y="23"/>
                  </a:lnTo>
                  <a:lnTo>
                    <a:pt x="1151" y="23"/>
                  </a:lnTo>
                  <a:lnTo>
                    <a:pt x="1115" y="31"/>
                  </a:lnTo>
                  <a:lnTo>
                    <a:pt x="1079" y="40"/>
                  </a:lnTo>
                  <a:lnTo>
                    <a:pt x="1079" y="40"/>
                  </a:lnTo>
                  <a:lnTo>
                    <a:pt x="1069" y="44"/>
                  </a:lnTo>
                  <a:lnTo>
                    <a:pt x="1060" y="49"/>
                  </a:lnTo>
                  <a:lnTo>
                    <a:pt x="1053" y="55"/>
                  </a:lnTo>
                  <a:lnTo>
                    <a:pt x="1047" y="64"/>
                  </a:lnTo>
                  <a:lnTo>
                    <a:pt x="1042" y="73"/>
                  </a:lnTo>
                  <a:lnTo>
                    <a:pt x="1039" y="81"/>
                  </a:lnTo>
                  <a:lnTo>
                    <a:pt x="1037" y="92"/>
                  </a:lnTo>
                  <a:lnTo>
                    <a:pt x="1037" y="102"/>
                  </a:lnTo>
                  <a:lnTo>
                    <a:pt x="1046" y="177"/>
                  </a:lnTo>
                  <a:lnTo>
                    <a:pt x="1046" y="177"/>
                  </a:lnTo>
                  <a:lnTo>
                    <a:pt x="1046" y="186"/>
                  </a:lnTo>
                  <a:lnTo>
                    <a:pt x="1045" y="196"/>
                  </a:lnTo>
                  <a:lnTo>
                    <a:pt x="1042" y="205"/>
                  </a:lnTo>
                  <a:lnTo>
                    <a:pt x="1037" y="213"/>
                  </a:lnTo>
                  <a:lnTo>
                    <a:pt x="1032" y="221"/>
                  </a:lnTo>
                  <a:lnTo>
                    <a:pt x="1026" y="228"/>
                  </a:lnTo>
                  <a:lnTo>
                    <a:pt x="1018" y="233"/>
                  </a:lnTo>
                  <a:lnTo>
                    <a:pt x="1009" y="237"/>
                  </a:lnTo>
                  <a:lnTo>
                    <a:pt x="1009" y="237"/>
                  </a:lnTo>
                  <a:lnTo>
                    <a:pt x="976" y="250"/>
                  </a:lnTo>
                  <a:lnTo>
                    <a:pt x="942" y="263"/>
                  </a:lnTo>
                  <a:lnTo>
                    <a:pt x="910" y="278"/>
                  </a:lnTo>
                  <a:lnTo>
                    <a:pt x="877" y="294"/>
                  </a:lnTo>
                  <a:lnTo>
                    <a:pt x="877" y="294"/>
                  </a:lnTo>
                  <a:lnTo>
                    <a:pt x="868" y="298"/>
                  </a:lnTo>
                  <a:lnTo>
                    <a:pt x="859" y="300"/>
                  </a:lnTo>
                  <a:lnTo>
                    <a:pt x="849" y="300"/>
                  </a:lnTo>
                  <a:lnTo>
                    <a:pt x="840" y="299"/>
                  </a:lnTo>
                  <a:lnTo>
                    <a:pt x="832" y="297"/>
                  </a:lnTo>
                  <a:lnTo>
                    <a:pt x="823" y="293"/>
                  </a:lnTo>
                  <a:lnTo>
                    <a:pt x="815" y="287"/>
                  </a:lnTo>
                  <a:lnTo>
                    <a:pt x="808" y="281"/>
                  </a:lnTo>
                  <a:lnTo>
                    <a:pt x="759" y="223"/>
                  </a:lnTo>
                  <a:lnTo>
                    <a:pt x="759" y="223"/>
                  </a:lnTo>
                  <a:lnTo>
                    <a:pt x="751" y="216"/>
                  </a:lnTo>
                  <a:lnTo>
                    <a:pt x="743" y="210"/>
                  </a:lnTo>
                  <a:lnTo>
                    <a:pt x="734" y="206"/>
                  </a:lnTo>
                  <a:lnTo>
                    <a:pt x="724" y="204"/>
                  </a:lnTo>
                  <a:lnTo>
                    <a:pt x="715" y="203"/>
                  </a:lnTo>
                  <a:lnTo>
                    <a:pt x="705" y="204"/>
                  </a:lnTo>
                  <a:lnTo>
                    <a:pt x="695" y="207"/>
                  </a:lnTo>
                  <a:lnTo>
                    <a:pt x="685" y="211"/>
                  </a:lnTo>
                  <a:lnTo>
                    <a:pt x="685" y="211"/>
                  </a:lnTo>
                  <a:lnTo>
                    <a:pt x="654" y="232"/>
                  </a:lnTo>
                  <a:lnTo>
                    <a:pt x="623" y="252"/>
                  </a:lnTo>
                  <a:lnTo>
                    <a:pt x="592" y="274"/>
                  </a:lnTo>
                  <a:lnTo>
                    <a:pt x="563" y="297"/>
                  </a:lnTo>
                  <a:lnTo>
                    <a:pt x="563" y="297"/>
                  </a:lnTo>
                  <a:lnTo>
                    <a:pt x="555" y="304"/>
                  </a:lnTo>
                  <a:lnTo>
                    <a:pt x="549" y="312"/>
                  </a:lnTo>
                  <a:lnTo>
                    <a:pt x="545" y="321"/>
                  </a:lnTo>
                  <a:lnTo>
                    <a:pt x="541" y="330"/>
                  </a:lnTo>
                  <a:lnTo>
                    <a:pt x="540" y="340"/>
                  </a:lnTo>
                  <a:lnTo>
                    <a:pt x="541" y="351"/>
                  </a:lnTo>
                  <a:lnTo>
                    <a:pt x="543" y="361"/>
                  </a:lnTo>
                  <a:lnTo>
                    <a:pt x="548" y="369"/>
                  </a:lnTo>
                  <a:lnTo>
                    <a:pt x="585" y="436"/>
                  </a:lnTo>
                  <a:lnTo>
                    <a:pt x="585" y="436"/>
                  </a:lnTo>
                  <a:lnTo>
                    <a:pt x="588" y="444"/>
                  </a:lnTo>
                  <a:lnTo>
                    <a:pt x="591" y="454"/>
                  </a:lnTo>
                  <a:lnTo>
                    <a:pt x="591" y="464"/>
                  </a:lnTo>
                  <a:lnTo>
                    <a:pt x="591" y="472"/>
                  </a:lnTo>
                  <a:lnTo>
                    <a:pt x="589" y="481"/>
                  </a:lnTo>
                  <a:lnTo>
                    <a:pt x="585" y="490"/>
                  </a:lnTo>
                  <a:lnTo>
                    <a:pt x="580" y="498"/>
                  </a:lnTo>
                  <a:lnTo>
                    <a:pt x="573" y="505"/>
                  </a:lnTo>
                  <a:lnTo>
                    <a:pt x="573" y="505"/>
                  </a:lnTo>
                  <a:lnTo>
                    <a:pt x="547" y="530"/>
                  </a:lnTo>
                  <a:lnTo>
                    <a:pt x="522" y="556"/>
                  </a:lnTo>
                  <a:lnTo>
                    <a:pt x="497" y="582"/>
                  </a:lnTo>
                  <a:lnTo>
                    <a:pt x="474" y="609"/>
                  </a:lnTo>
                  <a:lnTo>
                    <a:pt x="474" y="609"/>
                  </a:lnTo>
                  <a:lnTo>
                    <a:pt x="467" y="615"/>
                  </a:lnTo>
                  <a:lnTo>
                    <a:pt x="459" y="621"/>
                  </a:lnTo>
                  <a:lnTo>
                    <a:pt x="450" y="625"/>
                  </a:lnTo>
                  <a:lnTo>
                    <a:pt x="442" y="627"/>
                  </a:lnTo>
                  <a:lnTo>
                    <a:pt x="432" y="628"/>
                  </a:lnTo>
                  <a:lnTo>
                    <a:pt x="423" y="628"/>
                  </a:lnTo>
                  <a:lnTo>
                    <a:pt x="413" y="626"/>
                  </a:lnTo>
                  <a:lnTo>
                    <a:pt x="405" y="623"/>
                  </a:lnTo>
                  <a:lnTo>
                    <a:pt x="338" y="588"/>
                  </a:lnTo>
                  <a:lnTo>
                    <a:pt x="338" y="588"/>
                  </a:lnTo>
                  <a:lnTo>
                    <a:pt x="328" y="585"/>
                  </a:lnTo>
                  <a:lnTo>
                    <a:pt x="318" y="583"/>
                  </a:lnTo>
                  <a:lnTo>
                    <a:pt x="307" y="583"/>
                  </a:lnTo>
                  <a:lnTo>
                    <a:pt x="298" y="584"/>
                  </a:lnTo>
                  <a:lnTo>
                    <a:pt x="289" y="587"/>
                  </a:lnTo>
                  <a:lnTo>
                    <a:pt x="280" y="592"/>
                  </a:lnTo>
                  <a:lnTo>
                    <a:pt x="272" y="598"/>
                  </a:lnTo>
                  <a:lnTo>
                    <a:pt x="265" y="606"/>
                  </a:lnTo>
                  <a:lnTo>
                    <a:pt x="265" y="606"/>
                  </a:lnTo>
                  <a:lnTo>
                    <a:pt x="243" y="637"/>
                  </a:lnTo>
                  <a:lnTo>
                    <a:pt x="223" y="669"/>
                  </a:lnTo>
                  <a:lnTo>
                    <a:pt x="203" y="700"/>
                  </a:lnTo>
                  <a:lnTo>
                    <a:pt x="184" y="732"/>
                  </a:lnTo>
                  <a:lnTo>
                    <a:pt x="184" y="732"/>
                  </a:lnTo>
                  <a:lnTo>
                    <a:pt x="179" y="741"/>
                  </a:lnTo>
                  <a:lnTo>
                    <a:pt x="177" y="752"/>
                  </a:lnTo>
                  <a:lnTo>
                    <a:pt x="176" y="762"/>
                  </a:lnTo>
                  <a:lnTo>
                    <a:pt x="177" y="771"/>
                  </a:lnTo>
                  <a:lnTo>
                    <a:pt x="181" y="781"/>
                  </a:lnTo>
                  <a:lnTo>
                    <a:pt x="185" y="790"/>
                  </a:lnTo>
                  <a:lnTo>
                    <a:pt x="190" y="799"/>
                  </a:lnTo>
                  <a:lnTo>
                    <a:pt x="198" y="805"/>
                  </a:lnTo>
                  <a:lnTo>
                    <a:pt x="257" y="852"/>
                  </a:lnTo>
                  <a:lnTo>
                    <a:pt x="257" y="852"/>
                  </a:lnTo>
                  <a:lnTo>
                    <a:pt x="264" y="859"/>
                  </a:lnTo>
                  <a:lnTo>
                    <a:pt x="270" y="867"/>
                  </a:lnTo>
                  <a:lnTo>
                    <a:pt x="275" y="874"/>
                  </a:lnTo>
                  <a:lnTo>
                    <a:pt x="277" y="883"/>
                  </a:lnTo>
                  <a:lnTo>
                    <a:pt x="279" y="893"/>
                  </a:lnTo>
                  <a:lnTo>
                    <a:pt x="278" y="903"/>
                  </a:lnTo>
                  <a:lnTo>
                    <a:pt x="277" y="911"/>
                  </a:lnTo>
                  <a:lnTo>
                    <a:pt x="274" y="921"/>
                  </a:lnTo>
                  <a:lnTo>
                    <a:pt x="274" y="921"/>
                  </a:lnTo>
                  <a:lnTo>
                    <a:pt x="259" y="953"/>
                  </a:lnTo>
                  <a:lnTo>
                    <a:pt x="246" y="987"/>
                  </a:lnTo>
                  <a:lnTo>
                    <a:pt x="233" y="1021"/>
                  </a:lnTo>
                  <a:lnTo>
                    <a:pt x="221" y="1054"/>
                  </a:lnTo>
                  <a:lnTo>
                    <a:pt x="221" y="1054"/>
                  </a:lnTo>
                  <a:lnTo>
                    <a:pt x="217" y="1063"/>
                  </a:lnTo>
                  <a:lnTo>
                    <a:pt x="212" y="1072"/>
                  </a:lnTo>
                  <a:lnTo>
                    <a:pt x="205" y="1078"/>
                  </a:lnTo>
                  <a:lnTo>
                    <a:pt x="198" y="1084"/>
                  </a:lnTo>
                  <a:lnTo>
                    <a:pt x="190" y="1089"/>
                  </a:lnTo>
                  <a:lnTo>
                    <a:pt x="182" y="1092"/>
                  </a:lnTo>
                  <a:lnTo>
                    <a:pt x="172" y="1093"/>
                  </a:lnTo>
                  <a:lnTo>
                    <a:pt x="162" y="1093"/>
                  </a:lnTo>
                  <a:lnTo>
                    <a:pt x="87" y="1088"/>
                  </a:lnTo>
                  <a:lnTo>
                    <a:pt x="87" y="1088"/>
                  </a:lnTo>
                  <a:lnTo>
                    <a:pt x="77" y="1088"/>
                  </a:lnTo>
                  <a:lnTo>
                    <a:pt x="67" y="1090"/>
                  </a:lnTo>
                  <a:lnTo>
                    <a:pt x="57" y="1093"/>
                  </a:lnTo>
                  <a:lnTo>
                    <a:pt x="48" y="1099"/>
                  </a:lnTo>
                  <a:lnTo>
                    <a:pt x="41" y="1105"/>
                  </a:lnTo>
                  <a:lnTo>
                    <a:pt x="35" y="1113"/>
                  </a:lnTo>
                  <a:lnTo>
                    <a:pt x="30" y="1121"/>
                  </a:lnTo>
                  <a:lnTo>
                    <a:pt x="27" y="1131"/>
                  </a:lnTo>
                  <a:lnTo>
                    <a:pt x="27" y="1131"/>
                  </a:lnTo>
                  <a:lnTo>
                    <a:pt x="19" y="1168"/>
                  </a:lnTo>
                  <a:lnTo>
                    <a:pt x="12" y="1205"/>
                  </a:lnTo>
                  <a:lnTo>
                    <a:pt x="5" y="1242"/>
                  </a:lnTo>
                  <a:lnTo>
                    <a:pt x="1" y="1279"/>
                  </a:lnTo>
                  <a:lnTo>
                    <a:pt x="1" y="1279"/>
                  </a:lnTo>
                  <a:lnTo>
                    <a:pt x="0" y="1289"/>
                  </a:lnTo>
                  <a:lnTo>
                    <a:pt x="2" y="1299"/>
                  </a:lnTo>
                  <a:lnTo>
                    <a:pt x="5" y="1309"/>
                  </a:lnTo>
                  <a:lnTo>
                    <a:pt x="9" y="1318"/>
                  </a:lnTo>
                  <a:lnTo>
                    <a:pt x="16" y="1325"/>
                  </a:lnTo>
                  <a:lnTo>
                    <a:pt x="23" y="1332"/>
                  </a:lnTo>
                  <a:lnTo>
                    <a:pt x="32" y="1337"/>
                  </a:lnTo>
                  <a:lnTo>
                    <a:pt x="41" y="1341"/>
                  </a:lnTo>
                  <a:lnTo>
                    <a:pt x="113" y="1362"/>
                  </a:lnTo>
                  <a:lnTo>
                    <a:pt x="113" y="1362"/>
                  </a:lnTo>
                  <a:lnTo>
                    <a:pt x="123" y="1365"/>
                  </a:lnTo>
                  <a:lnTo>
                    <a:pt x="131" y="1370"/>
                  </a:lnTo>
                  <a:lnTo>
                    <a:pt x="138" y="1376"/>
                  </a:lnTo>
                  <a:lnTo>
                    <a:pt x="145" y="1383"/>
                  </a:lnTo>
                  <a:lnTo>
                    <a:pt x="149" y="1391"/>
                  </a:lnTo>
                  <a:lnTo>
                    <a:pt x="152" y="1400"/>
                  </a:lnTo>
                  <a:lnTo>
                    <a:pt x="155" y="1409"/>
                  </a:lnTo>
                  <a:lnTo>
                    <a:pt x="156" y="1418"/>
                  </a:lnTo>
                  <a:lnTo>
                    <a:pt x="156" y="1418"/>
                  </a:lnTo>
                  <a:lnTo>
                    <a:pt x="155" y="1454"/>
                  </a:lnTo>
                  <a:lnTo>
                    <a:pt x="155" y="1490"/>
                  </a:lnTo>
                  <a:lnTo>
                    <a:pt x="156" y="1527"/>
                  </a:lnTo>
                  <a:lnTo>
                    <a:pt x="158" y="1562"/>
                  </a:lnTo>
                  <a:lnTo>
                    <a:pt x="158" y="1562"/>
                  </a:lnTo>
                  <a:lnTo>
                    <a:pt x="158" y="1572"/>
                  </a:lnTo>
                  <a:lnTo>
                    <a:pt x="156" y="1582"/>
                  </a:lnTo>
                  <a:lnTo>
                    <a:pt x="153" y="1591"/>
                  </a:lnTo>
                  <a:lnTo>
                    <a:pt x="148" y="1598"/>
                  </a:lnTo>
                  <a:lnTo>
                    <a:pt x="143" y="1606"/>
                  </a:lnTo>
                  <a:lnTo>
                    <a:pt x="136" y="1612"/>
                  </a:lnTo>
                  <a:lnTo>
                    <a:pt x="127" y="1618"/>
                  </a:lnTo>
                  <a:lnTo>
                    <a:pt x="119" y="1621"/>
                  </a:lnTo>
                  <a:lnTo>
                    <a:pt x="47" y="1644"/>
                  </a:lnTo>
                  <a:lnTo>
                    <a:pt x="47" y="1644"/>
                  </a:lnTo>
                  <a:lnTo>
                    <a:pt x="38" y="1648"/>
                  </a:lnTo>
                  <a:lnTo>
                    <a:pt x="29" y="1653"/>
                  </a:lnTo>
                  <a:lnTo>
                    <a:pt x="22" y="1661"/>
                  </a:lnTo>
                  <a:lnTo>
                    <a:pt x="16" y="1669"/>
                  </a:lnTo>
                  <a:lnTo>
                    <a:pt x="12" y="1677"/>
                  </a:lnTo>
                  <a:lnTo>
                    <a:pt x="8" y="1687"/>
                  </a:lnTo>
                  <a:lnTo>
                    <a:pt x="7" y="1698"/>
                  </a:lnTo>
                  <a:lnTo>
                    <a:pt x="8" y="1708"/>
                  </a:lnTo>
                  <a:lnTo>
                    <a:pt x="8" y="1708"/>
                  </a:lnTo>
                  <a:lnTo>
                    <a:pt x="15" y="1744"/>
                  </a:lnTo>
                  <a:lnTo>
                    <a:pt x="22" y="1781"/>
                  </a:lnTo>
                  <a:lnTo>
                    <a:pt x="22" y="1781"/>
                  </a:lnTo>
                  <a:lnTo>
                    <a:pt x="31" y="1818"/>
                  </a:lnTo>
                  <a:lnTo>
                    <a:pt x="41" y="1854"/>
                  </a:lnTo>
                  <a:lnTo>
                    <a:pt x="41" y="1854"/>
                  </a:lnTo>
                  <a:lnTo>
                    <a:pt x="44" y="1864"/>
                  </a:lnTo>
                  <a:lnTo>
                    <a:pt x="49" y="1872"/>
                  </a:lnTo>
                  <a:lnTo>
                    <a:pt x="56" y="1880"/>
                  </a:lnTo>
                  <a:lnTo>
                    <a:pt x="64" y="1886"/>
                  </a:lnTo>
                  <a:lnTo>
                    <a:pt x="72" y="1891"/>
                  </a:lnTo>
                  <a:lnTo>
                    <a:pt x="82" y="1894"/>
                  </a:lnTo>
                  <a:lnTo>
                    <a:pt x="92" y="1896"/>
                  </a:lnTo>
                  <a:lnTo>
                    <a:pt x="103" y="1896"/>
                  </a:lnTo>
                  <a:lnTo>
                    <a:pt x="176" y="1887"/>
                  </a:lnTo>
                  <a:lnTo>
                    <a:pt x="176" y="1887"/>
                  </a:lnTo>
                  <a:lnTo>
                    <a:pt x="186" y="1887"/>
                  </a:lnTo>
                  <a:lnTo>
                    <a:pt x="196" y="1889"/>
                  </a:lnTo>
                  <a:lnTo>
                    <a:pt x="204" y="1891"/>
                  </a:lnTo>
                  <a:lnTo>
                    <a:pt x="213" y="1895"/>
                  </a:lnTo>
                  <a:lnTo>
                    <a:pt x="221" y="1900"/>
                  </a:lnTo>
                  <a:lnTo>
                    <a:pt x="227" y="1908"/>
                  </a:lnTo>
                  <a:lnTo>
                    <a:pt x="233" y="1916"/>
                  </a:lnTo>
                  <a:lnTo>
                    <a:pt x="237" y="1924"/>
                  </a:lnTo>
                  <a:lnTo>
                    <a:pt x="237" y="1924"/>
                  </a:lnTo>
                  <a:lnTo>
                    <a:pt x="250" y="1958"/>
                  </a:lnTo>
                  <a:lnTo>
                    <a:pt x="264" y="1992"/>
                  </a:lnTo>
                  <a:lnTo>
                    <a:pt x="278" y="2024"/>
                  </a:lnTo>
                  <a:lnTo>
                    <a:pt x="294" y="2057"/>
                  </a:lnTo>
                  <a:lnTo>
                    <a:pt x="294" y="2057"/>
                  </a:lnTo>
                  <a:lnTo>
                    <a:pt x="298" y="2065"/>
                  </a:lnTo>
                  <a:lnTo>
                    <a:pt x="300" y="2074"/>
                  </a:lnTo>
                  <a:lnTo>
                    <a:pt x="300" y="2084"/>
                  </a:lnTo>
                  <a:lnTo>
                    <a:pt x="299" y="2093"/>
                  </a:lnTo>
                  <a:lnTo>
                    <a:pt x="296" y="2102"/>
                  </a:lnTo>
                  <a:lnTo>
                    <a:pt x="292" y="2111"/>
                  </a:lnTo>
                  <a:lnTo>
                    <a:pt x="287" y="2118"/>
                  </a:lnTo>
                  <a:lnTo>
                    <a:pt x="280" y="2125"/>
                  </a:lnTo>
                  <a:lnTo>
                    <a:pt x="223" y="2175"/>
                  </a:lnTo>
                  <a:lnTo>
                    <a:pt x="223" y="2175"/>
                  </a:lnTo>
                  <a:lnTo>
                    <a:pt x="215" y="2181"/>
                  </a:lnTo>
                  <a:lnTo>
                    <a:pt x="210" y="2190"/>
                  </a:lnTo>
                  <a:lnTo>
                    <a:pt x="205" y="2200"/>
                  </a:lnTo>
                  <a:lnTo>
                    <a:pt x="203" y="2209"/>
                  </a:lnTo>
                  <a:lnTo>
                    <a:pt x="203" y="2219"/>
                  </a:lnTo>
                  <a:lnTo>
                    <a:pt x="204" y="2229"/>
                  </a:lnTo>
                  <a:lnTo>
                    <a:pt x="207" y="2239"/>
                  </a:lnTo>
                  <a:lnTo>
                    <a:pt x="211" y="2247"/>
                  </a:lnTo>
                  <a:lnTo>
                    <a:pt x="211" y="2247"/>
                  </a:lnTo>
                  <a:lnTo>
                    <a:pt x="231" y="2280"/>
                  </a:lnTo>
                  <a:lnTo>
                    <a:pt x="253" y="2310"/>
                  </a:lnTo>
                  <a:lnTo>
                    <a:pt x="275" y="2340"/>
                  </a:lnTo>
                  <a:lnTo>
                    <a:pt x="296" y="2371"/>
                  </a:lnTo>
                  <a:lnTo>
                    <a:pt x="296" y="2371"/>
                  </a:lnTo>
                  <a:lnTo>
                    <a:pt x="304" y="2378"/>
                  </a:lnTo>
                  <a:lnTo>
                    <a:pt x="312" y="2385"/>
                  </a:lnTo>
                  <a:lnTo>
                    <a:pt x="321" y="2389"/>
                  </a:lnTo>
                  <a:lnTo>
                    <a:pt x="330" y="2391"/>
                  </a:lnTo>
                  <a:lnTo>
                    <a:pt x="341" y="2392"/>
                  </a:lnTo>
                  <a:lnTo>
                    <a:pt x="351" y="2392"/>
                  </a:lnTo>
                  <a:lnTo>
                    <a:pt x="360" y="2390"/>
                  </a:lnTo>
                  <a:lnTo>
                    <a:pt x="370" y="2386"/>
                  </a:lnTo>
                  <a:lnTo>
                    <a:pt x="436" y="2349"/>
                  </a:lnTo>
                  <a:lnTo>
                    <a:pt x="436" y="2349"/>
                  </a:lnTo>
                  <a:lnTo>
                    <a:pt x="445" y="2345"/>
                  </a:lnTo>
                  <a:lnTo>
                    <a:pt x="454" y="2343"/>
                  </a:lnTo>
                  <a:lnTo>
                    <a:pt x="463" y="2341"/>
                  </a:lnTo>
                  <a:lnTo>
                    <a:pt x="472" y="2343"/>
                  </a:lnTo>
                  <a:lnTo>
                    <a:pt x="482" y="2345"/>
                  </a:lnTo>
                  <a:lnTo>
                    <a:pt x="490" y="2348"/>
                  </a:lnTo>
                  <a:lnTo>
                    <a:pt x="498" y="2353"/>
                  </a:lnTo>
                  <a:lnTo>
                    <a:pt x="506" y="2360"/>
                  </a:lnTo>
                  <a:lnTo>
                    <a:pt x="506" y="2360"/>
                  </a:lnTo>
                  <a:lnTo>
                    <a:pt x="530" y="2386"/>
                  </a:lnTo>
                  <a:lnTo>
                    <a:pt x="555" y="2411"/>
                  </a:lnTo>
                  <a:lnTo>
                    <a:pt x="582" y="2436"/>
                  </a:lnTo>
                  <a:lnTo>
                    <a:pt x="608" y="2460"/>
                  </a:lnTo>
                  <a:lnTo>
                    <a:pt x="608" y="2460"/>
                  </a:lnTo>
                  <a:lnTo>
                    <a:pt x="616" y="2466"/>
                  </a:lnTo>
                  <a:lnTo>
                    <a:pt x="621" y="2475"/>
                  </a:lnTo>
                  <a:lnTo>
                    <a:pt x="625" y="2483"/>
                  </a:lnTo>
                  <a:lnTo>
                    <a:pt x="628" y="2492"/>
                  </a:lnTo>
                  <a:lnTo>
                    <a:pt x="629" y="2501"/>
                  </a:lnTo>
                  <a:lnTo>
                    <a:pt x="628" y="2511"/>
                  </a:lnTo>
                  <a:lnTo>
                    <a:pt x="626" y="2520"/>
                  </a:lnTo>
                  <a:lnTo>
                    <a:pt x="623" y="2529"/>
                  </a:lnTo>
                  <a:lnTo>
                    <a:pt x="588" y="2596"/>
                  </a:lnTo>
                  <a:lnTo>
                    <a:pt x="588" y="2596"/>
                  </a:lnTo>
                  <a:lnTo>
                    <a:pt x="585" y="2606"/>
                  </a:lnTo>
                  <a:lnTo>
                    <a:pt x="582" y="2616"/>
                  </a:lnTo>
                  <a:lnTo>
                    <a:pt x="582" y="2625"/>
                  </a:lnTo>
                  <a:lnTo>
                    <a:pt x="584" y="2635"/>
                  </a:lnTo>
                  <a:lnTo>
                    <a:pt x="587" y="2645"/>
                  </a:lnTo>
                  <a:lnTo>
                    <a:pt x="592" y="2654"/>
                  </a:lnTo>
                  <a:lnTo>
                    <a:pt x="598" y="2661"/>
                  </a:lnTo>
                  <a:lnTo>
                    <a:pt x="606" y="2669"/>
                  </a:lnTo>
                  <a:lnTo>
                    <a:pt x="606" y="2669"/>
                  </a:lnTo>
                  <a:lnTo>
                    <a:pt x="637" y="2689"/>
                  </a:lnTo>
                  <a:lnTo>
                    <a:pt x="668" y="2710"/>
                  </a:lnTo>
                  <a:lnTo>
                    <a:pt x="699" y="2730"/>
                  </a:lnTo>
                  <a:lnTo>
                    <a:pt x="732" y="2749"/>
                  </a:lnTo>
                  <a:lnTo>
                    <a:pt x="732" y="2749"/>
                  </a:lnTo>
                  <a:lnTo>
                    <a:pt x="742" y="2753"/>
                  </a:lnTo>
                  <a:lnTo>
                    <a:pt x="751" y="2756"/>
                  </a:lnTo>
                  <a:lnTo>
                    <a:pt x="761" y="2756"/>
                  </a:lnTo>
                  <a:lnTo>
                    <a:pt x="771" y="2755"/>
                  </a:lnTo>
                  <a:lnTo>
                    <a:pt x="781" y="2753"/>
                  </a:lnTo>
                  <a:lnTo>
                    <a:pt x="789" y="2749"/>
                  </a:lnTo>
                  <a:lnTo>
                    <a:pt x="798" y="2742"/>
                  </a:lnTo>
                  <a:lnTo>
                    <a:pt x="805" y="2735"/>
                  </a:lnTo>
                  <a:lnTo>
                    <a:pt x="852" y="2676"/>
                  </a:lnTo>
                  <a:lnTo>
                    <a:pt x="852" y="2676"/>
                  </a:lnTo>
                  <a:lnTo>
                    <a:pt x="859" y="2669"/>
                  </a:lnTo>
                  <a:lnTo>
                    <a:pt x="866" y="2663"/>
                  </a:lnTo>
                  <a:lnTo>
                    <a:pt x="874" y="2659"/>
                  </a:lnTo>
                  <a:lnTo>
                    <a:pt x="884" y="2656"/>
                  </a:lnTo>
                  <a:lnTo>
                    <a:pt x="892" y="2655"/>
                  </a:lnTo>
                  <a:lnTo>
                    <a:pt x="902" y="2655"/>
                  </a:lnTo>
                  <a:lnTo>
                    <a:pt x="912" y="2657"/>
                  </a:lnTo>
                  <a:lnTo>
                    <a:pt x="920" y="2660"/>
                  </a:lnTo>
                  <a:lnTo>
                    <a:pt x="920" y="2660"/>
                  </a:lnTo>
                  <a:lnTo>
                    <a:pt x="953" y="2674"/>
                  </a:lnTo>
                  <a:lnTo>
                    <a:pt x="987" y="2688"/>
                  </a:lnTo>
                  <a:lnTo>
                    <a:pt x="1020" y="2700"/>
                  </a:lnTo>
                  <a:lnTo>
                    <a:pt x="1054" y="2712"/>
                  </a:lnTo>
                  <a:lnTo>
                    <a:pt x="1054" y="2712"/>
                  </a:lnTo>
                  <a:lnTo>
                    <a:pt x="1063" y="2716"/>
                  </a:lnTo>
                  <a:lnTo>
                    <a:pt x="1071" y="2722"/>
                  </a:lnTo>
                  <a:lnTo>
                    <a:pt x="1078" y="2728"/>
                  </a:lnTo>
                  <a:lnTo>
                    <a:pt x="1084" y="2735"/>
                  </a:lnTo>
                  <a:lnTo>
                    <a:pt x="1088" y="2743"/>
                  </a:lnTo>
                  <a:lnTo>
                    <a:pt x="1092" y="2752"/>
                  </a:lnTo>
                  <a:lnTo>
                    <a:pt x="1093" y="2762"/>
                  </a:lnTo>
                  <a:lnTo>
                    <a:pt x="1093" y="2772"/>
                  </a:lnTo>
                  <a:lnTo>
                    <a:pt x="1087" y="2846"/>
                  </a:lnTo>
                  <a:lnTo>
                    <a:pt x="1087" y="2846"/>
                  </a:lnTo>
                  <a:lnTo>
                    <a:pt x="1087" y="2857"/>
                  </a:lnTo>
                  <a:lnTo>
                    <a:pt x="1089" y="2867"/>
                  </a:lnTo>
                  <a:lnTo>
                    <a:pt x="1093" y="2876"/>
                  </a:lnTo>
                  <a:lnTo>
                    <a:pt x="1098" y="2884"/>
                  </a:lnTo>
                  <a:lnTo>
                    <a:pt x="1105" y="2892"/>
                  </a:lnTo>
                  <a:lnTo>
                    <a:pt x="1112" y="2898"/>
                  </a:lnTo>
                  <a:lnTo>
                    <a:pt x="1121" y="2903"/>
                  </a:lnTo>
                  <a:lnTo>
                    <a:pt x="1131" y="2906"/>
                  </a:lnTo>
                  <a:lnTo>
                    <a:pt x="1131" y="2906"/>
                  </a:lnTo>
                  <a:lnTo>
                    <a:pt x="1167" y="2915"/>
                  </a:lnTo>
                  <a:lnTo>
                    <a:pt x="1204" y="2921"/>
                  </a:lnTo>
                  <a:lnTo>
                    <a:pt x="1241" y="2928"/>
                  </a:lnTo>
                  <a:lnTo>
                    <a:pt x="1278" y="2933"/>
                  </a:lnTo>
                  <a:lnTo>
                    <a:pt x="1278" y="2933"/>
                  </a:lnTo>
                  <a:lnTo>
                    <a:pt x="1289" y="2933"/>
                  </a:lnTo>
                  <a:lnTo>
                    <a:pt x="1299" y="2932"/>
                  </a:lnTo>
                  <a:lnTo>
                    <a:pt x="1308" y="2929"/>
                  </a:lnTo>
                  <a:lnTo>
                    <a:pt x="1317" y="2924"/>
                  </a:lnTo>
                  <a:lnTo>
                    <a:pt x="1325" y="2918"/>
                  </a:lnTo>
                  <a:lnTo>
                    <a:pt x="1331" y="2910"/>
                  </a:lnTo>
                  <a:lnTo>
                    <a:pt x="1336" y="2902"/>
                  </a:lnTo>
                  <a:lnTo>
                    <a:pt x="1341" y="2892"/>
                  </a:lnTo>
                  <a:lnTo>
                    <a:pt x="1361" y="2819"/>
                  </a:lnTo>
                  <a:lnTo>
                    <a:pt x="1361" y="2819"/>
                  </a:lnTo>
                  <a:lnTo>
                    <a:pt x="1365" y="2811"/>
                  </a:lnTo>
                  <a:lnTo>
                    <a:pt x="1370" y="2802"/>
                  </a:lnTo>
                  <a:lnTo>
                    <a:pt x="1375" y="2795"/>
                  </a:lnTo>
                  <a:lnTo>
                    <a:pt x="1383" y="2789"/>
                  </a:lnTo>
                  <a:lnTo>
                    <a:pt x="1391" y="2785"/>
                  </a:lnTo>
                  <a:lnTo>
                    <a:pt x="1399" y="2780"/>
                  </a:lnTo>
                  <a:lnTo>
                    <a:pt x="1409" y="2778"/>
                  </a:lnTo>
                  <a:lnTo>
                    <a:pt x="1419" y="2778"/>
                  </a:lnTo>
                  <a:lnTo>
                    <a:pt x="1419" y="2778"/>
                  </a:lnTo>
                  <a:lnTo>
                    <a:pt x="1455" y="2779"/>
                  </a:lnTo>
                  <a:lnTo>
                    <a:pt x="1490" y="2779"/>
                  </a:lnTo>
                  <a:lnTo>
                    <a:pt x="1526" y="2777"/>
                  </a:lnTo>
                  <a:lnTo>
                    <a:pt x="1562" y="2775"/>
                  </a:lnTo>
                  <a:lnTo>
                    <a:pt x="1562" y="2775"/>
                  </a:lnTo>
                  <a:lnTo>
                    <a:pt x="1572" y="2776"/>
                  </a:lnTo>
                  <a:lnTo>
                    <a:pt x="1581" y="2777"/>
                  </a:lnTo>
                  <a:lnTo>
                    <a:pt x="1590" y="2780"/>
                  </a:lnTo>
                  <a:lnTo>
                    <a:pt x="1599" y="2785"/>
                  </a:lnTo>
                  <a:lnTo>
                    <a:pt x="1605" y="2791"/>
                  </a:lnTo>
                  <a:lnTo>
                    <a:pt x="1612" y="2798"/>
                  </a:lnTo>
                  <a:lnTo>
                    <a:pt x="1617" y="2805"/>
                  </a:lnTo>
                  <a:lnTo>
                    <a:pt x="1620" y="2815"/>
                  </a:lnTo>
                  <a:lnTo>
                    <a:pt x="1644" y="2887"/>
                  </a:lnTo>
                  <a:lnTo>
                    <a:pt x="1644" y="2887"/>
                  </a:lnTo>
                  <a:lnTo>
                    <a:pt x="1648" y="2895"/>
                  </a:lnTo>
                  <a:lnTo>
                    <a:pt x="1654" y="2904"/>
                  </a:lnTo>
                  <a:lnTo>
                    <a:pt x="1660" y="2911"/>
                  </a:lnTo>
                  <a:lnTo>
                    <a:pt x="1668" y="2917"/>
                  </a:lnTo>
                  <a:lnTo>
                    <a:pt x="1678" y="2922"/>
                  </a:lnTo>
                  <a:lnTo>
                    <a:pt x="1687" y="2924"/>
                  </a:lnTo>
                  <a:lnTo>
                    <a:pt x="1697" y="2926"/>
                  </a:lnTo>
                  <a:lnTo>
                    <a:pt x="1707" y="2924"/>
                  </a:lnTo>
                  <a:lnTo>
                    <a:pt x="1707" y="2924"/>
                  </a:lnTo>
                  <a:lnTo>
                    <a:pt x="1744" y="2918"/>
                  </a:lnTo>
                  <a:lnTo>
                    <a:pt x="1781" y="2910"/>
                  </a:lnTo>
                  <a:lnTo>
                    <a:pt x="1781" y="2910"/>
                  </a:lnTo>
                  <a:lnTo>
                    <a:pt x="1817" y="2903"/>
                  </a:lnTo>
                  <a:lnTo>
                    <a:pt x="1854" y="2893"/>
                  </a:lnTo>
                  <a:lnTo>
                    <a:pt x="1854" y="2893"/>
                  </a:lnTo>
                  <a:lnTo>
                    <a:pt x="1864" y="2890"/>
                  </a:lnTo>
                  <a:lnTo>
                    <a:pt x="1873" y="2884"/>
                  </a:lnTo>
                  <a:lnTo>
                    <a:pt x="1880" y="2878"/>
                  </a:lnTo>
                  <a:lnTo>
                    <a:pt x="1886" y="2870"/>
                  </a:lnTo>
                  <a:lnTo>
                    <a:pt x="1891" y="2862"/>
                  </a:lnTo>
                  <a:lnTo>
                    <a:pt x="1894" y="2852"/>
                  </a:lnTo>
                  <a:lnTo>
                    <a:pt x="1895" y="2842"/>
                  </a:lnTo>
                  <a:lnTo>
                    <a:pt x="1895" y="2831"/>
                  </a:lnTo>
                  <a:lnTo>
                    <a:pt x="1887" y="2756"/>
                  </a:lnTo>
                  <a:lnTo>
                    <a:pt x="1887" y="2756"/>
                  </a:lnTo>
                  <a:lnTo>
                    <a:pt x="1887" y="2747"/>
                  </a:lnTo>
                  <a:lnTo>
                    <a:pt x="1888" y="2737"/>
                  </a:lnTo>
                  <a:lnTo>
                    <a:pt x="1891" y="2728"/>
                  </a:lnTo>
                  <a:lnTo>
                    <a:pt x="1895" y="2721"/>
                  </a:lnTo>
                  <a:lnTo>
                    <a:pt x="1901" y="2713"/>
                  </a:lnTo>
                  <a:lnTo>
                    <a:pt x="1907" y="2707"/>
                  </a:lnTo>
                  <a:lnTo>
                    <a:pt x="1915" y="2701"/>
                  </a:lnTo>
                  <a:lnTo>
                    <a:pt x="1924" y="2697"/>
                  </a:lnTo>
                  <a:lnTo>
                    <a:pt x="1924" y="2697"/>
                  </a:lnTo>
                  <a:lnTo>
                    <a:pt x="1957" y="2684"/>
                  </a:lnTo>
                  <a:lnTo>
                    <a:pt x="1991" y="2670"/>
                  </a:lnTo>
                  <a:lnTo>
                    <a:pt x="2023" y="2655"/>
                  </a:lnTo>
                  <a:lnTo>
                    <a:pt x="2056" y="2639"/>
                  </a:lnTo>
                  <a:lnTo>
                    <a:pt x="2056" y="2639"/>
                  </a:lnTo>
                  <a:lnTo>
                    <a:pt x="2064" y="2635"/>
                  </a:lnTo>
                  <a:lnTo>
                    <a:pt x="2074" y="2634"/>
                  </a:lnTo>
                  <a:lnTo>
                    <a:pt x="2083" y="2633"/>
                  </a:lnTo>
                  <a:lnTo>
                    <a:pt x="2093" y="2634"/>
                  </a:lnTo>
                  <a:lnTo>
                    <a:pt x="2101" y="2637"/>
                  </a:lnTo>
                  <a:lnTo>
                    <a:pt x="2110" y="2641"/>
                  </a:lnTo>
                  <a:lnTo>
                    <a:pt x="2118" y="2646"/>
                  </a:lnTo>
                  <a:lnTo>
                    <a:pt x="2125" y="2654"/>
                  </a:lnTo>
                  <a:lnTo>
                    <a:pt x="2174" y="2710"/>
                  </a:lnTo>
                  <a:lnTo>
                    <a:pt x="2174" y="2710"/>
                  </a:lnTo>
                  <a:lnTo>
                    <a:pt x="2181" y="2717"/>
                  </a:lnTo>
                  <a:lnTo>
                    <a:pt x="2189" y="2723"/>
                  </a:lnTo>
                  <a:lnTo>
                    <a:pt x="2199" y="2727"/>
                  </a:lnTo>
                  <a:lnTo>
                    <a:pt x="2209" y="2729"/>
                  </a:lnTo>
                  <a:lnTo>
                    <a:pt x="2218" y="2730"/>
                  </a:lnTo>
                  <a:lnTo>
                    <a:pt x="2228" y="2729"/>
                  </a:lnTo>
                  <a:lnTo>
                    <a:pt x="2238" y="2726"/>
                  </a:lnTo>
                  <a:lnTo>
                    <a:pt x="2248" y="2722"/>
                  </a:lnTo>
                  <a:lnTo>
                    <a:pt x="2248" y="2722"/>
                  </a:lnTo>
                  <a:lnTo>
                    <a:pt x="2279" y="2701"/>
                  </a:lnTo>
                  <a:lnTo>
                    <a:pt x="2310" y="2681"/>
                  </a:lnTo>
                  <a:lnTo>
                    <a:pt x="2341" y="2659"/>
                  </a:lnTo>
                  <a:lnTo>
                    <a:pt x="2370" y="2636"/>
                  </a:lnTo>
                  <a:lnTo>
                    <a:pt x="2370" y="2636"/>
                  </a:lnTo>
                  <a:lnTo>
                    <a:pt x="2378" y="2630"/>
                  </a:lnTo>
                  <a:lnTo>
                    <a:pt x="2384" y="2621"/>
                  </a:lnTo>
                  <a:lnTo>
                    <a:pt x="2388" y="2612"/>
                  </a:lnTo>
                  <a:lnTo>
                    <a:pt x="2392" y="2603"/>
                  </a:lnTo>
                  <a:lnTo>
                    <a:pt x="2393" y="2593"/>
                  </a:lnTo>
                  <a:lnTo>
                    <a:pt x="2392" y="2583"/>
                  </a:lnTo>
                  <a:lnTo>
                    <a:pt x="2389" y="2573"/>
                  </a:lnTo>
                  <a:lnTo>
                    <a:pt x="2385" y="2564"/>
                  </a:lnTo>
                  <a:lnTo>
                    <a:pt x="2348" y="2498"/>
                  </a:lnTo>
                  <a:lnTo>
                    <a:pt x="2348" y="2498"/>
                  </a:lnTo>
                  <a:lnTo>
                    <a:pt x="2344" y="2489"/>
                  </a:lnTo>
                  <a:lnTo>
                    <a:pt x="2342" y="2479"/>
                  </a:lnTo>
                  <a:lnTo>
                    <a:pt x="2341" y="2470"/>
                  </a:lnTo>
                  <a:lnTo>
                    <a:pt x="2342" y="2461"/>
                  </a:lnTo>
                  <a:lnTo>
                    <a:pt x="2344" y="2452"/>
                  </a:lnTo>
                  <a:lnTo>
                    <a:pt x="2348" y="2443"/>
                  </a:lnTo>
                  <a:lnTo>
                    <a:pt x="2353" y="2435"/>
                  </a:lnTo>
                  <a:lnTo>
                    <a:pt x="2359" y="2428"/>
                  </a:lnTo>
                  <a:lnTo>
                    <a:pt x="2359" y="2428"/>
                  </a:lnTo>
                  <a:lnTo>
                    <a:pt x="2385" y="2403"/>
                  </a:lnTo>
                  <a:lnTo>
                    <a:pt x="2411" y="2377"/>
                  </a:lnTo>
                  <a:lnTo>
                    <a:pt x="2435" y="2351"/>
                  </a:lnTo>
                  <a:lnTo>
                    <a:pt x="2459" y="2324"/>
                  </a:lnTo>
                  <a:lnTo>
                    <a:pt x="2459" y="2324"/>
                  </a:lnTo>
                  <a:lnTo>
                    <a:pt x="2466" y="2318"/>
                  </a:lnTo>
                  <a:lnTo>
                    <a:pt x="2474" y="2312"/>
                  </a:lnTo>
                  <a:lnTo>
                    <a:pt x="2483" y="2308"/>
                  </a:lnTo>
                  <a:lnTo>
                    <a:pt x="2491" y="2306"/>
                  </a:lnTo>
                  <a:lnTo>
                    <a:pt x="2501" y="2305"/>
                  </a:lnTo>
                  <a:lnTo>
                    <a:pt x="2510" y="2305"/>
                  </a:lnTo>
                  <a:lnTo>
                    <a:pt x="2519" y="2307"/>
                  </a:lnTo>
                  <a:lnTo>
                    <a:pt x="2528" y="2311"/>
                  </a:lnTo>
                  <a:lnTo>
                    <a:pt x="2595" y="2345"/>
                  </a:lnTo>
                  <a:lnTo>
                    <a:pt x="2595" y="2345"/>
                  </a:lnTo>
                  <a:lnTo>
                    <a:pt x="2605" y="2349"/>
                  </a:lnTo>
                  <a:lnTo>
                    <a:pt x="2615" y="2351"/>
                  </a:lnTo>
                  <a:lnTo>
                    <a:pt x="2625" y="2351"/>
                  </a:lnTo>
                  <a:lnTo>
                    <a:pt x="2634" y="2349"/>
                  </a:lnTo>
                  <a:lnTo>
                    <a:pt x="2644" y="2346"/>
                  </a:lnTo>
                  <a:lnTo>
                    <a:pt x="2653" y="2341"/>
                  </a:lnTo>
                  <a:lnTo>
                    <a:pt x="2661" y="2335"/>
                  </a:lnTo>
                  <a:lnTo>
                    <a:pt x="2668" y="2327"/>
                  </a:lnTo>
                  <a:lnTo>
                    <a:pt x="2668" y="2327"/>
                  </a:lnTo>
                  <a:lnTo>
                    <a:pt x="2690" y="2297"/>
                  </a:lnTo>
                  <a:lnTo>
                    <a:pt x="2710" y="2266"/>
                  </a:lnTo>
                  <a:lnTo>
                    <a:pt x="2730" y="2233"/>
                  </a:lnTo>
                  <a:lnTo>
                    <a:pt x="2749" y="2202"/>
                  </a:lnTo>
                  <a:lnTo>
                    <a:pt x="2749" y="2202"/>
                  </a:lnTo>
                  <a:lnTo>
                    <a:pt x="2753" y="2192"/>
                  </a:lnTo>
                  <a:lnTo>
                    <a:pt x="2756" y="2182"/>
                  </a:lnTo>
                  <a:lnTo>
                    <a:pt x="2756" y="2172"/>
                  </a:lnTo>
                  <a:lnTo>
                    <a:pt x="2756" y="2162"/>
                  </a:lnTo>
                  <a:lnTo>
                    <a:pt x="2752" y="2153"/>
                  </a:lnTo>
                  <a:lnTo>
                    <a:pt x="2748" y="2143"/>
                  </a:lnTo>
                  <a:lnTo>
                    <a:pt x="2742" y="2136"/>
                  </a:lnTo>
                  <a:lnTo>
                    <a:pt x="2734" y="2128"/>
                  </a:lnTo>
                  <a:lnTo>
                    <a:pt x="2675" y="2081"/>
                  </a:lnTo>
                  <a:lnTo>
                    <a:pt x="2675" y="2081"/>
                  </a:lnTo>
                  <a:lnTo>
                    <a:pt x="2669" y="2075"/>
                  </a:lnTo>
                  <a:lnTo>
                    <a:pt x="2662" y="2067"/>
                  </a:lnTo>
                  <a:lnTo>
                    <a:pt x="2658" y="2059"/>
                  </a:lnTo>
                  <a:lnTo>
                    <a:pt x="2656" y="2050"/>
                  </a:lnTo>
                  <a:lnTo>
                    <a:pt x="2654" y="2040"/>
                  </a:lnTo>
                  <a:lnTo>
                    <a:pt x="2654" y="2032"/>
                  </a:lnTo>
                  <a:lnTo>
                    <a:pt x="2656" y="2022"/>
                  </a:lnTo>
                  <a:lnTo>
                    <a:pt x="2659" y="2013"/>
                  </a:lnTo>
                  <a:lnTo>
                    <a:pt x="2659" y="2013"/>
                  </a:lnTo>
                  <a:lnTo>
                    <a:pt x="2673" y="1980"/>
                  </a:lnTo>
                  <a:lnTo>
                    <a:pt x="2687" y="1947"/>
                  </a:lnTo>
                  <a:lnTo>
                    <a:pt x="2700" y="1913"/>
                  </a:lnTo>
                  <a:lnTo>
                    <a:pt x="2712" y="1879"/>
                  </a:lnTo>
                  <a:lnTo>
                    <a:pt x="2712" y="1879"/>
                  </a:lnTo>
                  <a:lnTo>
                    <a:pt x="2716" y="1870"/>
                  </a:lnTo>
                  <a:lnTo>
                    <a:pt x="2721" y="1863"/>
                  </a:lnTo>
                  <a:lnTo>
                    <a:pt x="2727" y="1855"/>
                  </a:lnTo>
                  <a:lnTo>
                    <a:pt x="2735" y="1850"/>
                  </a:lnTo>
                  <a:lnTo>
                    <a:pt x="2743" y="1845"/>
                  </a:lnTo>
                  <a:lnTo>
                    <a:pt x="2751" y="1842"/>
                  </a:lnTo>
                  <a:lnTo>
                    <a:pt x="2761" y="1840"/>
                  </a:lnTo>
                  <a:lnTo>
                    <a:pt x="2771" y="1840"/>
                  </a:lnTo>
                  <a:lnTo>
                    <a:pt x="2846" y="1846"/>
                  </a:lnTo>
                  <a:lnTo>
                    <a:pt x="2846" y="1846"/>
                  </a:lnTo>
                  <a:lnTo>
                    <a:pt x="2856" y="1846"/>
                  </a:lnTo>
                  <a:lnTo>
                    <a:pt x="2866" y="1844"/>
                  </a:lnTo>
                  <a:lnTo>
                    <a:pt x="2876" y="1840"/>
                  </a:lnTo>
                  <a:lnTo>
                    <a:pt x="2883" y="1835"/>
                  </a:lnTo>
                  <a:lnTo>
                    <a:pt x="2891" y="1829"/>
                  </a:lnTo>
                  <a:lnTo>
                    <a:pt x="2898" y="1820"/>
                  </a:lnTo>
                  <a:lnTo>
                    <a:pt x="2903" y="1812"/>
                  </a:lnTo>
                  <a:lnTo>
                    <a:pt x="2906" y="1802"/>
                  </a:lnTo>
                  <a:lnTo>
                    <a:pt x="2906" y="1802"/>
                  </a:lnTo>
                  <a:lnTo>
                    <a:pt x="2914" y="1766"/>
                  </a:lnTo>
                  <a:lnTo>
                    <a:pt x="2921" y="1729"/>
                  </a:lnTo>
                  <a:lnTo>
                    <a:pt x="2927" y="1691"/>
                  </a:lnTo>
                  <a:lnTo>
                    <a:pt x="2932" y="1655"/>
                  </a:lnTo>
                  <a:lnTo>
                    <a:pt x="2932" y="1655"/>
                  </a:lnTo>
                  <a:lnTo>
                    <a:pt x="2933" y="1645"/>
                  </a:lnTo>
                  <a:lnTo>
                    <a:pt x="2931" y="1634"/>
                  </a:lnTo>
                  <a:lnTo>
                    <a:pt x="2928" y="1625"/>
                  </a:lnTo>
                  <a:lnTo>
                    <a:pt x="2924" y="1616"/>
                  </a:lnTo>
                  <a:lnTo>
                    <a:pt x="2917" y="1608"/>
                  </a:lnTo>
                  <a:lnTo>
                    <a:pt x="2909" y="1601"/>
                  </a:lnTo>
                  <a:lnTo>
                    <a:pt x="2901" y="1596"/>
                  </a:lnTo>
                  <a:lnTo>
                    <a:pt x="2891" y="1593"/>
                  </a:lnTo>
                  <a:lnTo>
                    <a:pt x="2818" y="1572"/>
                  </a:lnTo>
                  <a:lnTo>
                    <a:pt x="2818" y="1572"/>
                  </a:lnTo>
                  <a:lnTo>
                    <a:pt x="2810" y="1568"/>
                  </a:lnTo>
                  <a:lnTo>
                    <a:pt x="2802" y="1564"/>
                  </a:lnTo>
                  <a:lnTo>
                    <a:pt x="2795" y="1557"/>
                  </a:lnTo>
                  <a:lnTo>
                    <a:pt x="2788" y="1551"/>
                  </a:lnTo>
                  <a:lnTo>
                    <a:pt x="2784" y="1543"/>
                  </a:lnTo>
                  <a:lnTo>
                    <a:pt x="2781" y="1534"/>
                  </a:lnTo>
                  <a:lnTo>
                    <a:pt x="2778" y="1525"/>
                  </a:lnTo>
                  <a:lnTo>
                    <a:pt x="2777" y="1515"/>
                  </a:lnTo>
                  <a:lnTo>
                    <a:pt x="2777" y="1515"/>
                  </a:lnTo>
                  <a:lnTo>
                    <a:pt x="2778" y="1479"/>
                  </a:lnTo>
                  <a:lnTo>
                    <a:pt x="2778" y="1443"/>
                  </a:lnTo>
                  <a:lnTo>
                    <a:pt x="2777" y="1407"/>
                  </a:lnTo>
                  <a:lnTo>
                    <a:pt x="2775" y="1371"/>
                  </a:lnTo>
                  <a:lnTo>
                    <a:pt x="2775" y="1371"/>
                  </a:lnTo>
                  <a:lnTo>
                    <a:pt x="2775" y="1361"/>
                  </a:lnTo>
                  <a:lnTo>
                    <a:pt x="2776" y="1352"/>
                  </a:lnTo>
                  <a:lnTo>
                    <a:pt x="2779" y="1344"/>
                  </a:lnTo>
                  <a:lnTo>
                    <a:pt x="2785" y="1335"/>
                  </a:lnTo>
                  <a:lnTo>
                    <a:pt x="2790" y="1327"/>
                  </a:lnTo>
                  <a:lnTo>
                    <a:pt x="2797" y="1321"/>
                  </a:lnTo>
                  <a:lnTo>
                    <a:pt x="2805" y="1316"/>
                  </a:lnTo>
                  <a:lnTo>
                    <a:pt x="2814" y="1312"/>
                  </a:lnTo>
                  <a:lnTo>
                    <a:pt x="2886" y="1289"/>
                  </a:lnTo>
                  <a:lnTo>
                    <a:pt x="2886" y="1289"/>
                  </a:lnTo>
                  <a:lnTo>
                    <a:pt x="2895" y="1285"/>
                  </a:lnTo>
                  <a:lnTo>
                    <a:pt x="2904" y="1280"/>
                  </a:lnTo>
                  <a:lnTo>
                    <a:pt x="2911" y="1272"/>
                  </a:lnTo>
                  <a:lnTo>
                    <a:pt x="2917" y="1264"/>
                  </a:lnTo>
                  <a:lnTo>
                    <a:pt x="2921" y="1256"/>
                  </a:lnTo>
                  <a:lnTo>
                    <a:pt x="2924" y="1246"/>
                  </a:lnTo>
                  <a:lnTo>
                    <a:pt x="2925" y="1236"/>
                  </a:lnTo>
                  <a:lnTo>
                    <a:pt x="2925" y="1225"/>
                  </a:lnTo>
                  <a:lnTo>
                    <a:pt x="2925" y="1225"/>
                  </a:lnTo>
                  <a:lnTo>
                    <a:pt x="2918" y="1189"/>
                  </a:lnTo>
                  <a:lnTo>
                    <a:pt x="2911" y="1152"/>
                  </a:lnTo>
                  <a:lnTo>
                    <a:pt x="2911" y="1152"/>
                  </a:lnTo>
                  <a:lnTo>
                    <a:pt x="2902" y="1115"/>
                  </a:lnTo>
                  <a:lnTo>
                    <a:pt x="2892" y="1079"/>
                  </a:lnTo>
                  <a:lnTo>
                    <a:pt x="2892" y="10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nvGrpSpPr>
            <p:cNvPr id="10" name="组合 19"/>
            <p:cNvGrpSpPr/>
            <p:nvPr/>
          </p:nvGrpSpPr>
          <p:grpSpPr>
            <a:xfrm>
              <a:off x="5882217" y="2710139"/>
              <a:ext cx="673522" cy="673522"/>
              <a:chOff x="5882217" y="2710139"/>
              <a:chExt cx="673522" cy="673522"/>
            </a:xfrm>
          </p:grpSpPr>
          <p:sp>
            <p:nvSpPr>
              <p:cNvPr id="11" name="椭圆 20"/>
              <p:cNvSpPr/>
              <p:nvPr/>
            </p:nvSpPr>
            <p:spPr>
              <a:xfrm>
                <a:off x="5882217" y="2710139"/>
                <a:ext cx="673522" cy="673522"/>
              </a:xfrm>
              <a:prstGeom prst="ellipse">
                <a:avLst/>
              </a:prstGeom>
              <a:solidFill>
                <a:schemeClr val="bg1">
                  <a:lumMod val="9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12" name="Freeform 58"/>
              <p:cNvSpPr>
                <a:spLocks noEditPoints="1"/>
              </p:cNvSpPr>
              <p:nvPr/>
            </p:nvSpPr>
            <p:spPr bwMode="auto">
              <a:xfrm>
                <a:off x="6088009" y="2884975"/>
                <a:ext cx="261938" cy="323850"/>
              </a:xfrm>
              <a:custGeom>
                <a:avLst/>
                <a:gdLst>
                  <a:gd name="T0" fmla="*/ 351 w 827"/>
                  <a:gd name="T1" fmla="*/ 4 h 1018"/>
                  <a:gd name="T2" fmla="*/ 252 w 827"/>
                  <a:gd name="T3" fmla="*/ 32 h 1018"/>
                  <a:gd name="T4" fmla="*/ 166 w 827"/>
                  <a:gd name="T5" fmla="*/ 83 h 1018"/>
                  <a:gd name="T6" fmla="*/ 95 w 827"/>
                  <a:gd name="T7" fmla="*/ 150 h 1018"/>
                  <a:gd name="T8" fmla="*/ 41 w 827"/>
                  <a:gd name="T9" fmla="*/ 234 h 1018"/>
                  <a:gd name="T10" fmla="*/ 9 w 827"/>
                  <a:gd name="T11" fmla="*/ 330 h 1018"/>
                  <a:gd name="T12" fmla="*/ 0 w 827"/>
                  <a:gd name="T13" fmla="*/ 413 h 1018"/>
                  <a:gd name="T14" fmla="*/ 25 w 827"/>
                  <a:gd name="T15" fmla="*/ 574 h 1018"/>
                  <a:gd name="T16" fmla="*/ 89 w 827"/>
                  <a:gd name="T17" fmla="*/ 712 h 1018"/>
                  <a:gd name="T18" fmla="*/ 174 w 827"/>
                  <a:gd name="T19" fmla="*/ 826 h 1018"/>
                  <a:gd name="T20" fmla="*/ 298 w 827"/>
                  <a:gd name="T21" fmla="*/ 943 h 1018"/>
                  <a:gd name="T22" fmla="*/ 397 w 827"/>
                  <a:gd name="T23" fmla="*/ 1013 h 1018"/>
                  <a:gd name="T24" fmla="*/ 429 w 827"/>
                  <a:gd name="T25" fmla="*/ 1013 h 1018"/>
                  <a:gd name="T26" fmla="*/ 529 w 827"/>
                  <a:gd name="T27" fmla="*/ 943 h 1018"/>
                  <a:gd name="T28" fmla="*/ 653 w 827"/>
                  <a:gd name="T29" fmla="*/ 826 h 1018"/>
                  <a:gd name="T30" fmla="*/ 738 w 827"/>
                  <a:gd name="T31" fmla="*/ 712 h 1018"/>
                  <a:gd name="T32" fmla="*/ 802 w 827"/>
                  <a:gd name="T33" fmla="*/ 574 h 1018"/>
                  <a:gd name="T34" fmla="*/ 827 w 827"/>
                  <a:gd name="T35" fmla="*/ 413 h 1018"/>
                  <a:gd name="T36" fmla="*/ 819 w 827"/>
                  <a:gd name="T37" fmla="*/ 330 h 1018"/>
                  <a:gd name="T38" fmla="*/ 786 w 827"/>
                  <a:gd name="T39" fmla="*/ 234 h 1018"/>
                  <a:gd name="T40" fmla="*/ 732 w 827"/>
                  <a:gd name="T41" fmla="*/ 150 h 1018"/>
                  <a:gd name="T42" fmla="*/ 661 w 827"/>
                  <a:gd name="T43" fmla="*/ 83 h 1018"/>
                  <a:gd name="T44" fmla="*/ 574 w 827"/>
                  <a:gd name="T45" fmla="*/ 32 h 1018"/>
                  <a:gd name="T46" fmla="*/ 477 w 827"/>
                  <a:gd name="T47" fmla="*/ 4 h 1018"/>
                  <a:gd name="T48" fmla="*/ 413 w 827"/>
                  <a:gd name="T49" fmla="*/ 948 h 1018"/>
                  <a:gd name="T50" fmla="*/ 301 w 827"/>
                  <a:gd name="T51" fmla="*/ 862 h 1018"/>
                  <a:gd name="T52" fmla="*/ 183 w 827"/>
                  <a:gd name="T53" fmla="*/ 736 h 1018"/>
                  <a:gd name="T54" fmla="*/ 119 w 827"/>
                  <a:gd name="T55" fmla="*/ 634 h 1018"/>
                  <a:gd name="T56" fmla="*/ 75 w 827"/>
                  <a:gd name="T57" fmla="*/ 517 h 1018"/>
                  <a:gd name="T58" fmla="*/ 63 w 827"/>
                  <a:gd name="T59" fmla="*/ 413 h 1018"/>
                  <a:gd name="T60" fmla="*/ 74 w 827"/>
                  <a:gd name="T61" fmla="*/ 326 h 1018"/>
                  <a:gd name="T62" fmla="*/ 105 w 827"/>
                  <a:gd name="T63" fmla="*/ 247 h 1018"/>
                  <a:gd name="T64" fmla="*/ 155 w 827"/>
                  <a:gd name="T65" fmla="*/ 178 h 1018"/>
                  <a:gd name="T66" fmla="*/ 218 w 827"/>
                  <a:gd name="T67" fmla="*/ 123 h 1018"/>
                  <a:gd name="T68" fmla="*/ 293 w 827"/>
                  <a:gd name="T69" fmla="*/ 85 h 1018"/>
                  <a:gd name="T70" fmla="*/ 378 w 827"/>
                  <a:gd name="T71" fmla="*/ 65 h 1018"/>
                  <a:gd name="T72" fmla="*/ 449 w 827"/>
                  <a:gd name="T73" fmla="*/ 65 h 1018"/>
                  <a:gd name="T74" fmla="*/ 533 w 827"/>
                  <a:gd name="T75" fmla="*/ 85 h 1018"/>
                  <a:gd name="T76" fmla="*/ 609 w 827"/>
                  <a:gd name="T77" fmla="*/ 123 h 1018"/>
                  <a:gd name="T78" fmla="*/ 672 w 827"/>
                  <a:gd name="T79" fmla="*/ 178 h 1018"/>
                  <a:gd name="T80" fmla="*/ 721 w 827"/>
                  <a:gd name="T81" fmla="*/ 247 h 1018"/>
                  <a:gd name="T82" fmla="*/ 752 w 827"/>
                  <a:gd name="T83" fmla="*/ 326 h 1018"/>
                  <a:gd name="T84" fmla="*/ 763 w 827"/>
                  <a:gd name="T85" fmla="*/ 413 h 1018"/>
                  <a:gd name="T86" fmla="*/ 751 w 827"/>
                  <a:gd name="T87" fmla="*/ 517 h 1018"/>
                  <a:gd name="T88" fmla="*/ 708 w 827"/>
                  <a:gd name="T89" fmla="*/ 634 h 1018"/>
                  <a:gd name="T90" fmla="*/ 644 w 827"/>
                  <a:gd name="T91" fmla="*/ 735 h 1018"/>
                  <a:gd name="T92" fmla="*/ 526 w 827"/>
                  <a:gd name="T93" fmla="*/ 862 h 1018"/>
                  <a:gd name="T94" fmla="*/ 413 w 827"/>
                  <a:gd name="T95" fmla="*/ 948 h 1018"/>
                  <a:gd name="T96" fmla="*/ 385 w 827"/>
                  <a:gd name="T97" fmla="*/ 322 h 1018"/>
                  <a:gd name="T98" fmla="*/ 346 w 827"/>
                  <a:gd name="T99" fmla="*/ 345 h 1018"/>
                  <a:gd name="T100" fmla="*/ 322 w 827"/>
                  <a:gd name="T101" fmla="*/ 385 h 1018"/>
                  <a:gd name="T102" fmla="*/ 319 w 827"/>
                  <a:gd name="T103" fmla="*/ 423 h 1018"/>
                  <a:gd name="T104" fmla="*/ 334 w 827"/>
                  <a:gd name="T105" fmla="*/ 467 h 1018"/>
                  <a:gd name="T106" fmla="*/ 368 w 827"/>
                  <a:gd name="T107" fmla="*/ 497 h 1018"/>
                  <a:gd name="T108" fmla="*/ 413 w 827"/>
                  <a:gd name="T109" fmla="*/ 509 h 1018"/>
                  <a:gd name="T110" fmla="*/ 451 w 827"/>
                  <a:gd name="T111" fmla="*/ 501 h 1018"/>
                  <a:gd name="T112" fmla="*/ 487 w 827"/>
                  <a:gd name="T113" fmla="*/ 474 h 1018"/>
                  <a:gd name="T114" fmla="*/ 507 w 827"/>
                  <a:gd name="T115" fmla="*/ 432 h 1018"/>
                  <a:gd name="T116" fmla="*/ 507 w 827"/>
                  <a:gd name="T117" fmla="*/ 394 h 1018"/>
                  <a:gd name="T118" fmla="*/ 487 w 827"/>
                  <a:gd name="T119" fmla="*/ 353 h 1018"/>
                  <a:gd name="T120" fmla="*/ 451 w 827"/>
                  <a:gd name="T121" fmla="*/ 325 h 1018"/>
                  <a:gd name="T122" fmla="*/ 413 w 827"/>
                  <a:gd name="T123" fmla="*/ 318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018">
                    <a:moveTo>
                      <a:pt x="413" y="0"/>
                    </a:moveTo>
                    <a:lnTo>
                      <a:pt x="413" y="0"/>
                    </a:lnTo>
                    <a:lnTo>
                      <a:pt x="392" y="0"/>
                    </a:lnTo>
                    <a:lnTo>
                      <a:pt x="371" y="2"/>
                    </a:lnTo>
                    <a:lnTo>
                      <a:pt x="351" y="4"/>
                    </a:lnTo>
                    <a:lnTo>
                      <a:pt x="331" y="9"/>
                    </a:lnTo>
                    <a:lnTo>
                      <a:pt x="310" y="13"/>
                    </a:lnTo>
                    <a:lnTo>
                      <a:pt x="291" y="18"/>
                    </a:lnTo>
                    <a:lnTo>
                      <a:pt x="272" y="25"/>
                    </a:lnTo>
                    <a:lnTo>
                      <a:pt x="252" y="32"/>
                    </a:lnTo>
                    <a:lnTo>
                      <a:pt x="234" y="41"/>
                    </a:lnTo>
                    <a:lnTo>
                      <a:pt x="217" y="50"/>
                    </a:lnTo>
                    <a:lnTo>
                      <a:pt x="199" y="60"/>
                    </a:lnTo>
                    <a:lnTo>
                      <a:pt x="183" y="71"/>
                    </a:lnTo>
                    <a:lnTo>
                      <a:pt x="166" y="83"/>
                    </a:lnTo>
                    <a:lnTo>
                      <a:pt x="150" y="94"/>
                    </a:lnTo>
                    <a:lnTo>
                      <a:pt x="135" y="107"/>
                    </a:lnTo>
                    <a:lnTo>
                      <a:pt x="121" y="121"/>
                    </a:lnTo>
                    <a:lnTo>
                      <a:pt x="107" y="135"/>
                    </a:lnTo>
                    <a:lnTo>
                      <a:pt x="95" y="150"/>
                    </a:lnTo>
                    <a:lnTo>
                      <a:pt x="82" y="166"/>
                    </a:lnTo>
                    <a:lnTo>
                      <a:pt x="71" y="182"/>
                    </a:lnTo>
                    <a:lnTo>
                      <a:pt x="60" y="200"/>
                    </a:lnTo>
                    <a:lnTo>
                      <a:pt x="50" y="217"/>
                    </a:lnTo>
                    <a:lnTo>
                      <a:pt x="41" y="234"/>
                    </a:lnTo>
                    <a:lnTo>
                      <a:pt x="32" y="252"/>
                    </a:lnTo>
                    <a:lnTo>
                      <a:pt x="25" y="271"/>
                    </a:lnTo>
                    <a:lnTo>
                      <a:pt x="18" y="291"/>
                    </a:lnTo>
                    <a:lnTo>
                      <a:pt x="13" y="310"/>
                    </a:lnTo>
                    <a:lnTo>
                      <a:pt x="9" y="330"/>
                    </a:lnTo>
                    <a:lnTo>
                      <a:pt x="4" y="351"/>
                    </a:lnTo>
                    <a:lnTo>
                      <a:pt x="2" y="371"/>
                    </a:lnTo>
                    <a:lnTo>
                      <a:pt x="0" y="393"/>
                    </a:lnTo>
                    <a:lnTo>
                      <a:pt x="0" y="413"/>
                    </a:lnTo>
                    <a:lnTo>
                      <a:pt x="0" y="413"/>
                    </a:lnTo>
                    <a:lnTo>
                      <a:pt x="1" y="447"/>
                    </a:lnTo>
                    <a:lnTo>
                      <a:pt x="4" y="480"/>
                    </a:lnTo>
                    <a:lnTo>
                      <a:pt x="10" y="512"/>
                    </a:lnTo>
                    <a:lnTo>
                      <a:pt x="16" y="543"/>
                    </a:lnTo>
                    <a:lnTo>
                      <a:pt x="25" y="574"/>
                    </a:lnTo>
                    <a:lnTo>
                      <a:pt x="36" y="603"/>
                    </a:lnTo>
                    <a:lnTo>
                      <a:pt x="47" y="632"/>
                    </a:lnTo>
                    <a:lnTo>
                      <a:pt x="60" y="660"/>
                    </a:lnTo>
                    <a:lnTo>
                      <a:pt x="74" y="686"/>
                    </a:lnTo>
                    <a:lnTo>
                      <a:pt x="89" y="712"/>
                    </a:lnTo>
                    <a:lnTo>
                      <a:pt x="104" y="737"/>
                    </a:lnTo>
                    <a:lnTo>
                      <a:pt x="121" y="761"/>
                    </a:lnTo>
                    <a:lnTo>
                      <a:pt x="139" y="783"/>
                    </a:lnTo>
                    <a:lnTo>
                      <a:pt x="157" y="806"/>
                    </a:lnTo>
                    <a:lnTo>
                      <a:pt x="174" y="826"/>
                    </a:lnTo>
                    <a:lnTo>
                      <a:pt x="192" y="847"/>
                    </a:lnTo>
                    <a:lnTo>
                      <a:pt x="210" y="865"/>
                    </a:lnTo>
                    <a:lnTo>
                      <a:pt x="229" y="883"/>
                    </a:lnTo>
                    <a:lnTo>
                      <a:pt x="264" y="915"/>
                    </a:lnTo>
                    <a:lnTo>
                      <a:pt x="298" y="943"/>
                    </a:lnTo>
                    <a:lnTo>
                      <a:pt x="328" y="967"/>
                    </a:lnTo>
                    <a:lnTo>
                      <a:pt x="354" y="986"/>
                    </a:lnTo>
                    <a:lnTo>
                      <a:pt x="376" y="1000"/>
                    </a:lnTo>
                    <a:lnTo>
                      <a:pt x="397" y="1013"/>
                    </a:lnTo>
                    <a:lnTo>
                      <a:pt x="397" y="1013"/>
                    </a:lnTo>
                    <a:lnTo>
                      <a:pt x="405" y="1016"/>
                    </a:lnTo>
                    <a:lnTo>
                      <a:pt x="413" y="1018"/>
                    </a:lnTo>
                    <a:lnTo>
                      <a:pt x="413" y="1018"/>
                    </a:lnTo>
                    <a:lnTo>
                      <a:pt x="422" y="1016"/>
                    </a:lnTo>
                    <a:lnTo>
                      <a:pt x="429" y="1013"/>
                    </a:lnTo>
                    <a:lnTo>
                      <a:pt x="429" y="1013"/>
                    </a:lnTo>
                    <a:lnTo>
                      <a:pt x="451" y="1000"/>
                    </a:lnTo>
                    <a:lnTo>
                      <a:pt x="472" y="986"/>
                    </a:lnTo>
                    <a:lnTo>
                      <a:pt x="498" y="967"/>
                    </a:lnTo>
                    <a:lnTo>
                      <a:pt x="529" y="943"/>
                    </a:lnTo>
                    <a:lnTo>
                      <a:pt x="562" y="915"/>
                    </a:lnTo>
                    <a:lnTo>
                      <a:pt x="598" y="883"/>
                    </a:lnTo>
                    <a:lnTo>
                      <a:pt x="616" y="865"/>
                    </a:lnTo>
                    <a:lnTo>
                      <a:pt x="634" y="847"/>
                    </a:lnTo>
                    <a:lnTo>
                      <a:pt x="653" y="826"/>
                    </a:lnTo>
                    <a:lnTo>
                      <a:pt x="671" y="806"/>
                    </a:lnTo>
                    <a:lnTo>
                      <a:pt x="688" y="783"/>
                    </a:lnTo>
                    <a:lnTo>
                      <a:pt x="705" y="761"/>
                    </a:lnTo>
                    <a:lnTo>
                      <a:pt x="722" y="737"/>
                    </a:lnTo>
                    <a:lnTo>
                      <a:pt x="738" y="712"/>
                    </a:lnTo>
                    <a:lnTo>
                      <a:pt x="753" y="686"/>
                    </a:lnTo>
                    <a:lnTo>
                      <a:pt x="767" y="660"/>
                    </a:lnTo>
                    <a:lnTo>
                      <a:pt x="780" y="632"/>
                    </a:lnTo>
                    <a:lnTo>
                      <a:pt x="792" y="603"/>
                    </a:lnTo>
                    <a:lnTo>
                      <a:pt x="802" y="574"/>
                    </a:lnTo>
                    <a:lnTo>
                      <a:pt x="810" y="543"/>
                    </a:lnTo>
                    <a:lnTo>
                      <a:pt x="818" y="512"/>
                    </a:lnTo>
                    <a:lnTo>
                      <a:pt x="823" y="480"/>
                    </a:lnTo>
                    <a:lnTo>
                      <a:pt x="825" y="447"/>
                    </a:lnTo>
                    <a:lnTo>
                      <a:pt x="827" y="413"/>
                    </a:lnTo>
                    <a:lnTo>
                      <a:pt x="827" y="413"/>
                    </a:lnTo>
                    <a:lnTo>
                      <a:pt x="826" y="393"/>
                    </a:lnTo>
                    <a:lnTo>
                      <a:pt x="825" y="371"/>
                    </a:lnTo>
                    <a:lnTo>
                      <a:pt x="822" y="351"/>
                    </a:lnTo>
                    <a:lnTo>
                      <a:pt x="819" y="330"/>
                    </a:lnTo>
                    <a:lnTo>
                      <a:pt x="813" y="310"/>
                    </a:lnTo>
                    <a:lnTo>
                      <a:pt x="808" y="291"/>
                    </a:lnTo>
                    <a:lnTo>
                      <a:pt x="802" y="271"/>
                    </a:lnTo>
                    <a:lnTo>
                      <a:pt x="794" y="252"/>
                    </a:lnTo>
                    <a:lnTo>
                      <a:pt x="786" y="234"/>
                    </a:lnTo>
                    <a:lnTo>
                      <a:pt x="777" y="217"/>
                    </a:lnTo>
                    <a:lnTo>
                      <a:pt x="767" y="200"/>
                    </a:lnTo>
                    <a:lnTo>
                      <a:pt x="757" y="182"/>
                    </a:lnTo>
                    <a:lnTo>
                      <a:pt x="745" y="166"/>
                    </a:lnTo>
                    <a:lnTo>
                      <a:pt x="732" y="150"/>
                    </a:lnTo>
                    <a:lnTo>
                      <a:pt x="719" y="135"/>
                    </a:lnTo>
                    <a:lnTo>
                      <a:pt x="706" y="121"/>
                    </a:lnTo>
                    <a:lnTo>
                      <a:pt x="691" y="107"/>
                    </a:lnTo>
                    <a:lnTo>
                      <a:pt x="676" y="94"/>
                    </a:lnTo>
                    <a:lnTo>
                      <a:pt x="661" y="83"/>
                    </a:lnTo>
                    <a:lnTo>
                      <a:pt x="644" y="71"/>
                    </a:lnTo>
                    <a:lnTo>
                      <a:pt x="628" y="60"/>
                    </a:lnTo>
                    <a:lnTo>
                      <a:pt x="611" y="50"/>
                    </a:lnTo>
                    <a:lnTo>
                      <a:pt x="592" y="41"/>
                    </a:lnTo>
                    <a:lnTo>
                      <a:pt x="574" y="32"/>
                    </a:lnTo>
                    <a:lnTo>
                      <a:pt x="556" y="25"/>
                    </a:lnTo>
                    <a:lnTo>
                      <a:pt x="537" y="18"/>
                    </a:lnTo>
                    <a:lnTo>
                      <a:pt x="516" y="13"/>
                    </a:lnTo>
                    <a:lnTo>
                      <a:pt x="497" y="9"/>
                    </a:lnTo>
                    <a:lnTo>
                      <a:pt x="477" y="4"/>
                    </a:lnTo>
                    <a:lnTo>
                      <a:pt x="455" y="2"/>
                    </a:lnTo>
                    <a:lnTo>
                      <a:pt x="435" y="0"/>
                    </a:lnTo>
                    <a:lnTo>
                      <a:pt x="413" y="0"/>
                    </a:lnTo>
                    <a:lnTo>
                      <a:pt x="413" y="0"/>
                    </a:lnTo>
                    <a:close/>
                    <a:moveTo>
                      <a:pt x="413" y="948"/>
                    </a:moveTo>
                    <a:lnTo>
                      <a:pt x="413" y="948"/>
                    </a:lnTo>
                    <a:lnTo>
                      <a:pt x="378" y="924"/>
                    </a:lnTo>
                    <a:lnTo>
                      <a:pt x="355" y="907"/>
                    </a:lnTo>
                    <a:lnTo>
                      <a:pt x="328" y="886"/>
                    </a:lnTo>
                    <a:lnTo>
                      <a:pt x="301" y="862"/>
                    </a:lnTo>
                    <a:lnTo>
                      <a:pt x="272" y="835"/>
                    </a:lnTo>
                    <a:lnTo>
                      <a:pt x="242" y="805"/>
                    </a:lnTo>
                    <a:lnTo>
                      <a:pt x="212" y="771"/>
                    </a:lnTo>
                    <a:lnTo>
                      <a:pt x="198" y="754"/>
                    </a:lnTo>
                    <a:lnTo>
                      <a:pt x="183" y="736"/>
                    </a:lnTo>
                    <a:lnTo>
                      <a:pt x="169" y="717"/>
                    </a:lnTo>
                    <a:lnTo>
                      <a:pt x="156" y="697"/>
                    </a:lnTo>
                    <a:lnTo>
                      <a:pt x="143" y="677"/>
                    </a:lnTo>
                    <a:lnTo>
                      <a:pt x="130" y="656"/>
                    </a:lnTo>
                    <a:lnTo>
                      <a:pt x="119" y="634"/>
                    </a:lnTo>
                    <a:lnTo>
                      <a:pt x="109" y="612"/>
                    </a:lnTo>
                    <a:lnTo>
                      <a:pt x="99" y="589"/>
                    </a:lnTo>
                    <a:lnTo>
                      <a:pt x="90" y="565"/>
                    </a:lnTo>
                    <a:lnTo>
                      <a:pt x="82" y="542"/>
                    </a:lnTo>
                    <a:lnTo>
                      <a:pt x="75" y="517"/>
                    </a:lnTo>
                    <a:lnTo>
                      <a:pt x="71" y="492"/>
                    </a:lnTo>
                    <a:lnTo>
                      <a:pt x="67" y="467"/>
                    </a:lnTo>
                    <a:lnTo>
                      <a:pt x="65" y="440"/>
                    </a:lnTo>
                    <a:lnTo>
                      <a:pt x="63" y="413"/>
                    </a:lnTo>
                    <a:lnTo>
                      <a:pt x="63" y="413"/>
                    </a:lnTo>
                    <a:lnTo>
                      <a:pt x="65" y="396"/>
                    </a:lnTo>
                    <a:lnTo>
                      <a:pt x="66" y="378"/>
                    </a:lnTo>
                    <a:lnTo>
                      <a:pt x="68" y="360"/>
                    </a:lnTo>
                    <a:lnTo>
                      <a:pt x="71" y="343"/>
                    </a:lnTo>
                    <a:lnTo>
                      <a:pt x="74" y="326"/>
                    </a:lnTo>
                    <a:lnTo>
                      <a:pt x="80" y="309"/>
                    </a:lnTo>
                    <a:lnTo>
                      <a:pt x="85" y="293"/>
                    </a:lnTo>
                    <a:lnTo>
                      <a:pt x="91" y="278"/>
                    </a:lnTo>
                    <a:lnTo>
                      <a:pt x="98" y="262"/>
                    </a:lnTo>
                    <a:lnTo>
                      <a:pt x="105" y="247"/>
                    </a:lnTo>
                    <a:lnTo>
                      <a:pt x="114" y="232"/>
                    </a:lnTo>
                    <a:lnTo>
                      <a:pt x="124" y="218"/>
                    </a:lnTo>
                    <a:lnTo>
                      <a:pt x="133" y="204"/>
                    </a:lnTo>
                    <a:lnTo>
                      <a:pt x="144" y="191"/>
                    </a:lnTo>
                    <a:lnTo>
                      <a:pt x="155" y="178"/>
                    </a:lnTo>
                    <a:lnTo>
                      <a:pt x="166" y="166"/>
                    </a:lnTo>
                    <a:lnTo>
                      <a:pt x="178" y="154"/>
                    </a:lnTo>
                    <a:lnTo>
                      <a:pt x="191" y="144"/>
                    </a:lnTo>
                    <a:lnTo>
                      <a:pt x="204" y="133"/>
                    </a:lnTo>
                    <a:lnTo>
                      <a:pt x="218" y="123"/>
                    </a:lnTo>
                    <a:lnTo>
                      <a:pt x="232" y="115"/>
                    </a:lnTo>
                    <a:lnTo>
                      <a:pt x="247" y="106"/>
                    </a:lnTo>
                    <a:lnTo>
                      <a:pt x="262" y="98"/>
                    </a:lnTo>
                    <a:lnTo>
                      <a:pt x="277" y="91"/>
                    </a:lnTo>
                    <a:lnTo>
                      <a:pt x="293" y="85"/>
                    </a:lnTo>
                    <a:lnTo>
                      <a:pt x="309" y="79"/>
                    </a:lnTo>
                    <a:lnTo>
                      <a:pt x="326" y="75"/>
                    </a:lnTo>
                    <a:lnTo>
                      <a:pt x="344" y="71"/>
                    </a:lnTo>
                    <a:lnTo>
                      <a:pt x="361" y="68"/>
                    </a:lnTo>
                    <a:lnTo>
                      <a:pt x="378" y="65"/>
                    </a:lnTo>
                    <a:lnTo>
                      <a:pt x="395" y="64"/>
                    </a:lnTo>
                    <a:lnTo>
                      <a:pt x="413" y="63"/>
                    </a:lnTo>
                    <a:lnTo>
                      <a:pt x="413" y="63"/>
                    </a:lnTo>
                    <a:lnTo>
                      <a:pt x="431" y="64"/>
                    </a:lnTo>
                    <a:lnTo>
                      <a:pt x="449" y="65"/>
                    </a:lnTo>
                    <a:lnTo>
                      <a:pt x="467" y="68"/>
                    </a:lnTo>
                    <a:lnTo>
                      <a:pt x="484" y="71"/>
                    </a:lnTo>
                    <a:lnTo>
                      <a:pt x="501" y="75"/>
                    </a:lnTo>
                    <a:lnTo>
                      <a:pt x="517" y="79"/>
                    </a:lnTo>
                    <a:lnTo>
                      <a:pt x="533" y="85"/>
                    </a:lnTo>
                    <a:lnTo>
                      <a:pt x="550" y="91"/>
                    </a:lnTo>
                    <a:lnTo>
                      <a:pt x="565" y="98"/>
                    </a:lnTo>
                    <a:lnTo>
                      <a:pt x="580" y="106"/>
                    </a:lnTo>
                    <a:lnTo>
                      <a:pt x="595" y="115"/>
                    </a:lnTo>
                    <a:lnTo>
                      <a:pt x="609" y="123"/>
                    </a:lnTo>
                    <a:lnTo>
                      <a:pt x="622" y="133"/>
                    </a:lnTo>
                    <a:lnTo>
                      <a:pt x="635" y="144"/>
                    </a:lnTo>
                    <a:lnTo>
                      <a:pt x="648" y="154"/>
                    </a:lnTo>
                    <a:lnTo>
                      <a:pt x="661" y="166"/>
                    </a:lnTo>
                    <a:lnTo>
                      <a:pt x="672" y="178"/>
                    </a:lnTo>
                    <a:lnTo>
                      <a:pt x="684" y="191"/>
                    </a:lnTo>
                    <a:lnTo>
                      <a:pt x="693" y="204"/>
                    </a:lnTo>
                    <a:lnTo>
                      <a:pt x="703" y="218"/>
                    </a:lnTo>
                    <a:lnTo>
                      <a:pt x="713" y="232"/>
                    </a:lnTo>
                    <a:lnTo>
                      <a:pt x="721" y="247"/>
                    </a:lnTo>
                    <a:lnTo>
                      <a:pt x="729" y="262"/>
                    </a:lnTo>
                    <a:lnTo>
                      <a:pt x="736" y="278"/>
                    </a:lnTo>
                    <a:lnTo>
                      <a:pt x="742" y="293"/>
                    </a:lnTo>
                    <a:lnTo>
                      <a:pt x="748" y="309"/>
                    </a:lnTo>
                    <a:lnTo>
                      <a:pt x="752" y="326"/>
                    </a:lnTo>
                    <a:lnTo>
                      <a:pt x="757" y="343"/>
                    </a:lnTo>
                    <a:lnTo>
                      <a:pt x="759" y="360"/>
                    </a:lnTo>
                    <a:lnTo>
                      <a:pt x="762" y="378"/>
                    </a:lnTo>
                    <a:lnTo>
                      <a:pt x="763" y="396"/>
                    </a:lnTo>
                    <a:lnTo>
                      <a:pt x="763" y="413"/>
                    </a:lnTo>
                    <a:lnTo>
                      <a:pt x="763" y="413"/>
                    </a:lnTo>
                    <a:lnTo>
                      <a:pt x="762" y="440"/>
                    </a:lnTo>
                    <a:lnTo>
                      <a:pt x="760" y="467"/>
                    </a:lnTo>
                    <a:lnTo>
                      <a:pt x="757" y="491"/>
                    </a:lnTo>
                    <a:lnTo>
                      <a:pt x="751" y="517"/>
                    </a:lnTo>
                    <a:lnTo>
                      <a:pt x="745" y="542"/>
                    </a:lnTo>
                    <a:lnTo>
                      <a:pt x="737" y="565"/>
                    </a:lnTo>
                    <a:lnTo>
                      <a:pt x="729" y="589"/>
                    </a:lnTo>
                    <a:lnTo>
                      <a:pt x="719" y="612"/>
                    </a:lnTo>
                    <a:lnTo>
                      <a:pt x="708" y="634"/>
                    </a:lnTo>
                    <a:lnTo>
                      <a:pt x="697" y="656"/>
                    </a:lnTo>
                    <a:lnTo>
                      <a:pt x="684" y="676"/>
                    </a:lnTo>
                    <a:lnTo>
                      <a:pt x="671" y="696"/>
                    </a:lnTo>
                    <a:lnTo>
                      <a:pt x="658" y="717"/>
                    </a:lnTo>
                    <a:lnTo>
                      <a:pt x="644" y="735"/>
                    </a:lnTo>
                    <a:lnTo>
                      <a:pt x="629" y="753"/>
                    </a:lnTo>
                    <a:lnTo>
                      <a:pt x="615" y="771"/>
                    </a:lnTo>
                    <a:lnTo>
                      <a:pt x="585" y="805"/>
                    </a:lnTo>
                    <a:lnTo>
                      <a:pt x="555" y="835"/>
                    </a:lnTo>
                    <a:lnTo>
                      <a:pt x="526" y="862"/>
                    </a:lnTo>
                    <a:lnTo>
                      <a:pt x="498" y="885"/>
                    </a:lnTo>
                    <a:lnTo>
                      <a:pt x="472" y="907"/>
                    </a:lnTo>
                    <a:lnTo>
                      <a:pt x="449" y="924"/>
                    </a:lnTo>
                    <a:lnTo>
                      <a:pt x="413" y="948"/>
                    </a:lnTo>
                    <a:lnTo>
                      <a:pt x="413" y="948"/>
                    </a:lnTo>
                    <a:close/>
                    <a:moveTo>
                      <a:pt x="413" y="318"/>
                    </a:moveTo>
                    <a:lnTo>
                      <a:pt x="413" y="318"/>
                    </a:lnTo>
                    <a:lnTo>
                      <a:pt x="404" y="319"/>
                    </a:lnTo>
                    <a:lnTo>
                      <a:pt x="394" y="320"/>
                    </a:lnTo>
                    <a:lnTo>
                      <a:pt x="385" y="322"/>
                    </a:lnTo>
                    <a:lnTo>
                      <a:pt x="377" y="325"/>
                    </a:lnTo>
                    <a:lnTo>
                      <a:pt x="368" y="329"/>
                    </a:lnTo>
                    <a:lnTo>
                      <a:pt x="360" y="335"/>
                    </a:lnTo>
                    <a:lnTo>
                      <a:pt x="353" y="340"/>
                    </a:lnTo>
                    <a:lnTo>
                      <a:pt x="346" y="345"/>
                    </a:lnTo>
                    <a:lnTo>
                      <a:pt x="340" y="353"/>
                    </a:lnTo>
                    <a:lnTo>
                      <a:pt x="334" y="360"/>
                    </a:lnTo>
                    <a:lnTo>
                      <a:pt x="330" y="368"/>
                    </a:lnTo>
                    <a:lnTo>
                      <a:pt x="325" y="377"/>
                    </a:lnTo>
                    <a:lnTo>
                      <a:pt x="322" y="385"/>
                    </a:lnTo>
                    <a:lnTo>
                      <a:pt x="320" y="394"/>
                    </a:lnTo>
                    <a:lnTo>
                      <a:pt x="319" y="403"/>
                    </a:lnTo>
                    <a:lnTo>
                      <a:pt x="318" y="413"/>
                    </a:lnTo>
                    <a:lnTo>
                      <a:pt x="318" y="413"/>
                    </a:lnTo>
                    <a:lnTo>
                      <a:pt x="319" y="423"/>
                    </a:lnTo>
                    <a:lnTo>
                      <a:pt x="320" y="432"/>
                    </a:lnTo>
                    <a:lnTo>
                      <a:pt x="322" y="442"/>
                    </a:lnTo>
                    <a:lnTo>
                      <a:pt x="325" y="451"/>
                    </a:lnTo>
                    <a:lnTo>
                      <a:pt x="330" y="459"/>
                    </a:lnTo>
                    <a:lnTo>
                      <a:pt x="334" y="467"/>
                    </a:lnTo>
                    <a:lnTo>
                      <a:pt x="340" y="474"/>
                    </a:lnTo>
                    <a:lnTo>
                      <a:pt x="346" y="481"/>
                    </a:lnTo>
                    <a:lnTo>
                      <a:pt x="353" y="487"/>
                    </a:lnTo>
                    <a:lnTo>
                      <a:pt x="360" y="492"/>
                    </a:lnTo>
                    <a:lnTo>
                      <a:pt x="368" y="497"/>
                    </a:lnTo>
                    <a:lnTo>
                      <a:pt x="377" y="501"/>
                    </a:lnTo>
                    <a:lnTo>
                      <a:pt x="385" y="504"/>
                    </a:lnTo>
                    <a:lnTo>
                      <a:pt x="394" y="506"/>
                    </a:lnTo>
                    <a:lnTo>
                      <a:pt x="404" y="509"/>
                    </a:lnTo>
                    <a:lnTo>
                      <a:pt x="413" y="509"/>
                    </a:lnTo>
                    <a:lnTo>
                      <a:pt x="413" y="509"/>
                    </a:lnTo>
                    <a:lnTo>
                      <a:pt x="423" y="509"/>
                    </a:lnTo>
                    <a:lnTo>
                      <a:pt x="433" y="506"/>
                    </a:lnTo>
                    <a:lnTo>
                      <a:pt x="442" y="504"/>
                    </a:lnTo>
                    <a:lnTo>
                      <a:pt x="451" y="501"/>
                    </a:lnTo>
                    <a:lnTo>
                      <a:pt x="459" y="497"/>
                    </a:lnTo>
                    <a:lnTo>
                      <a:pt x="467" y="492"/>
                    </a:lnTo>
                    <a:lnTo>
                      <a:pt x="474" y="487"/>
                    </a:lnTo>
                    <a:lnTo>
                      <a:pt x="481" y="481"/>
                    </a:lnTo>
                    <a:lnTo>
                      <a:pt x="487" y="474"/>
                    </a:lnTo>
                    <a:lnTo>
                      <a:pt x="493" y="467"/>
                    </a:lnTo>
                    <a:lnTo>
                      <a:pt x="497" y="459"/>
                    </a:lnTo>
                    <a:lnTo>
                      <a:pt x="501" y="451"/>
                    </a:lnTo>
                    <a:lnTo>
                      <a:pt x="504" y="442"/>
                    </a:lnTo>
                    <a:lnTo>
                      <a:pt x="507" y="432"/>
                    </a:lnTo>
                    <a:lnTo>
                      <a:pt x="509" y="423"/>
                    </a:lnTo>
                    <a:lnTo>
                      <a:pt x="509" y="413"/>
                    </a:lnTo>
                    <a:lnTo>
                      <a:pt x="509" y="413"/>
                    </a:lnTo>
                    <a:lnTo>
                      <a:pt x="509" y="403"/>
                    </a:lnTo>
                    <a:lnTo>
                      <a:pt x="507" y="394"/>
                    </a:lnTo>
                    <a:lnTo>
                      <a:pt x="504" y="385"/>
                    </a:lnTo>
                    <a:lnTo>
                      <a:pt x="501" y="377"/>
                    </a:lnTo>
                    <a:lnTo>
                      <a:pt x="497" y="368"/>
                    </a:lnTo>
                    <a:lnTo>
                      <a:pt x="493" y="360"/>
                    </a:lnTo>
                    <a:lnTo>
                      <a:pt x="487" y="353"/>
                    </a:lnTo>
                    <a:lnTo>
                      <a:pt x="481" y="345"/>
                    </a:lnTo>
                    <a:lnTo>
                      <a:pt x="474" y="340"/>
                    </a:lnTo>
                    <a:lnTo>
                      <a:pt x="467" y="335"/>
                    </a:lnTo>
                    <a:lnTo>
                      <a:pt x="459" y="329"/>
                    </a:lnTo>
                    <a:lnTo>
                      <a:pt x="451" y="325"/>
                    </a:lnTo>
                    <a:lnTo>
                      <a:pt x="442" y="322"/>
                    </a:lnTo>
                    <a:lnTo>
                      <a:pt x="433" y="320"/>
                    </a:lnTo>
                    <a:lnTo>
                      <a:pt x="423" y="319"/>
                    </a:lnTo>
                    <a:lnTo>
                      <a:pt x="413" y="318"/>
                    </a:lnTo>
                    <a:lnTo>
                      <a:pt x="413" y="31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1"/>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grpSp>
      <p:grpSp>
        <p:nvGrpSpPr>
          <p:cNvPr id="35" name="Group 34"/>
          <p:cNvGrpSpPr/>
          <p:nvPr/>
        </p:nvGrpSpPr>
        <p:grpSpPr>
          <a:xfrm>
            <a:off x="76200" y="579786"/>
            <a:ext cx="3733799" cy="3406993"/>
            <a:chOff x="-152399" y="1242479"/>
            <a:chExt cx="3228217" cy="2744300"/>
          </a:xfrm>
        </p:grpSpPr>
        <p:sp>
          <p:nvSpPr>
            <p:cNvPr id="14" name="Freeform 5"/>
            <p:cNvSpPr>
              <a:spLocks/>
            </p:cNvSpPr>
            <p:nvPr/>
          </p:nvSpPr>
          <p:spPr bwMode="auto">
            <a:xfrm>
              <a:off x="-152399" y="1242479"/>
              <a:ext cx="3228217" cy="2744300"/>
            </a:xfrm>
            <a:custGeom>
              <a:avLst/>
              <a:gdLst>
                <a:gd name="T0" fmla="*/ 4857 w 5085"/>
                <a:gd name="T1" fmla="*/ 2307 h 5085"/>
                <a:gd name="T2" fmla="*/ 4729 w 5085"/>
                <a:gd name="T3" fmla="*/ 1982 h 5085"/>
                <a:gd name="T4" fmla="*/ 4913 w 5085"/>
                <a:gd name="T5" fmla="*/ 1793 h 5085"/>
                <a:gd name="T6" fmla="*/ 4831 w 5085"/>
                <a:gd name="T7" fmla="*/ 1436 h 5085"/>
                <a:gd name="T8" fmla="*/ 4558 w 5085"/>
                <a:gd name="T9" fmla="*/ 1440 h 5085"/>
                <a:gd name="T10" fmla="*/ 4332 w 5085"/>
                <a:gd name="T11" fmla="*/ 1158 h 5085"/>
                <a:gd name="T12" fmla="*/ 4454 w 5085"/>
                <a:gd name="T13" fmla="*/ 910 h 5085"/>
                <a:gd name="T14" fmla="*/ 4200 w 5085"/>
                <a:gd name="T15" fmla="*/ 633 h 5085"/>
                <a:gd name="T16" fmla="*/ 3950 w 5085"/>
                <a:gd name="T17" fmla="*/ 756 h 5085"/>
                <a:gd name="T18" fmla="*/ 3650 w 5085"/>
                <a:gd name="T19" fmla="*/ 550 h 5085"/>
                <a:gd name="T20" fmla="*/ 3667 w 5085"/>
                <a:gd name="T21" fmla="*/ 272 h 5085"/>
                <a:gd name="T22" fmla="*/ 3312 w 5085"/>
                <a:gd name="T23" fmla="*/ 155 h 5085"/>
                <a:gd name="T24" fmla="*/ 3129 w 5085"/>
                <a:gd name="T25" fmla="*/ 359 h 5085"/>
                <a:gd name="T26" fmla="*/ 2785 w 5085"/>
                <a:gd name="T27" fmla="*/ 251 h 5085"/>
                <a:gd name="T28" fmla="*/ 2680 w 5085"/>
                <a:gd name="T29" fmla="*/ 3 h 5085"/>
                <a:gd name="T30" fmla="*/ 2327 w 5085"/>
                <a:gd name="T31" fmla="*/ 65 h 5085"/>
                <a:gd name="T32" fmla="*/ 2224 w 5085"/>
                <a:gd name="T33" fmla="*/ 308 h 5085"/>
                <a:gd name="T34" fmla="*/ 1874 w 5085"/>
                <a:gd name="T35" fmla="*/ 314 h 5085"/>
                <a:gd name="T36" fmla="*/ 1629 w 5085"/>
                <a:gd name="T37" fmla="*/ 169 h 5085"/>
                <a:gd name="T38" fmla="*/ 1438 w 5085"/>
                <a:gd name="T39" fmla="*/ 486 h 5085"/>
                <a:gd name="T40" fmla="*/ 1237 w 5085"/>
                <a:gd name="T41" fmla="*/ 700 h 5085"/>
                <a:gd name="T42" fmla="*/ 959 w 5085"/>
                <a:gd name="T43" fmla="*/ 647 h 5085"/>
                <a:gd name="T44" fmla="*/ 655 w 5085"/>
                <a:gd name="T45" fmla="*/ 837 h 5085"/>
                <a:gd name="T46" fmla="*/ 749 w 5085"/>
                <a:gd name="T47" fmla="*/ 1088 h 5085"/>
                <a:gd name="T48" fmla="*/ 590 w 5085"/>
                <a:gd name="T49" fmla="*/ 1406 h 5085"/>
                <a:gd name="T50" fmla="*/ 318 w 5085"/>
                <a:gd name="T51" fmla="*/ 1397 h 5085"/>
                <a:gd name="T52" fmla="*/ 141 w 5085"/>
                <a:gd name="T53" fmla="*/ 1724 h 5085"/>
                <a:gd name="T54" fmla="*/ 347 w 5085"/>
                <a:gd name="T55" fmla="*/ 1910 h 5085"/>
                <a:gd name="T56" fmla="*/ 289 w 5085"/>
                <a:gd name="T57" fmla="*/ 2269 h 5085"/>
                <a:gd name="T58" fmla="*/ 25 w 5085"/>
                <a:gd name="T59" fmla="*/ 2358 h 5085"/>
                <a:gd name="T60" fmla="*/ 25 w 5085"/>
                <a:gd name="T61" fmla="*/ 2727 h 5085"/>
                <a:gd name="T62" fmla="*/ 289 w 5085"/>
                <a:gd name="T63" fmla="*/ 2816 h 5085"/>
                <a:gd name="T64" fmla="*/ 347 w 5085"/>
                <a:gd name="T65" fmla="*/ 3175 h 5085"/>
                <a:gd name="T66" fmla="*/ 141 w 5085"/>
                <a:gd name="T67" fmla="*/ 3361 h 5085"/>
                <a:gd name="T68" fmla="*/ 318 w 5085"/>
                <a:gd name="T69" fmla="*/ 3688 h 5085"/>
                <a:gd name="T70" fmla="*/ 590 w 5085"/>
                <a:gd name="T71" fmla="*/ 3678 h 5085"/>
                <a:gd name="T72" fmla="*/ 749 w 5085"/>
                <a:gd name="T73" fmla="*/ 3997 h 5085"/>
                <a:gd name="T74" fmla="*/ 655 w 5085"/>
                <a:gd name="T75" fmla="*/ 4247 h 5085"/>
                <a:gd name="T76" fmla="*/ 959 w 5085"/>
                <a:gd name="T77" fmla="*/ 4438 h 5085"/>
                <a:gd name="T78" fmla="*/ 1237 w 5085"/>
                <a:gd name="T79" fmla="*/ 4384 h 5085"/>
                <a:gd name="T80" fmla="*/ 1400 w 5085"/>
                <a:gd name="T81" fmla="*/ 4723 h 5085"/>
                <a:gd name="T82" fmla="*/ 1629 w 5085"/>
                <a:gd name="T83" fmla="*/ 4916 h 5085"/>
                <a:gd name="T84" fmla="*/ 1874 w 5085"/>
                <a:gd name="T85" fmla="*/ 4771 h 5085"/>
                <a:gd name="T86" fmla="*/ 2224 w 5085"/>
                <a:gd name="T87" fmla="*/ 4777 h 5085"/>
                <a:gd name="T88" fmla="*/ 2327 w 5085"/>
                <a:gd name="T89" fmla="*/ 5020 h 5085"/>
                <a:gd name="T90" fmla="*/ 2680 w 5085"/>
                <a:gd name="T91" fmla="*/ 5082 h 5085"/>
                <a:gd name="T92" fmla="*/ 2785 w 5085"/>
                <a:gd name="T93" fmla="*/ 4833 h 5085"/>
                <a:gd name="T94" fmla="*/ 3129 w 5085"/>
                <a:gd name="T95" fmla="*/ 4726 h 5085"/>
                <a:gd name="T96" fmla="*/ 3312 w 5085"/>
                <a:gd name="T97" fmla="*/ 4930 h 5085"/>
                <a:gd name="T98" fmla="*/ 3667 w 5085"/>
                <a:gd name="T99" fmla="*/ 4813 h 5085"/>
                <a:gd name="T100" fmla="*/ 3650 w 5085"/>
                <a:gd name="T101" fmla="*/ 4534 h 5085"/>
                <a:gd name="T102" fmla="*/ 3950 w 5085"/>
                <a:gd name="T103" fmla="*/ 4329 h 5085"/>
                <a:gd name="T104" fmla="*/ 4200 w 5085"/>
                <a:gd name="T105" fmla="*/ 4452 h 5085"/>
                <a:gd name="T106" fmla="*/ 4454 w 5085"/>
                <a:gd name="T107" fmla="*/ 4175 h 5085"/>
                <a:gd name="T108" fmla="*/ 4332 w 5085"/>
                <a:gd name="T109" fmla="*/ 3927 h 5085"/>
                <a:gd name="T110" fmla="*/ 4558 w 5085"/>
                <a:gd name="T111" fmla="*/ 3645 h 5085"/>
                <a:gd name="T112" fmla="*/ 4831 w 5085"/>
                <a:gd name="T113" fmla="*/ 3649 h 5085"/>
                <a:gd name="T114" fmla="*/ 4913 w 5085"/>
                <a:gd name="T115" fmla="*/ 3292 h 5085"/>
                <a:gd name="T116" fmla="*/ 4729 w 5085"/>
                <a:gd name="T117" fmla="*/ 3103 h 5085"/>
                <a:gd name="T118" fmla="*/ 4857 w 5085"/>
                <a:gd name="T119" fmla="*/ 2778 h 5085"/>
                <a:gd name="T120" fmla="*/ 5084 w 5085"/>
                <a:gd name="T121" fmla="*/ 2607 h 5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5" h="5085">
                  <a:moveTo>
                    <a:pt x="5082" y="2413"/>
                  </a:moveTo>
                  <a:lnTo>
                    <a:pt x="5082" y="2413"/>
                  </a:lnTo>
                  <a:lnTo>
                    <a:pt x="5081" y="2404"/>
                  </a:lnTo>
                  <a:lnTo>
                    <a:pt x="5079" y="2396"/>
                  </a:lnTo>
                  <a:lnTo>
                    <a:pt x="5076" y="2387"/>
                  </a:lnTo>
                  <a:lnTo>
                    <a:pt x="5073" y="2379"/>
                  </a:lnTo>
                  <a:lnTo>
                    <a:pt x="5070" y="2372"/>
                  </a:lnTo>
                  <a:lnTo>
                    <a:pt x="5066" y="2364"/>
                  </a:lnTo>
                  <a:lnTo>
                    <a:pt x="5060" y="2358"/>
                  </a:lnTo>
                  <a:lnTo>
                    <a:pt x="5055" y="2351"/>
                  </a:lnTo>
                  <a:lnTo>
                    <a:pt x="5048" y="2345"/>
                  </a:lnTo>
                  <a:lnTo>
                    <a:pt x="5042" y="2339"/>
                  </a:lnTo>
                  <a:lnTo>
                    <a:pt x="5034" y="2335"/>
                  </a:lnTo>
                  <a:lnTo>
                    <a:pt x="5027" y="2331"/>
                  </a:lnTo>
                  <a:lnTo>
                    <a:pt x="5019" y="2327"/>
                  </a:lnTo>
                  <a:lnTo>
                    <a:pt x="5010" y="2324"/>
                  </a:lnTo>
                  <a:lnTo>
                    <a:pt x="5002" y="2322"/>
                  </a:lnTo>
                  <a:lnTo>
                    <a:pt x="4993" y="2321"/>
                  </a:lnTo>
                  <a:lnTo>
                    <a:pt x="4864" y="2308"/>
                  </a:lnTo>
                  <a:lnTo>
                    <a:pt x="4864" y="2308"/>
                  </a:lnTo>
                  <a:lnTo>
                    <a:pt x="4857" y="2307"/>
                  </a:lnTo>
                  <a:lnTo>
                    <a:pt x="4848" y="2305"/>
                  </a:lnTo>
                  <a:lnTo>
                    <a:pt x="4840" y="2302"/>
                  </a:lnTo>
                  <a:lnTo>
                    <a:pt x="4833" y="2299"/>
                  </a:lnTo>
                  <a:lnTo>
                    <a:pt x="4825" y="2296"/>
                  </a:lnTo>
                  <a:lnTo>
                    <a:pt x="4819" y="2292"/>
                  </a:lnTo>
                  <a:lnTo>
                    <a:pt x="4812" y="2286"/>
                  </a:lnTo>
                  <a:lnTo>
                    <a:pt x="4806" y="2281"/>
                  </a:lnTo>
                  <a:lnTo>
                    <a:pt x="4800" y="2275"/>
                  </a:lnTo>
                  <a:lnTo>
                    <a:pt x="4796" y="2269"/>
                  </a:lnTo>
                  <a:lnTo>
                    <a:pt x="4790" y="2262"/>
                  </a:lnTo>
                  <a:lnTo>
                    <a:pt x="4787" y="2255"/>
                  </a:lnTo>
                  <a:lnTo>
                    <a:pt x="4784" y="2248"/>
                  </a:lnTo>
                  <a:lnTo>
                    <a:pt x="4781" y="2239"/>
                  </a:lnTo>
                  <a:lnTo>
                    <a:pt x="4779" y="2232"/>
                  </a:lnTo>
                  <a:lnTo>
                    <a:pt x="4777" y="2223"/>
                  </a:lnTo>
                  <a:lnTo>
                    <a:pt x="4777" y="2223"/>
                  </a:lnTo>
                  <a:lnTo>
                    <a:pt x="4768" y="2163"/>
                  </a:lnTo>
                  <a:lnTo>
                    <a:pt x="4756" y="2101"/>
                  </a:lnTo>
                  <a:lnTo>
                    <a:pt x="4744" y="2041"/>
                  </a:lnTo>
                  <a:lnTo>
                    <a:pt x="4729" y="1982"/>
                  </a:lnTo>
                  <a:lnTo>
                    <a:pt x="4729" y="1982"/>
                  </a:lnTo>
                  <a:lnTo>
                    <a:pt x="4728" y="1973"/>
                  </a:lnTo>
                  <a:lnTo>
                    <a:pt x="4727" y="1964"/>
                  </a:lnTo>
                  <a:lnTo>
                    <a:pt x="4725" y="1957"/>
                  </a:lnTo>
                  <a:lnTo>
                    <a:pt x="4727" y="1948"/>
                  </a:lnTo>
                  <a:lnTo>
                    <a:pt x="4728" y="1940"/>
                  </a:lnTo>
                  <a:lnTo>
                    <a:pt x="4729" y="1933"/>
                  </a:lnTo>
                  <a:lnTo>
                    <a:pt x="4731" y="1924"/>
                  </a:lnTo>
                  <a:lnTo>
                    <a:pt x="4734" y="1918"/>
                  </a:lnTo>
                  <a:lnTo>
                    <a:pt x="4737" y="1910"/>
                  </a:lnTo>
                  <a:lnTo>
                    <a:pt x="4742" y="1903"/>
                  </a:lnTo>
                  <a:lnTo>
                    <a:pt x="4746" y="1896"/>
                  </a:lnTo>
                  <a:lnTo>
                    <a:pt x="4751" y="1891"/>
                  </a:lnTo>
                  <a:lnTo>
                    <a:pt x="4757" y="1884"/>
                  </a:lnTo>
                  <a:lnTo>
                    <a:pt x="4763" y="1879"/>
                  </a:lnTo>
                  <a:lnTo>
                    <a:pt x="4770" y="1874"/>
                  </a:lnTo>
                  <a:lnTo>
                    <a:pt x="4777" y="1870"/>
                  </a:lnTo>
                  <a:lnTo>
                    <a:pt x="4892" y="1808"/>
                  </a:lnTo>
                  <a:lnTo>
                    <a:pt x="4892" y="1808"/>
                  </a:lnTo>
                  <a:lnTo>
                    <a:pt x="4900" y="1804"/>
                  </a:lnTo>
                  <a:lnTo>
                    <a:pt x="4906" y="1799"/>
                  </a:lnTo>
                  <a:lnTo>
                    <a:pt x="4913" y="1793"/>
                  </a:lnTo>
                  <a:lnTo>
                    <a:pt x="4919" y="1787"/>
                  </a:lnTo>
                  <a:lnTo>
                    <a:pt x="4925" y="1780"/>
                  </a:lnTo>
                  <a:lnTo>
                    <a:pt x="4929" y="1772"/>
                  </a:lnTo>
                  <a:lnTo>
                    <a:pt x="4933" y="1765"/>
                  </a:lnTo>
                  <a:lnTo>
                    <a:pt x="4937" y="1757"/>
                  </a:lnTo>
                  <a:lnTo>
                    <a:pt x="4940" y="1750"/>
                  </a:lnTo>
                  <a:lnTo>
                    <a:pt x="4942" y="1741"/>
                  </a:lnTo>
                  <a:lnTo>
                    <a:pt x="4943" y="1732"/>
                  </a:lnTo>
                  <a:lnTo>
                    <a:pt x="4943" y="1724"/>
                  </a:lnTo>
                  <a:lnTo>
                    <a:pt x="4943" y="1715"/>
                  </a:lnTo>
                  <a:lnTo>
                    <a:pt x="4942" y="1706"/>
                  </a:lnTo>
                  <a:lnTo>
                    <a:pt x="4941" y="1698"/>
                  </a:lnTo>
                  <a:lnTo>
                    <a:pt x="4938" y="1689"/>
                  </a:lnTo>
                  <a:lnTo>
                    <a:pt x="4938" y="1689"/>
                  </a:lnTo>
                  <a:lnTo>
                    <a:pt x="4916" y="1628"/>
                  </a:lnTo>
                  <a:lnTo>
                    <a:pt x="4891" y="1569"/>
                  </a:lnTo>
                  <a:lnTo>
                    <a:pt x="4866" y="1509"/>
                  </a:lnTo>
                  <a:lnTo>
                    <a:pt x="4839" y="1451"/>
                  </a:lnTo>
                  <a:lnTo>
                    <a:pt x="4839" y="1451"/>
                  </a:lnTo>
                  <a:lnTo>
                    <a:pt x="4835" y="1443"/>
                  </a:lnTo>
                  <a:lnTo>
                    <a:pt x="4831" y="1436"/>
                  </a:lnTo>
                  <a:lnTo>
                    <a:pt x="4825" y="1429"/>
                  </a:lnTo>
                  <a:lnTo>
                    <a:pt x="4819" y="1423"/>
                  </a:lnTo>
                  <a:lnTo>
                    <a:pt x="4812" y="1417"/>
                  </a:lnTo>
                  <a:lnTo>
                    <a:pt x="4806" y="1412"/>
                  </a:lnTo>
                  <a:lnTo>
                    <a:pt x="4798" y="1407"/>
                  </a:lnTo>
                  <a:lnTo>
                    <a:pt x="4790" y="1404"/>
                  </a:lnTo>
                  <a:lnTo>
                    <a:pt x="4783" y="1401"/>
                  </a:lnTo>
                  <a:lnTo>
                    <a:pt x="4774" y="1398"/>
                  </a:lnTo>
                  <a:lnTo>
                    <a:pt x="4766" y="1397"/>
                  </a:lnTo>
                  <a:lnTo>
                    <a:pt x="4757" y="1395"/>
                  </a:lnTo>
                  <a:lnTo>
                    <a:pt x="4748" y="1395"/>
                  </a:lnTo>
                  <a:lnTo>
                    <a:pt x="4740" y="1395"/>
                  </a:lnTo>
                  <a:lnTo>
                    <a:pt x="4731" y="1398"/>
                  </a:lnTo>
                  <a:lnTo>
                    <a:pt x="4722" y="1400"/>
                  </a:lnTo>
                  <a:lnTo>
                    <a:pt x="4598" y="1437"/>
                  </a:lnTo>
                  <a:lnTo>
                    <a:pt x="4598" y="1437"/>
                  </a:lnTo>
                  <a:lnTo>
                    <a:pt x="4590" y="1439"/>
                  </a:lnTo>
                  <a:lnTo>
                    <a:pt x="4581" y="1440"/>
                  </a:lnTo>
                  <a:lnTo>
                    <a:pt x="4574" y="1441"/>
                  </a:lnTo>
                  <a:lnTo>
                    <a:pt x="4565" y="1441"/>
                  </a:lnTo>
                  <a:lnTo>
                    <a:pt x="4558" y="1440"/>
                  </a:lnTo>
                  <a:lnTo>
                    <a:pt x="4549" y="1439"/>
                  </a:lnTo>
                  <a:lnTo>
                    <a:pt x="4541" y="1437"/>
                  </a:lnTo>
                  <a:lnTo>
                    <a:pt x="4534" y="1434"/>
                  </a:lnTo>
                  <a:lnTo>
                    <a:pt x="4526" y="1431"/>
                  </a:lnTo>
                  <a:lnTo>
                    <a:pt x="4520" y="1427"/>
                  </a:lnTo>
                  <a:lnTo>
                    <a:pt x="4513" y="1423"/>
                  </a:lnTo>
                  <a:lnTo>
                    <a:pt x="4507" y="1418"/>
                  </a:lnTo>
                  <a:lnTo>
                    <a:pt x="4500" y="1413"/>
                  </a:lnTo>
                  <a:lnTo>
                    <a:pt x="4495" y="1406"/>
                  </a:lnTo>
                  <a:lnTo>
                    <a:pt x="4489" y="1400"/>
                  </a:lnTo>
                  <a:lnTo>
                    <a:pt x="4485" y="1393"/>
                  </a:lnTo>
                  <a:lnTo>
                    <a:pt x="4485" y="1393"/>
                  </a:lnTo>
                  <a:lnTo>
                    <a:pt x="4452" y="1340"/>
                  </a:lnTo>
                  <a:lnTo>
                    <a:pt x="4419" y="1288"/>
                  </a:lnTo>
                  <a:lnTo>
                    <a:pt x="4384" y="1237"/>
                  </a:lnTo>
                  <a:lnTo>
                    <a:pt x="4347" y="1187"/>
                  </a:lnTo>
                  <a:lnTo>
                    <a:pt x="4347" y="1187"/>
                  </a:lnTo>
                  <a:lnTo>
                    <a:pt x="4343" y="1181"/>
                  </a:lnTo>
                  <a:lnTo>
                    <a:pt x="4339" y="1173"/>
                  </a:lnTo>
                  <a:lnTo>
                    <a:pt x="4335" y="1166"/>
                  </a:lnTo>
                  <a:lnTo>
                    <a:pt x="4332" y="1158"/>
                  </a:lnTo>
                  <a:lnTo>
                    <a:pt x="4330" y="1151"/>
                  </a:lnTo>
                  <a:lnTo>
                    <a:pt x="4329" y="1142"/>
                  </a:lnTo>
                  <a:lnTo>
                    <a:pt x="4328" y="1134"/>
                  </a:lnTo>
                  <a:lnTo>
                    <a:pt x="4328" y="1127"/>
                  </a:lnTo>
                  <a:lnTo>
                    <a:pt x="4328" y="1118"/>
                  </a:lnTo>
                  <a:lnTo>
                    <a:pt x="4329" y="1110"/>
                  </a:lnTo>
                  <a:lnTo>
                    <a:pt x="4331" y="1103"/>
                  </a:lnTo>
                  <a:lnTo>
                    <a:pt x="4333" y="1094"/>
                  </a:lnTo>
                  <a:lnTo>
                    <a:pt x="4337" y="1088"/>
                  </a:lnTo>
                  <a:lnTo>
                    <a:pt x="4341" y="1080"/>
                  </a:lnTo>
                  <a:lnTo>
                    <a:pt x="4345" y="1073"/>
                  </a:lnTo>
                  <a:lnTo>
                    <a:pt x="4350" y="1066"/>
                  </a:lnTo>
                  <a:lnTo>
                    <a:pt x="4432" y="966"/>
                  </a:lnTo>
                  <a:lnTo>
                    <a:pt x="4432" y="966"/>
                  </a:lnTo>
                  <a:lnTo>
                    <a:pt x="4437" y="959"/>
                  </a:lnTo>
                  <a:lnTo>
                    <a:pt x="4442" y="951"/>
                  </a:lnTo>
                  <a:lnTo>
                    <a:pt x="4446" y="944"/>
                  </a:lnTo>
                  <a:lnTo>
                    <a:pt x="4449" y="935"/>
                  </a:lnTo>
                  <a:lnTo>
                    <a:pt x="4451" y="926"/>
                  </a:lnTo>
                  <a:lnTo>
                    <a:pt x="4452" y="919"/>
                  </a:lnTo>
                  <a:lnTo>
                    <a:pt x="4454" y="910"/>
                  </a:lnTo>
                  <a:lnTo>
                    <a:pt x="4454" y="901"/>
                  </a:lnTo>
                  <a:lnTo>
                    <a:pt x="4454" y="893"/>
                  </a:lnTo>
                  <a:lnTo>
                    <a:pt x="4452" y="884"/>
                  </a:lnTo>
                  <a:lnTo>
                    <a:pt x="4450" y="875"/>
                  </a:lnTo>
                  <a:lnTo>
                    <a:pt x="4447" y="868"/>
                  </a:lnTo>
                  <a:lnTo>
                    <a:pt x="4444" y="860"/>
                  </a:lnTo>
                  <a:lnTo>
                    <a:pt x="4439" y="852"/>
                  </a:lnTo>
                  <a:lnTo>
                    <a:pt x="4434" y="845"/>
                  </a:lnTo>
                  <a:lnTo>
                    <a:pt x="4429" y="837"/>
                  </a:lnTo>
                  <a:lnTo>
                    <a:pt x="4429" y="837"/>
                  </a:lnTo>
                  <a:lnTo>
                    <a:pt x="4385" y="791"/>
                  </a:lnTo>
                  <a:lnTo>
                    <a:pt x="4340" y="744"/>
                  </a:lnTo>
                  <a:lnTo>
                    <a:pt x="4294" y="700"/>
                  </a:lnTo>
                  <a:lnTo>
                    <a:pt x="4247" y="655"/>
                  </a:lnTo>
                  <a:lnTo>
                    <a:pt x="4247" y="655"/>
                  </a:lnTo>
                  <a:lnTo>
                    <a:pt x="4240" y="650"/>
                  </a:lnTo>
                  <a:lnTo>
                    <a:pt x="4233" y="645"/>
                  </a:lnTo>
                  <a:lnTo>
                    <a:pt x="4225" y="640"/>
                  </a:lnTo>
                  <a:lnTo>
                    <a:pt x="4216" y="637"/>
                  </a:lnTo>
                  <a:lnTo>
                    <a:pt x="4209" y="634"/>
                  </a:lnTo>
                  <a:lnTo>
                    <a:pt x="4200" y="633"/>
                  </a:lnTo>
                  <a:lnTo>
                    <a:pt x="4191" y="630"/>
                  </a:lnTo>
                  <a:lnTo>
                    <a:pt x="4183" y="630"/>
                  </a:lnTo>
                  <a:lnTo>
                    <a:pt x="4175" y="630"/>
                  </a:lnTo>
                  <a:lnTo>
                    <a:pt x="4166" y="632"/>
                  </a:lnTo>
                  <a:lnTo>
                    <a:pt x="4158" y="633"/>
                  </a:lnTo>
                  <a:lnTo>
                    <a:pt x="4149" y="636"/>
                  </a:lnTo>
                  <a:lnTo>
                    <a:pt x="4142" y="639"/>
                  </a:lnTo>
                  <a:lnTo>
                    <a:pt x="4133" y="642"/>
                  </a:lnTo>
                  <a:lnTo>
                    <a:pt x="4125" y="647"/>
                  </a:lnTo>
                  <a:lnTo>
                    <a:pt x="4119" y="652"/>
                  </a:lnTo>
                  <a:lnTo>
                    <a:pt x="4018" y="734"/>
                  </a:lnTo>
                  <a:lnTo>
                    <a:pt x="4018" y="734"/>
                  </a:lnTo>
                  <a:lnTo>
                    <a:pt x="4012" y="740"/>
                  </a:lnTo>
                  <a:lnTo>
                    <a:pt x="4005" y="744"/>
                  </a:lnTo>
                  <a:lnTo>
                    <a:pt x="3997" y="747"/>
                  </a:lnTo>
                  <a:lnTo>
                    <a:pt x="3990" y="751"/>
                  </a:lnTo>
                  <a:lnTo>
                    <a:pt x="3982" y="753"/>
                  </a:lnTo>
                  <a:lnTo>
                    <a:pt x="3974" y="755"/>
                  </a:lnTo>
                  <a:lnTo>
                    <a:pt x="3966" y="756"/>
                  </a:lnTo>
                  <a:lnTo>
                    <a:pt x="3958" y="756"/>
                  </a:lnTo>
                  <a:lnTo>
                    <a:pt x="3950" y="756"/>
                  </a:lnTo>
                  <a:lnTo>
                    <a:pt x="3942" y="755"/>
                  </a:lnTo>
                  <a:lnTo>
                    <a:pt x="3935" y="754"/>
                  </a:lnTo>
                  <a:lnTo>
                    <a:pt x="3926" y="752"/>
                  </a:lnTo>
                  <a:lnTo>
                    <a:pt x="3918" y="750"/>
                  </a:lnTo>
                  <a:lnTo>
                    <a:pt x="3911" y="745"/>
                  </a:lnTo>
                  <a:lnTo>
                    <a:pt x="3904" y="742"/>
                  </a:lnTo>
                  <a:lnTo>
                    <a:pt x="3897" y="737"/>
                  </a:lnTo>
                  <a:lnTo>
                    <a:pt x="3897" y="737"/>
                  </a:lnTo>
                  <a:lnTo>
                    <a:pt x="3847" y="700"/>
                  </a:lnTo>
                  <a:lnTo>
                    <a:pt x="3796" y="665"/>
                  </a:lnTo>
                  <a:lnTo>
                    <a:pt x="3744" y="632"/>
                  </a:lnTo>
                  <a:lnTo>
                    <a:pt x="3692" y="599"/>
                  </a:lnTo>
                  <a:lnTo>
                    <a:pt x="3692" y="599"/>
                  </a:lnTo>
                  <a:lnTo>
                    <a:pt x="3684" y="595"/>
                  </a:lnTo>
                  <a:lnTo>
                    <a:pt x="3678" y="589"/>
                  </a:lnTo>
                  <a:lnTo>
                    <a:pt x="3672" y="584"/>
                  </a:lnTo>
                  <a:lnTo>
                    <a:pt x="3667" y="577"/>
                  </a:lnTo>
                  <a:lnTo>
                    <a:pt x="3662" y="572"/>
                  </a:lnTo>
                  <a:lnTo>
                    <a:pt x="3657" y="564"/>
                  </a:lnTo>
                  <a:lnTo>
                    <a:pt x="3653" y="558"/>
                  </a:lnTo>
                  <a:lnTo>
                    <a:pt x="3650" y="550"/>
                  </a:lnTo>
                  <a:lnTo>
                    <a:pt x="3648" y="543"/>
                  </a:lnTo>
                  <a:lnTo>
                    <a:pt x="3645" y="535"/>
                  </a:lnTo>
                  <a:lnTo>
                    <a:pt x="3644" y="528"/>
                  </a:lnTo>
                  <a:lnTo>
                    <a:pt x="3643" y="519"/>
                  </a:lnTo>
                  <a:lnTo>
                    <a:pt x="3643" y="511"/>
                  </a:lnTo>
                  <a:lnTo>
                    <a:pt x="3644" y="503"/>
                  </a:lnTo>
                  <a:lnTo>
                    <a:pt x="3645" y="494"/>
                  </a:lnTo>
                  <a:lnTo>
                    <a:pt x="3648" y="486"/>
                  </a:lnTo>
                  <a:lnTo>
                    <a:pt x="3685" y="362"/>
                  </a:lnTo>
                  <a:lnTo>
                    <a:pt x="3685" y="362"/>
                  </a:lnTo>
                  <a:lnTo>
                    <a:pt x="3688" y="353"/>
                  </a:lnTo>
                  <a:lnTo>
                    <a:pt x="3689" y="344"/>
                  </a:lnTo>
                  <a:lnTo>
                    <a:pt x="3689" y="336"/>
                  </a:lnTo>
                  <a:lnTo>
                    <a:pt x="3689" y="327"/>
                  </a:lnTo>
                  <a:lnTo>
                    <a:pt x="3688" y="318"/>
                  </a:lnTo>
                  <a:lnTo>
                    <a:pt x="3687" y="310"/>
                  </a:lnTo>
                  <a:lnTo>
                    <a:pt x="3684" y="302"/>
                  </a:lnTo>
                  <a:lnTo>
                    <a:pt x="3681" y="293"/>
                  </a:lnTo>
                  <a:lnTo>
                    <a:pt x="3677" y="286"/>
                  </a:lnTo>
                  <a:lnTo>
                    <a:pt x="3672" y="278"/>
                  </a:lnTo>
                  <a:lnTo>
                    <a:pt x="3667" y="272"/>
                  </a:lnTo>
                  <a:lnTo>
                    <a:pt x="3662" y="265"/>
                  </a:lnTo>
                  <a:lnTo>
                    <a:pt x="3655" y="260"/>
                  </a:lnTo>
                  <a:lnTo>
                    <a:pt x="3649" y="254"/>
                  </a:lnTo>
                  <a:lnTo>
                    <a:pt x="3641" y="249"/>
                  </a:lnTo>
                  <a:lnTo>
                    <a:pt x="3633" y="245"/>
                  </a:lnTo>
                  <a:lnTo>
                    <a:pt x="3633" y="245"/>
                  </a:lnTo>
                  <a:lnTo>
                    <a:pt x="3575" y="218"/>
                  </a:lnTo>
                  <a:lnTo>
                    <a:pt x="3515" y="193"/>
                  </a:lnTo>
                  <a:lnTo>
                    <a:pt x="3456" y="169"/>
                  </a:lnTo>
                  <a:lnTo>
                    <a:pt x="3395" y="146"/>
                  </a:lnTo>
                  <a:lnTo>
                    <a:pt x="3395" y="146"/>
                  </a:lnTo>
                  <a:lnTo>
                    <a:pt x="3386" y="144"/>
                  </a:lnTo>
                  <a:lnTo>
                    <a:pt x="3378" y="142"/>
                  </a:lnTo>
                  <a:lnTo>
                    <a:pt x="3369" y="141"/>
                  </a:lnTo>
                  <a:lnTo>
                    <a:pt x="3360" y="141"/>
                  </a:lnTo>
                  <a:lnTo>
                    <a:pt x="3352" y="141"/>
                  </a:lnTo>
                  <a:lnTo>
                    <a:pt x="3343" y="143"/>
                  </a:lnTo>
                  <a:lnTo>
                    <a:pt x="3336" y="144"/>
                  </a:lnTo>
                  <a:lnTo>
                    <a:pt x="3327" y="147"/>
                  </a:lnTo>
                  <a:lnTo>
                    <a:pt x="3319" y="150"/>
                  </a:lnTo>
                  <a:lnTo>
                    <a:pt x="3312" y="155"/>
                  </a:lnTo>
                  <a:lnTo>
                    <a:pt x="3304" y="159"/>
                  </a:lnTo>
                  <a:lnTo>
                    <a:pt x="3298" y="165"/>
                  </a:lnTo>
                  <a:lnTo>
                    <a:pt x="3291" y="171"/>
                  </a:lnTo>
                  <a:lnTo>
                    <a:pt x="3286" y="178"/>
                  </a:lnTo>
                  <a:lnTo>
                    <a:pt x="3280" y="185"/>
                  </a:lnTo>
                  <a:lnTo>
                    <a:pt x="3276" y="193"/>
                  </a:lnTo>
                  <a:lnTo>
                    <a:pt x="3214" y="306"/>
                  </a:lnTo>
                  <a:lnTo>
                    <a:pt x="3214" y="306"/>
                  </a:lnTo>
                  <a:lnTo>
                    <a:pt x="3210" y="314"/>
                  </a:lnTo>
                  <a:lnTo>
                    <a:pt x="3206" y="321"/>
                  </a:lnTo>
                  <a:lnTo>
                    <a:pt x="3200" y="327"/>
                  </a:lnTo>
                  <a:lnTo>
                    <a:pt x="3195" y="332"/>
                  </a:lnTo>
                  <a:lnTo>
                    <a:pt x="3188" y="338"/>
                  </a:lnTo>
                  <a:lnTo>
                    <a:pt x="3182" y="342"/>
                  </a:lnTo>
                  <a:lnTo>
                    <a:pt x="3174" y="347"/>
                  </a:lnTo>
                  <a:lnTo>
                    <a:pt x="3168" y="350"/>
                  </a:lnTo>
                  <a:lnTo>
                    <a:pt x="3160" y="353"/>
                  </a:lnTo>
                  <a:lnTo>
                    <a:pt x="3152" y="355"/>
                  </a:lnTo>
                  <a:lnTo>
                    <a:pt x="3144" y="357"/>
                  </a:lnTo>
                  <a:lnTo>
                    <a:pt x="3136" y="359"/>
                  </a:lnTo>
                  <a:lnTo>
                    <a:pt x="3129" y="359"/>
                  </a:lnTo>
                  <a:lnTo>
                    <a:pt x="3120" y="359"/>
                  </a:lnTo>
                  <a:lnTo>
                    <a:pt x="3111" y="357"/>
                  </a:lnTo>
                  <a:lnTo>
                    <a:pt x="3104" y="355"/>
                  </a:lnTo>
                  <a:lnTo>
                    <a:pt x="3104" y="355"/>
                  </a:lnTo>
                  <a:lnTo>
                    <a:pt x="3044" y="341"/>
                  </a:lnTo>
                  <a:lnTo>
                    <a:pt x="2983" y="328"/>
                  </a:lnTo>
                  <a:lnTo>
                    <a:pt x="2923" y="317"/>
                  </a:lnTo>
                  <a:lnTo>
                    <a:pt x="2861" y="308"/>
                  </a:lnTo>
                  <a:lnTo>
                    <a:pt x="2861" y="308"/>
                  </a:lnTo>
                  <a:lnTo>
                    <a:pt x="2852" y="305"/>
                  </a:lnTo>
                  <a:lnTo>
                    <a:pt x="2845" y="303"/>
                  </a:lnTo>
                  <a:lnTo>
                    <a:pt x="2837" y="301"/>
                  </a:lnTo>
                  <a:lnTo>
                    <a:pt x="2830" y="298"/>
                  </a:lnTo>
                  <a:lnTo>
                    <a:pt x="2822" y="293"/>
                  </a:lnTo>
                  <a:lnTo>
                    <a:pt x="2816" y="289"/>
                  </a:lnTo>
                  <a:lnTo>
                    <a:pt x="2809" y="284"/>
                  </a:lnTo>
                  <a:lnTo>
                    <a:pt x="2804" y="278"/>
                  </a:lnTo>
                  <a:lnTo>
                    <a:pt x="2798" y="272"/>
                  </a:lnTo>
                  <a:lnTo>
                    <a:pt x="2794" y="265"/>
                  </a:lnTo>
                  <a:lnTo>
                    <a:pt x="2790" y="259"/>
                  </a:lnTo>
                  <a:lnTo>
                    <a:pt x="2785" y="251"/>
                  </a:lnTo>
                  <a:lnTo>
                    <a:pt x="2782" y="244"/>
                  </a:lnTo>
                  <a:lnTo>
                    <a:pt x="2780" y="236"/>
                  </a:lnTo>
                  <a:lnTo>
                    <a:pt x="2778" y="228"/>
                  </a:lnTo>
                  <a:lnTo>
                    <a:pt x="2777" y="220"/>
                  </a:lnTo>
                  <a:lnTo>
                    <a:pt x="2764" y="91"/>
                  </a:lnTo>
                  <a:lnTo>
                    <a:pt x="2764" y="91"/>
                  </a:lnTo>
                  <a:lnTo>
                    <a:pt x="2762" y="82"/>
                  </a:lnTo>
                  <a:lnTo>
                    <a:pt x="2760" y="74"/>
                  </a:lnTo>
                  <a:lnTo>
                    <a:pt x="2758" y="65"/>
                  </a:lnTo>
                  <a:lnTo>
                    <a:pt x="2754" y="57"/>
                  </a:lnTo>
                  <a:lnTo>
                    <a:pt x="2749" y="50"/>
                  </a:lnTo>
                  <a:lnTo>
                    <a:pt x="2745" y="42"/>
                  </a:lnTo>
                  <a:lnTo>
                    <a:pt x="2740" y="36"/>
                  </a:lnTo>
                  <a:lnTo>
                    <a:pt x="2734" y="30"/>
                  </a:lnTo>
                  <a:lnTo>
                    <a:pt x="2728" y="24"/>
                  </a:lnTo>
                  <a:lnTo>
                    <a:pt x="2720" y="19"/>
                  </a:lnTo>
                  <a:lnTo>
                    <a:pt x="2714" y="15"/>
                  </a:lnTo>
                  <a:lnTo>
                    <a:pt x="2705" y="11"/>
                  </a:lnTo>
                  <a:lnTo>
                    <a:pt x="2697" y="7"/>
                  </a:lnTo>
                  <a:lnTo>
                    <a:pt x="2689" y="5"/>
                  </a:lnTo>
                  <a:lnTo>
                    <a:pt x="2680" y="3"/>
                  </a:lnTo>
                  <a:lnTo>
                    <a:pt x="2671" y="3"/>
                  </a:lnTo>
                  <a:lnTo>
                    <a:pt x="2671" y="3"/>
                  </a:lnTo>
                  <a:lnTo>
                    <a:pt x="2608" y="0"/>
                  </a:lnTo>
                  <a:lnTo>
                    <a:pt x="2543" y="0"/>
                  </a:lnTo>
                  <a:lnTo>
                    <a:pt x="2543" y="0"/>
                  </a:lnTo>
                  <a:lnTo>
                    <a:pt x="2478" y="0"/>
                  </a:lnTo>
                  <a:lnTo>
                    <a:pt x="2414" y="3"/>
                  </a:lnTo>
                  <a:lnTo>
                    <a:pt x="2414" y="3"/>
                  </a:lnTo>
                  <a:lnTo>
                    <a:pt x="2405" y="3"/>
                  </a:lnTo>
                  <a:lnTo>
                    <a:pt x="2396" y="5"/>
                  </a:lnTo>
                  <a:lnTo>
                    <a:pt x="2388" y="7"/>
                  </a:lnTo>
                  <a:lnTo>
                    <a:pt x="2379" y="11"/>
                  </a:lnTo>
                  <a:lnTo>
                    <a:pt x="2371" y="15"/>
                  </a:lnTo>
                  <a:lnTo>
                    <a:pt x="2364" y="19"/>
                  </a:lnTo>
                  <a:lnTo>
                    <a:pt x="2357" y="24"/>
                  </a:lnTo>
                  <a:lnTo>
                    <a:pt x="2351" y="30"/>
                  </a:lnTo>
                  <a:lnTo>
                    <a:pt x="2345" y="36"/>
                  </a:lnTo>
                  <a:lnTo>
                    <a:pt x="2340" y="42"/>
                  </a:lnTo>
                  <a:lnTo>
                    <a:pt x="2335" y="50"/>
                  </a:lnTo>
                  <a:lnTo>
                    <a:pt x="2330" y="57"/>
                  </a:lnTo>
                  <a:lnTo>
                    <a:pt x="2327" y="65"/>
                  </a:lnTo>
                  <a:lnTo>
                    <a:pt x="2324" y="74"/>
                  </a:lnTo>
                  <a:lnTo>
                    <a:pt x="2323" y="82"/>
                  </a:lnTo>
                  <a:lnTo>
                    <a:pt x="2320" y="91"/>
                  </a:lnTo>
                  <a:lnTo>
                    <a:pt x="2307" y="220"/>
                  </a:lnTo>
                  <a:lnTo>
                    <a:pt x="2307" y="220"/>
                  </a:lnTo>
                  <a:lnTo>
                    <a:pt x="2306" y="228"/>
                  </a:lnTo>
                  <a:lnTo>
                    <a:pt x="2305" y="236"/>
                  </a:lnTo>
                  <a:lnTo>
                    <a:pt x="2302" y="244"/>
                  </a:lnTo>
                  <a:lnTo>
                    <a:pt x="2299" y="251"/>
                  </a:lnTo>
                  <a:lnTo>
                    <a:pt x="2296" y="259"/>
                  </a:lnTo>
                  <a:lnTo>
                    <a:pt x="2291" y="265"/>
                  </a:lnTo>
                  <a:lnTo>
                    <a:pt x="2287" y="272"/>
                  </a:lnTo>
                  <a:lnTo>
                    <a:pt x="2281" y="278"/>
                  </a:lnTo>
                  <a:lnTo>
                    <a:pt x="2275" y="284"/>
                  </a:lnTo>
                  <a:lnTo>
                    <a:pt x="2268" y="289"/>
                  </a:lnTo>
                  <a:lnTo>
                    <a:pt x="2262" y="293"/>
                  </a:lnTo>
                  <a:lnTo>
                    <a:pt x="2255" y="298"/>
                  </a:lnTo>
                  <a:lnTo>
                    <a:pt x="2248" y="301"/>
                  </a:lnTo>
                  <a:lnTo>
                    <a:pt x="2240" y="303"/>
                  </a:lnTo>
                  <a:lnTo>
                    <a:pt x="2232" y="305"/>
                  </a:lnTo>
                  <a:lnTo>
                    <a:pt x="2224" y="308"/>
                  </a:lnTo>
                  <a:lnTo>
                    <a:pt x="2224" y="308"/>
                  </a:lnTo>
                  <a:lnTo>
                    <a:pt x="2162" y="317"/>
                  </a:lnTo>
                  <a:lnTo>
                    <a:pt x="2102" y="328"/>
                  </a:lnTo>
                  <a:lnTo>
                    <a:pt x="2041" y="341"/>
                  </a:lnTo>
                  <a:lnTo>
                    <a:pt x="1981" y="355"/>
                  </a:lnTo>
                  <a:lnTo>
                    <a:pt x="1981" y="355"/>
                  </a:lnTo>
                  <a:lnTo>
                    <a:pt x="1973" y="357"/>
                  </a:lnTo>
                  <a:lnTo>
                    <a:pt x="1965" y="359"/>
                  </a:lnTo>
                  <a:lnTo>
                    <a:pt x="1956" y="359"/>
                  </a:lnTo>
                  <a:lnTo>
                    <a:pt x="1949" y="359"/>
                  </a:lnTo>
                  <a:lnTo>
                    <a:pt x="1940" y="357"/>
                  </a:lnTo>
                  <a:lnTo>
                    <a:pt x="1933" y="355"/>
                  </a:lnTo>
                  <a:lnTo>
                    <a:pt x="1925" y="353"/>
                  </a:lnTo>
                  <a:lnTo>
                    <a:pt x="1917" y="350"/>
                  </a:lnTo>
                  <a:lnTo>
                    <a:pt x="1910" y="347"/>
                  </a:lnTo>
                  <a:lnTo>
                    <a:pt x="1903" y="342"/>
                  </a:lnTo>
                  <a:lnTo>
                    <a:pt x="1897" y="338"/>
                  </a:lnTo>
                  <a:lnTo>
                    <a:pt x="1890" y="332"/>
                  </a:lnTo>
                  <a:lnTo>
                    <a:pt x="1885" y="327"/>
                  </a:lnTo>
                  <a:lnTo>
                    <a:pt x="1880" y="321"/>
                  </a:lnTo>
                  <a:lnTo>
                    <a:pt x="1874" y="314"/>
                  </a:lnTo>
                  <a:lnTo>
                    <a:pt x="1870" y="306"/>
                  </a:lnTo>
                  <a:lnTo>
                    <a:pt x="1809" y="193"/>
                  </a:lnTo>
                  <a:lnTo>
                    <a:pt x="1809" y="193"/>
                  </a:lnTo>
                  <a:lnTo>
                    <a:pt x="1805" y="185"/>
                  </a:lnTo>
                  <a:lnTo>
                    <a:pt x="1799" y="178"/>
                  </a:lnTo>
                  <a:lnTo>
                    <a:pt x="1793" y="171"/>
                  </a:lnTo>
                  <a:lnTo>
                    <a:pt x="1787" y="165"/>
                  </a:lnTo>
                  <a:lnTo>
                    <a:pt x="1780" y="159"/>
                  </a:lnTo>
                  <a:lnTo>
                    <a:pt x="1773" y="155"/>
                  </a:lnTo>
                  <a:lnTo>
                    <a:pt x="1766" y="150"/>
                  </a:lnTo>
                  <a:lnTo>
                    <a:pt x="1758" y="147"/>
                  </a:lnTo>
                  <a:lnTo>
                    <a:pt x="1750" y="144"/>
                  </a:lnTo>
                  <a:lnTo>
                    <a:pt x="1741" y="143"/>
                  </a:lnTo>
                  <a:lnTo>
                    <a:pt x="1732" y="141"/>
                  </a:lnTo>
                  <a:lnTo>
                    <a:pt x="1725" y="141"/>
                  </a:lnTo>
                  <a:lnTo>
                    <a:pt x="1716" y="141"/>
                  </a:lnTo>
                  <a:lnTo>
                    <a:pt x="1706" y="142"/>
                  </a:lnTo>
                  <a:lnTo>
                    <a:pt x="1698" y="144"/>
                  </a:lnTo>
                  <a:lnTo>
                    <a:pt x="1689" y="146"/>
                  </a:lnTo>
                  <a:lnTo>
                    <a:pt x="1689" y="146"/>
                  </a:lnTo>
                  <a:lnTo>
                    <a:pt x="1629" y="169"/>
                  </a:lnTo>
                  <a:lnTo>
                    <a:pt x="1569" y="193"/>
                  </a:lnTo>
                  <a:lnTo>
                    <a:pt x="1510" y="218"/>
                  </a:lnTo>
                  <a:lnTo>
                    <a:pt x="1452" y="245"/>
                  </a:lnTo>
                  <a:lnTo>
                    <a:pt x="1452" y="245"/>
                  </a:lnTo>
                  <a:lnTo>
                    <a:pt x="1443" y="249"/>
                  </a:lnTo>
                  <a:lnTo>
                    <a:pt x="1436" y="254"/>
                  </a:lnTo>
                  <a:lnTo>
                    <a:pt x="1429" y="260"/>
                  </a:lnTo>
                  <a:lnTo>
                    <a:pt x="1422" y="265"/>
                  </a:lnTo>
                  <a:lnTo>
                    <a:pt x="1417" y="272"/>
                  </a:lnTo>
                  <a:lnTo>
                    <a:pt x="1413" y="278"/>
                  </a:lnTo>
                  <a:lnTo>
                    <a:pt x="1407" y="286"/>
                  </a:lnTo>
                  <a:lnTo>
                    <a:pt x="1404" y="293"/>
                  </a:lnTo>
                  <a:lnTo>
                    <a:pt x="1401" y="302"/>
                  </a:lnTo>
                  <a:lnTo>
                    <a:pt x="1399" y="310"/>
                  </a:lnTo>
                  <a:lnTo>
                    <a:pt x="1396" y="318"/>
                  </a:lnTo>
                  <a:lnTo>
                    <a:pt x="1395" y="327"/>
                  </a:lnTo>
                  <a:lnTo>
                    <a:pt x="1395" y="336"/>
                  </a:lnTo>
                  <a:lnTo>
                    <a:pt x="1396" y="344"/>
                  </a:lnTo>
                  <a:lnTo>
                    <a:pt x="1397" y="353"/>
                  </a:lnTo>
                  <a:lnTo>
                    <a:pt x="1400" y="362"/>
                  </a:lnTo>
                  <a:lnTo>
                    <a:pt x="1438" y="486"/>
                  </a:lnTo>
                  <a:lnTo>
                    <a:pt x="1438" y="486"/>
                  </a:lnTo>
                  <a:lnTo>
                    <a:pt x="1440" y="494"/>
                  </a:lnTo>
                  <a:lnTo>
                    <a:pt x="1441" y="503"/>
                  </a:lnTo>
                  <a:lnTo>
                    <a:pt x="1441" y="511"/>
                  </a:lnTo>
                  <a:lnTo>
                    <a:pt x="1441" y="519"/>
                  </a:lnTo>
                  <a:lnTo>
                    <a:pt x="1441" y="528"/>
                  </a:lnTo>
                  <a:lnTo>
                    <a:pt x="1440" y="535"/>
                  </a:lnTo>
                  <a:lnTo>
                    <a:pt x="1438" y="543"/>
                  </a:lnTo>
                  <a:lnTo>
                    <a:pt x="1434" y="550"/>
                  </a:lnTo>
                  <a:lnTo>
                    <a:pt x="1431" y="558"/>
                  </a:lnTo>
                  <a:lnTo>
                    <a:pt x="1428" y="564"/>
                  </a:lnTo>
                  <a:lnTo>
                    <a:pt x="1423" y="572"/>
                  </a:lnTo>
                  <a:lnTo>
                    <a:pt x="1418" y="577"/>
                  </a:lnTo>
                  <a:lnTo>
                    <a:pt x="1413" y="584"/>
                  </a:lnTo>
                  <a:lnTo>
                    <a:pt x="1407" y="589"/>
                  </a:lnTo>
                  <a:lnTo>
                    <a:pt x="1400" y="595"/>
                  </a:lnTo>
                  <a:lnTo>
                    <a:pt x="1393" y="599"/>
                  </a:lnTo>
                  <a:lnTo>
                    <a:pt x="1393" y="599"/>
                  </a:lnTo>
                  <a:lnTo>
                    <a:pt x="1340" y="632"/>
                  </a:lnTo>
                  <a:lnTo>
                    <a:pt x="1288" y="665"/>
                  </a:lnTo>
                  <a:lnTo>
                    <a:pt x="1237" y="700"/>
                  </a:lnTo>
                  <a:lnTo>
                    <a:pt x="1187" y="737"/>
                  </a:lnTo>
                  <a:lnTo>
                    <a:pt x="1187" y="737"/>
                  </a:lnTo>
                  <a:lnTo>
                    <a:pt x="1181" y="742"/>
                  </a:lnTo>
                  <a:lnTo>
                    <a:pt x="1173" y="745"/>
                  </a:lnTo>
                  <a:lnTo>
                    <a:pt x="1166" y="750"/>
                  </a:lnTo>
                  <a:lnTo>
                    <a:pt x="1158" y="752"/>
                  </a:lnTo>
                  <a:lnTo>
                    <a:pt x="1150" y="754"/>
                  </a:lnTo>
                  <a:lnTo>
                    <a:pt x="1143" y="755"/>
                  </a:lnTo>
                  <a:lnTo>
                    <a:pt x="1134" y="756"/>
                  </a:lnTo>
                  <a:lnTo>
                    <a:pt x="1127" y="756"/>
                  </a:lnTo>
                  <a:lnTo>
                    <a:pt x="1119" y="756"/>
                  </a:lnTo>
                  <a:lnTo>
                    <a:pt x="1110" y="755"/>
                  </a:lnTo>
                  <a:lnTo>
                    <a:pt x="1103" y="753"/>
                  </a:lnTo>
                  <a:lnTo>
                    <a:pt x="1095" y="751"/>
                  </a:lnTo>
                  <a:lnTo>
                    <a:pt x="1088" y="747"/>
                  </a:lnTo>
                  <a:lnTo>
                    <a:pt x="1080" y="744"/>
                  </a:lnTo>
                  <a:lnTo>
                    <a:pt x="1074" y="740"/>
                  </a:lnTo>
                  <a:lnTo>
                    <a:pt x="1066" y="734"/>
                  </a:lnTo>
                  <a:lnTo>
                    <a:pt x="966" y="652"/>
                  </a:lnTo>
                  <a:lnTo>
                    <a:pt x="966" y="652"/>
                  </a:lnTo>
                  <a:lnTo>
                    <a:pt x="959" y="647"/>
                  </a:lnTo>
                  <a:lnTo>
                    <a:pt x="951" y="642"/>
                  </a:lnTo>
                  <a:lnTo>
                    <a:pt x="944" y="639"/>
                  </a:lnTo>
                  <a:lnTo>
                    <a:pt x="935" y="636"/>
                  </a:lnTo>
                  <a:lnTo>
                    <a:pt x="927" y="633"/>
                  </a:lnTo>
                  <a:lnTo>
                    <a:pt x="919" y="632"/>
                  </a:lnTo>
                  <a:lnTo>
                    <a:pt x="910" y="630"/>
                  </a:lnTo>
                  <a:lnTo>
                    <a:pt x="901" y="630"/>
                  </a:lnTo>
                  <a:lnTo>
                    <a:pt x="893" y="630"/>
                  </a:lnTo>
                  <a:lnTo>
                    <a:pt x="885" y="633"/>
                  </a:lnTo>
                  <a:lnTo>
                    <a:pt x="876" y="634"/>
                  </a:lnTo>
                  <a:lnTo>
                    <a:pt x="868" y="637"/>
                  </a:lnTo>
                  <a:lnTo>
                    <a:pt x="860" y="640"/>
                  </a:lnTo>
                  <a:lnTo>
                    <a:pt x="853" y="645"/>
                  </a:lnTo>
                  <a:lnTo>
                    <a:pt x="845" y="650"/>
                  </a:lnTo>
                  <a:lnTo>
                    <a:pt x="838" y="655"/>
                  </a:lnTo>
                  <a:lnTo>
                    <a:pt x="838" y="655"/>
                  </a:lnTo>
                  <a:lnTo>
                    <a:pt x="791" y="700"/>
                  </a:lnTo>
                  <a:lnTo>
                    <a:pt x="744" y="744"/>
                  </a:lnTo>
                  <a:lnTo>
                    <a:pt x="700" y="791"/>
                  </a:lnTo>
                  <a:lnTo>
                    <a:pt x="655" y="837"/>
                  </a:lnTo>
                  <a:lnTo>
                    <a:pt x="655" y="837"/>
                  </a:lnTo>
                  <a:lnTo>
                    <a:pt x="650" y="845"/>
                  </a:lnTo>
                  <a:lnTo>
                    <a:pt x="646" y="852"/>
                  </a:lnTo>
                  <a:lnTo>
                    <a:pt x="641" y="860"/>
                  </a:lnTo>
                  <a:lnTo>
                    <a:pt x="637" y="868"/>
                  </a:lnTo>
                  <a:lnTo>
                    <a:pt x="635" y="875"/>
                  </a:lnTo>
                  <a:lnTo>
                    <a:pt x="633" y="884"/>
                  </a:lnTo>
                  <a:lnTo>
                    <a:pt x="632" y="893"/>
                  </a:lnTo>
                  <a:lnTo>
                    <a:pt x="630" y="901"/>
                  </a:lnTo>
                  <a:lnTo>
                    <a:pt x="630" y="910"/>
                  </a:lnTo>
                  <a:lnTo>
                    <a:pt x="632" y="919"/>
                  </a:lnTo>
                  <a:lnTo>
                    <a:pt x="634" y="926"/>
                  </a:lnTo>
                  <a:lnTo>
                    <a:pt x="636" y="935"/>
                  </a:lnTo>
                  <a:lnTo>
                    <a:pt x="639" y="944"/>
                  </a:lnTo>
                  <a:lnTo>
                    <a:pt x="642" y="951"/>
                  </a:lnTo>
                  <a:lnTo>
                    <a:pt x="648" y="959"/>
                  </a:lnTo>
                  <a:lnTo>
                    <a:pt x="653" y="966"/>
                  </a:lnTo>
                  <a:lnTo>
                    <a:pt x="734" y="1066"/>
                  </a:lnTo>
                  <a:lnTo>
                    <a:pt x="734" y="1066"/>
                  </a:lnTo>
                  <a:lnTo>
                    <a:pt x="740" y="1073"/>
                  </a:lnTo>
                  <a:lnTo>
                    <a:pt x="744" y="1080"/>
                  </a:lnTo>
                  <a:lnTo>
                    <a:pt x="749" y="1088"/>
                  </a:lnTo>
                  <a:lnTo>
                    <a:pt x="751" y="1094"/>
                  </a:lnTo>
                  <a:lnTo>
                    <a:pt x="754" y="1103"/>
                  </a:lnTo>
                  <a:lnTo>
                    <a:pt x="755" y="1110"/>
                  </a:lnTo>
                  <a:lnTo>
                    <a:pt x="756" y="1118"/>
                  </a:lnTo>
                  <a:lnTo>
                    <a:pt x="757" y="1127"/>
                  </a:lnTo>
                  <a:lnTo>
                    <a:pt x="757" y="1134"/>
                  </a:lnTo>
                  <a:lnTo>
                    <a:pt x="756" y="1142"/>
                  </a:lnTo>
                  <a:lnTo>
                    <a:pt x="754" y="1151"/>
                  </a:lnTo>
                  <a:lnTo>
                    <a:pt x="752" y="1158"/>
                  </a:lnTo>
                  <a:lnTo>
                    <a:pt x="750" y="1166"/>
                  </a:lnTo>
                  <a:lnTo>
                    <a:pt x="746" y="1173"/>
                  </a:lnTo>
                  <a:lnTo>
                    <a:pt x="742" y="1181"/>
                  </a:lnTo>
                  <a:lnTo>
                    <a:pt x="737" y="1187"/>
                  </a:lnTo>
                  <a:lnTo>
                    <a:pt x="737" y="1187"/>
                  </a:lnTo>
                  <a:lnTo>
                    <a:pt x="701" y="1237"/>
                  </a:lnTo>
                  <a:lnTo>
                    <a:pt x="665" y="1288"/>
                  </a:lnTo>
                  <a:lnTo>
                    <a:pt x="632" y="1340"/>
                  </a:lnTo>
                  <a:lnTo>
                    <a:pt x="599" y="1393"/>
                  </a:lnTo>
                  <a:lnTo>
                    <a:pt x="599" y="1393"/>
                  </a:lnTo>
                  <a:lnTo>
                    <a:pt x="595" y="1400"/>
                  </a:lnTo>
                  <a:lnTo>
                    <a:pt x="590" y="1406"/>
                  </a:lnTo>
                  <a:lnTo>
                    <a:pt x="584" y="1413"/>
                  </a:lnTo>
                  <a:lnTo>
                    <a:pt x="578" y="1418"/>
                  </a:lnTo>
                  <a:lnTo>
                    <a:pt x="572" y="1423"/>
                  </a:lnTo>
                  <a:lnTo>
                    <a:pt x="565" y="1427"/>
                  </a:lnTo>
                  <a:lnTo>
                    <a:pt x="558" y="1431"/>
                  </a:lnTo>
                  <a:lnTo>
                    <a:pt x="550" y="1434"/>
                  </a:lnTo>
                  <a:lnTo>
                    <a:pt x="543" y="1437"/>
                  </a:lnTo>
                  <a:lnTo>
                    <a:pt x="535" y="1439"/>
                  </a:lnTo>
                  <a:lnTo>
                    <a:pt x="528" y="1440"/>
                  </a:lnTo>
                  <a:lnTo>
                    <a:pt x="519" y="1441"/>
                  </a:lnTo>
                  <a:lnTo>
                    <a:pt x="511" y="1441"/>
                  </a:lnTo>
                  <a:lnTo>
                    <a:pt x="503" y="1440"/>
                  </a:lnTo>
                  <a:lnTo>
                    <a:pt x="495" y="1439"/>
                  </a:lnTo>
                  <a:lnTo>
                    <a:pt x="486" y="1437"/>
                  </a:lnTo>
                  <a:lnTo>
                    <a:pt x="363" y="1400"/>
                  </a:lnTo>
                  <a:lnTo>
                    <a:pt x="363" y="1400"/>
                  </a:lnTo>
                  <a:lnTo>
                    <a:pt x="354" y="1398"/>
                  </a:lnTo>
                  <a:lnTo>
                    <a:pt x="344" y="1395"/>
                  </a:lnTo>
                  <a:lnTo>
                    <a:pt x="336" y="1395"/>
                  </a:lnTo>
                  <a:lnTo>
                    <a:pt x="327" y="1395"/>
                  </a:lnTo>
                  <a:lnTo>
                    <a:pt x="318" y="1397"/>
                  </a:lnTo>
                  <a:lnTo>
                    <a:pt x="311" y="1398"/>
                  </a:lnTo>
                  <a:lnTo>
                    <a:pt x="302" y="1401"/>
                  </a:lnTo>
                  <a:lnTo>
                    <a:pt x="295" y="1404"/>
                  </a:lnTo>
                  <a:lnTo>
                    <a:pt x="287" y="1407"/>
                  </a:lnTo>
                  <a:lnTo>
                    <a:pt x="279" y="1412"/>
                  </a:lnTo>
                  <a:lnTo>
                    <a:pt x="272" y="1417"/>
                  </a:lnTo>
                  <a:lnTo>
                    <a:pt x="265" y="1423"/>
                  </a:lnTo>
                  <a:lnTo>
                    <a:pt x="260" y="1429"/>
                  </a:lnTo>
                  <a:lnTo>
                    <a:pt x="255" y="1436"/>
                  </a:lnTo>
                  <a:lnTo>
                    <a:pt x="249" y="1443"/>
                  </a:lnTo>
                  <a:lnTo>
                    <a:pt x="245" y="1451"/>
                  </a:lnTo>
                  <a:lnTo>
                    <a:pt x="245" y="1451"/>
                  </a:lnTo>
                  <a:lnTo>
                    <a:pt x="219" y="1509"/>
                  </a:lnTo>
                  <a:lnTo>
                    <a:pt x="193" y="1569"/>
                  </a:lnTo>
                  <a:lnTo>
                    <a:pt x="169" y="1628"/>
                  </a:lnTo>
                  <a:lnTo>
                    <a:pt x="146" y="1689"/>
                  </a:lnTo>
                  <a:lnTo>
                    <a:pt x="146" y="1689"/>
                  </a:lnTo>
                  <a:lnTo>
                    <a:pt x="144" y="1698"/>
                  </a:lnTo>
                  <a:lnTo>
                    <a:pt x="142" y="1706"/>
                  </a:lnTo>
                  <a:lnTo>
                    <a:pt x="141" y="1715"/>
                  </a:lnTo>
                  <a:lnTo>
                    <a:pt x="141" y="1724"/>
                  </a:lnTo>
                  <a:lnTo>
                    <a:pt x="142" y="1732"/>
                  </a:lnTo>
                  <a:lnTo>
                    <a:pt x="143" y="1741"/>
                  </a:lnTo>
                  <a:lnTo>
                    <a:pt x="145" y="1750"/>
                  </a:lnTo>
                  <a:lnTo>
                    <a:pt x="147" y="1757"/>
                  </a:lnTo>
                  <a:lnTo>
                    <a:pt x="152" y="1765"/>
                  </a:lnTo>
                  <a:lnTo>
                    <a:pt x="155" y="1772"/>
                  </a:lnTo>
                  <a:lnTo>
                    <a:pt x="160" y="1780"/>
                  </a:lnTo>
                  <a:lnTo>
                    <a:pt x="166" y="1787"/>
                  </a:lnTo>
                  <a:lnTo>
                    <a:pt x="171" y="1793"/>
                  </a:lnTo>
                  <a:lnTo>
                    <a:pt x="178" y="1799"/>
                  </a:lnTo>
                  <a:lnTo>
                    <a:pt x="185" y="1804"/>
                  </a:lnTo>
                  <a:lnTo>
                    <a:pt x="193" y="1808"/>
                  </a:lnTo>
                  <a:lnTo>
                    <a:pt x="308" y="1870"/>
                  </a:lnTo>
                  <a:lnTo>
                    <a:pt x="308" y="1870"/>
                  </a:lnTo>
                  <a:lnTo>
                    <a:pt x="314" y="1874"/>
                  </a:lnTo>
                  <a:lnTo>
                    <a:pt x="322" y="1879"/>
                  </a:lnTo>
                  <a:lnTo>
                    <a:pt x="327" y="1884"/>
                  </a:lnTo>
                  <a:lnTo>
                    <a:pt x="334" y="1891"/>
                  </a:lnTo>
                  <a:lnTo>
                    <a:pt x="338" y="1896"/>
                  </a:lnTo>
                  <a:lnTo>
                    <a:pt x="343" y="1903"/>
                  </a:lnTo>
                  <a:lnTo>
                    <a:pt x="347" y="1910"/>
                  </a:lnTo>
                  <a:lnTo>
                    <a:pt x="351" y="1918"/>
                  </a:lnTo>
                  <a:lnTo>
                    <a:pt x="353" y="1924"/>
                  </a:lnTo>
                  <a:lnTo>
                    <a:pt x="356" y="1933"/>
                  </a:lnTo>
                  <a:lnTo>
                    <a:pt x="357" y="1940"/>
                  </a:lnTo>
                  <a:lnTo>
                    <a:pt x="359" y="1948"/>
                  </a:lnTo>
                  <a:lnTo>
                    <a:pt x="359" y="1957"/>
                  </a:lnTo>
                  <a:lnTo>
                    <a:pt x="359" y="1964"/>
                  </a:lnTo>
                  <a:lnTo>
                    <a:pt x="357" y="1973"/>
                  </a:lnTo>
                  <a:lnTo>
                    <a:pt x="355" y="1982"/>
                  </a:lnTo>
                  <a:lnTo>
                    <a:pt x="355" y="1982"/>
                  </a:lnTo>
                  <a:lnTo>
                    <a:pt x="341" y="2041"/>
                  </a:lnTo>
                  <a:lnTo>
                    <a:pt x="328" y="2101"/>
                  </a:lnTo>
                  <a:lnTo>
                    <a:pt x="317" y="2163"/>
                  </a:lnTo>
                  <a:lnTo>
                    <a:pt x="308" y="2223"/>
                  </a:lnTo>
                  <a:lnTo>
                    <a:pt x="308" y="2223"/>
                  </a:lnTo>
                  <a:lnTo>
                    <a:pt x="307" y="2232"/>
                  </a:lnTo>
                  <a:lnTo>
                    <a:pt x="304" y="2239"/>
                  </a:lnTo>
                  <a:lnTo>
                    <a:pt x="301" y="2248"/>
                  </a:lnTo>
                  <a:lnTo>
                    <a:pt x="298" y="2255"/>
                  </a:lnTo>
                  <a:lnTo>
                    <a:pt x="294" y="2262"/>
                  </a:lnTo>
                  <a:lnTo>
                    <a:pt x="289" y="2269"/>
                  </a:lnTo>
                  <a:lnTo>
                    <a:pt x="284" y="2275"/>
                  </a:lnTo>
                  <a:lnTo>
                    <a:pt x="278" y="2281"/>
                  </a:lnTo>
                  <a:lnTo>
                    <a:pt x="273" y="2286"/>
                  </a:lnTo>
                  <a:lnTo>
                    <a:pt x="266" y="2292"/>
                  </a:lnTo>
                  <a:lnTo>
                    <a:pt x="259" y="2296"/>
                  </a:lnTo>
                  <a:lnTo>
                    <a:pt x="252" y="2299"/>
                  </a:lnTo>
                  <a:lnTo>
                    <a:pt x="245" y="2302"/>
                  </a:lnTo>
                  <a:lnTo>
                    <a:pt x="237" y="2305"/>
                  </a:lnTo>
                  <a:lnTo>
                    <a:pt x="229" y="2307"/>
                  </a:lnTo>
                  <a:lnTo>
                    <a:pt x="220" y="2308"/>
                  </a:lnTo>
                  <a:lnTo>
                    <a:pt x="92" y="2321"/>
                  </a:lnTo>
                  <a:lnTo>
                    <a:pt x="92" y="2321"/>
                  </a:lnTo>
                  <a:lnTo>
                    <a:pt x="82" y="2322"/>
                  </a:lnTo>
                  <a:lnTo>
                    <a:pt x="74" y="2324"/>
                  </a:lnTo>
                  <a:lnTo>
                    <a:pt x="66" y="2327"/>
                  </a:lnTo>
                  <a:lnTo>
                    <a:pt x="57" y="2331"/>
                  </a:lnTo>
                  <a:lnTo>
                    <a:pt x="50" y="2335"/>
                  </a:lnTo>
                  <a:lnTo>
                    <a:pt x="43" y="2339"/>
                  </a:lnTo>
                  <a:lnTo>
                    <a:pt x="37" y="2345"/>
                  </a:lnTo>
                  <a:lnTo>
                    <a:pt x="30" y="2351"/>
                  </a:lnTo>
                  <a:lnTo>
                    <a:pt x="25" y="2358"/>
                  </a:lnTo>
                  <a:lnTo>
                    <a:pt x="19" y="2364"/>
                  </a:lnTo>
                  <a:lnTo>
                    <a:pt x="15" y="2372"/>
                  </a:lnTo>
                  <a:lnTo>
                    <a:pt x="11" y="2379"/>
                  </a:lnTo>
                  <a:lnTo>
                    <a:pt x="9" y="2387"/>
                  </a:lnTo>
                  <a:lnTo>
                    <a:pt x="5" y="2396"/>
                  </a:lnTo>
                  <a:lnTo>
                    <a:pt x="4" y="2404"/>
                  </a:lnTo>
                  <a:lnTo>
                    <a:pt x="3" y="2413"/>
                  </a:lnTo>
                  <a:lnTo>
                    <a:pt x="3" y="2413"/>
                  </a:lnTo>
                  <a:lnTo>
                    <a:pt x="1" y="2478"/>
                  </a:lnTo>
                  <a:lnTo>
                    <a:pt x="0" y="2542"/>
                  </a:lnTo>
                  <a:lnTo>
                    <a:pt x="0" y="2542"/>
                  </a:lnTo>
                  <a:lnTo>
                    <a:pt x="1" y="2607"/>
                  </a:lnTo>
                  <a:lnTo>
                    <a:pt x="3" y="2671"/>
                  </a:lnTo>
                  <a:lnTo>
                    <a:pt x="3" y="2671"/>
                  </a:lnTo>
                  <a:lnTo>
                    <a:pt x="4" y="2680"/>
                  </a:lnTo>
                  <a:lnTo>
                    <a:pt x="5" y="2689"/>
                  </a:lnTo>
                  <a:lnTo>
                    <a:pt x="9" y="2698"/>
                  </a:lnTo>
                  <a:lnTo>
                    <a:pt x="11" y="2705"/>
                  </a:lnTo>
                  <a:lnTo>
                    <a:pt x="15" y="2713"/>
                  </a:lnTo>
                  <a:lnTo>
                    <a:pt x="19" y="2721"/>
                  </a:lnTo>
                  <a:lnTo>
                    <a:pt x="25" y="2727"/>
                  </a:lnTo>
                  <a:lnTo>
                    <a:pt x="30" y="2734"/>
                  </a:lnTo>
                  <a:lnTo>
                    <a:pt x="37" y="2740"/>
                  </a:lnTo>
                  <a:lnTo>
                    <a:pt x="43" y="2746"/>
                  </a:lnTo>
                  <a:lnTo>
                    <a:pt x="50" y="2750"/>
                  </a:lnTo>
                  <a:lnTo>
                    <a:pt x="57" y="2754"/>
                  </a:lnTo>
                  <a:lnTo>
                    <a:pt x="66" y="2757"/>
                  </a:lnTo>
                  <a:lnTo>
                    <a:pt x="74" y="2761"/>
                  </a:lnTo>
                  <a:lnTo>
                    <a:pt x="82" y="2763"/>
                  </a:lnTo>
                  <a:lnTo>
                    <a:pt x="92" y="2764"/>
                  </a:lnTo>
                  <a:lnTo>
                    <a:pt x="220" y="2777"/>
                  </a:lnTo>
                  <a:lnTo>
                    <a:pt x="220" y="2777"/>
                  </a:lnTo>
                  <a:lnTo>
                    <a:pt x="229" y="2778"/>
                  </a:lnTo>
                  <a:lnTo>
                    <a:pt x="237" y="2780"/>
                  </a:lnTo>
                  <a:lnTo>
                    <a:pt x="245" y="2782"/>
                  </a:lnTo>
                  <a:lnTo>
                    <a:pt x="252" y="2786"/>
                  </a:lnTo>
                  <a:lnTo>
                    <a:pt x="259" y="2789"/>
                  </a:lnTo>
                  <a:lnTo>
                    <a:pt x="266" y="2793"/>
                  </a:lnTo>
                  <a:lnTo>
                    <a:pt x="273" y="2799"/>
                  </a:lnTo>
                  <a:lnTo>
                    <a:pt x="278" y="2804"/>
                  </a:lnTo>
                  <a:lnTo>
                    <a:pt x="284" y="2809"/>
                  </a:lnTo>
                  <a:lnTo>
                    <a:pt x="289" y="2816"/>
                  </a:lnTo>
                  <a:lnTo>
                    <a:pt x="294" y="2822"/>
                  </a:lnTo>
                  <a:lnTo>
                    <a:pt x="298" y="2830"/>
                  </a:lnTo>
                  <a:lnTo>
                    <a:pt x="301" y="2837"/>
                  </a:lnTo>
                  <a:lnTo>
                    <a:pt x="304" y="2844"/>
                  </a:lnTo>
                  <a:lnTo>
                    <a:pt x="307" y="2853"/>
                  </a:lnTo>
                  <a:lnTo>
                    <a:pt x="308" y="2861"/>
                  </a:lnTo>
                  <a:lnTo>
                    <a:pt x="308" y="2861"/>
                  </a:lnTo>
                  <a:lnTo>
                    <a:pt x="317" y="2922"/>
                  </a:lnTo>
                  <a:lnTo>
                    <a:pt x="328" y="2984"/>
                  </a:lnTo>
                  <a:lnTo>
                    <a:pt x="341" y="3043"/>
                  </a:lnTo>
                  <a:lnTo>
                    <a:pt x="355" y="3103"/>
                  </a:lnTo>
                  <a:lnTo>
                    <a:pt x="355" y="3103"/>
                  </a:lnTo>
                  <a:lnTo>
                    <a:pt x="357" y="3112"/>
                  </a:lnTo>
                  <a:lnTo>
                    <a:pt x="359" y="3120"/>
                  </a:lnTo>
                  <a:lnTo>
                    <a:pt x="359" y="3128"/>
                  </a:lnTo>
                  <a:lnTo>
                    <a:pt x="359" y="3137"/>
                  </a:lnTo>
                  <a:lnTo>
                    <a:pt x="357" y="3144"/>
                  </a:lnTo>
                  <a:lnTo>
                    <a:pt x="356" y="3152"/>
                  </a:lnTo>
                  <a:lnTo>
                    <a:pt x="353" y="3160"/>
                  </a:lnTo>
                  <a:lnTo>
                    <a:pt x="351" y="3167"/>
                  </a:lnTo>
                  <a:lnTo>
                    <a:pt x="347" y="3175"/>
                  </a:lnTo>
                  <a:lnTo>
                    <a:pt x="343" y="3181"/>
                  </a:lnTo>
                  <a:lnTo>
                    <a:pt x="338" y="3189"/>
                  </a:lnTo>
                  <a:lnTo>
                    <a:pt x="334" y="3194"/>
                  </a:lnTo>
                  <a:lnTo>
                    <a:pt x="327" y="3201"/>
                  </a:lnTo>
                  <a:lnTo>
                    <a:pt x="322" y="3205"/>
                  </a:lnTo>
                  <a:lnTo>
                    <a:pt x="314" y="3210"/>
                  </a:lnTo>
                  <a:lnTo>
                    <a:pt x="308" y="3215"/>
                  </a:lnTo>
                  <a:lnTo>
                    <a:pt x="193" y="3276"/>
                  </a:lnTo>
                  <a:lnTo>
                    <a:pt x="193" y="3276"/>
                  </a:lnTo>
                  <a:lnTo>
                    <a:pt x="185" y="3281"/>
                  </a:lnTo>
                  <a:lnTo>
                    <a:pt x="178" y="3286"/>
                  </a:lnTo>
                  <a:lnTo>
                    <a:pt x="171" y="3292"/>
                  </a:lnTo>
                  <a:lnTo>
                    <a:pt x="166" y="3298"/>
                  </a:lnTo>
                  <a:lnTo>
                    <a:pt x="160" y="3305"/>
                  </a:lnTo>
                  <a:lnTo>
                    <a:pt x="155" y="3312"/>
                  </a:lnTo>
                  <a:lnTo>
                    <a:pt x="152" y="3320"/>
                  </a:lnTo>
                  <a:lnTo>
                    <a:pt x="147" y="3327"/>
                  </a:lnTo>
                  <a:lnTo>
                    <a:pt x="145" y="3335"/>
                  </a:lnTo>
                  <a:lnTo>
                    <a:pt x="143" y="3344"/>
                  </a:lnTo>
                  <a:lnTo>
                    <a:pt x="142" y="3352"/>
                  </a:lnTo>
                  <a:lnTo>
                    <a:pt x="141" y="3361"/>
                  </a:lnTo>
                  <a:lnTo>
                    <a:pt x="141" y="3370"/>
                  </a:lnTo>
                  <a:lnTo>
                    <a:pt x="142" y="3378"/>
                  </a:lnTo>
                  <a:lnTo>
                    <a:pt x="144" y="3387"/>
                  </a:lnTo>
                  <a:lnTo>
                    <a:pt x="146" y="3396"/>
                  </a:lnTo>
                  <a:lnTo>
                    <a:pt x="146" y="3396"/>
                  </a:lnTo>
                  <a:lnTo>
                    <a:pt x="169" y="3456"/>
                  </a:lnTo>
                  <a:lnTo>
                    <a:pt x="193" y="3516"/>
                  </a:lnTo>
                  <a:lnTo>
                    <a:pt x="219" y="3575"/>
                  </a:lnTo>
                  <a:lnTo>
                    <a:pt x="245" y="3634"/>
                  </a:lnTo>
                  <a:lnTo>
                    <a:pt x="245" y="3634"/>
                  </a:lnTo>
                  <a:lnTo>
                    <a:pt x="249" y="3642"/>
                  </a:lnTo>
                  <a:lnTo>
                    <a:pt x="255" y="3649"/>
                  </a:lnTo>
                  <a:lnTo>
                    <a:pt x="260" y="3656"/>
                  </a:lnTo>
                  <a:lnTo>
                    <a:pt x="265" y="3662"/>
                  </a:lnTo>
                  <a:lnTo>
                    <a:pt x="272" y="3668"/>
                  </a:lnTo>
                  <a:lnTo>
                    <a:pt x="279" y="3673"/>
                  </a:lnTo>
                  <a:lnTo>
                    <a:pt x="287" y="3677"/>
                  </a:lnTo>
                  <a:lnTo>
                    <a:pt x="295" y="3681"/>
                  </a:lnTo>
                  <a:lnTo>
                    <a:pt x="302" y="3684"/>
                  </a:lnTo>
                  <a:lnTo>
                    <a:pt x="311" y="3686"/>
                  </a:lnTo>
                  <a:lnTo>
                    <a:pt x="318" y="3688"/>
                  </a:lnTo>
                  <a:lnTo>
                    <a:pt x="327" y="3689"/>
                  </a:lnTo>
                  <a:lnTo>
                    <a:pt x="336" y="3689"/>
                  </a:lnTo>
                  <a:lnTo>
                    <a:pt x="344" y="3689"/>
                  </a:lnTo>
                  <a:lnTo>
                    <a:pt x="354" y="3687"/>
                  </a:lnTo>
                  <a:lnTo>
                    <a:pt x="363" y="3685"/>
                  </a:lnTo>
                  <a:lnTo>
                    <a:pt x="486" y="3648"/>
                  </a:lnTo>
                  <a:lnTo>
                    <a:pt x="486" y="3648"/>
                  </a:lnTo>
                  <a:lnTo>
                    <a:pt x="495" y="3646"/>
                  </a:lnTo>
                  <a:lnTo>
                    <a:pt x="503" y="3644"/>
                  </a:lnTo>
                  <a:lnTo>
                    <a:pt x="511" y="3644"/>
                  </a:lnTo>
                  <a:lnTo>
                    <a:pt x="519" y="3644"/>
                  </a:lnTo>
                  <a:lnTo>
                    <a:pt x="528" y="3645"/>
                  </a:lnTo>
                  <a:lnTo>
                    <a:pt x="535" y="3646"/>
                  </a:lnTo>
                  <a:lnTo>
                    <a:pt x="543" y="3648"/>
                  </a:lnTo>
                  <a:lnTo>
                    <a:pt x="550" y="3650"/>
                  </a:lnTo>
                  <a:lnTo>
                    <a:pt x="558" y="3653"/>
                  </a:lnTo>
                  <a:lnTo>
                    <a:pt x="565" y="3658"/>
                  </a:lnTo>
                  <a:lnTo>
                    <a:pt x="572" y="3662"/>
                  </a:lnTo>
                  <a:lnTo>
                    <a:pt x="578" y="3666"/>
                  </a:lnTo>
                  <a:lnTo>
                    <a:pt x="584" y="3672"/>
                  </a:lnTo>
                  <a:lnTo>
                    <a:pt x="590" y="3678"/>
                  </a:lnTo>
                  <a:lnTo>
                    <a:pt x="595" y="3685"/>
                  </a:lnTo>
                  <a:lnTo>
                    <a:pt x="599" y="3691"/>
                  </a:lnTo>
                  <a:lnTo>
                    <a:pt x="599" y="3691"/>
                  </a:lnTo>
                  <a:lnTo>
                    <a:pt x="632" y="3745"/>
                  </a:lnTo>
                  <a:lnTo>
                    <a:pt x="665" y="3797"/>
                  </a:lnTo>
                  <a:lnTo>
                    <a:pt x="701" y="3847"/>
                  </a:lnTo>
                  <a:lnTo>
                    <a:pt x="737" y="3897"/>
                  </a:lnTo>
                  <a:lnTo>
                    <a:pt x="737" y="3897"/>
                  </a:lnTo>
                  <a:lnTo>
                    <a:pt x="742" y="3904"/>
                  </a:lnTo>
                  <a:lnTo>
                    <a:pt x="746" y="3911"/>
                  </a:lnTo>
                  <a:lnTo>
                    <a:pt x="750" y="3919"/>
                  </a:lnTo>
                  <a:lnTo>
                    <a:pt x="752" y="3927"/>
                  </a:lnTo>
                  <a:lnTo>
                    <a:pt x="754" y="3934"/>
                  </a:lnTo>
                  <a:lnTo>
                    <a:pt x="756" y="3943"/>
                  </a:lnTo>
                  <a:lnTo>
                    <a:pt x="757" y="3950"/>
                  </a:lnTo>
                  <a:lnTo>
                    <a:pt x="757" y="3958"/>
                  </a:lnTo>
                  <a:lnTo>
                    <a:pt x="756" y="3967"/>
                  </a:lnTo>
                  <a:lnTo>
                    <a:pt x="755" y="3974"/>
                  </a:lnTo>
                  <a:lnTo>
                    <a:pt x="754" y="3982"/>
                  </a:lnTo>
                  <a:lnTo>
                    <a:pt x="751" y="3989"/>
                  </a:lnTo>
                  <a:lnTo>
                    <a:pt x="749" y="3997"/>
                  </a:lnTo>
                  <a:lnTo>
                    <a:pt x="744" y="4005"/>
                  </a:lnTo>
                  <a:lnTo>
                    <a:pt x="740" y="4012"/>
                  </a:lnTo>
                  <a:lnTo>
                    <a:pt x="734" y="4019"/>
                  </a:lnTo>
                  <a:lnTo>
                    <a:pt x="653" y="4118"/>
                  </a:lnTo>
                  <a:lnTo>
                    <a:pt x="653" y="4118"/>
                  </a:lnTo>
                  <a:lnTo>
                    <a:pt x="648" y="4126"/>
                  </a:lnTo>
                  <a:lnTo>
                    <a:pt x="642" y="4133"/>
                  </a:lnTo>
                  <a:lnTo>
                    <a:pt x="639" y="4141"/>
                  </a:lnTo>
                  <a:lnTo>
                    <a:pt x="636" y="4150"/>
                  </a:lnTo>
                  <a:lnTo>
                    <a:pt x="634" y="4157"/>
                  </a:lnTo>
                  <a:lnTo>
                    <a:pt x="632" y="4166"/>
                  </a:lnTo>
                  <a:lnTo>
                    <a:pt x="630" y="4175"/>
                  </a:lnTo>
                  <a:lnTo>
                    <a:pt x="630" y="4183"/>
                  </a:lnTo>
                  <a:lnTo>
                    <a:pt x="632" y="4192"/>
                  </a:lnTo>
                  <a:lnTo>
                    <a:pt x="633" y="4201"/>
                  </a:lnTo>
                  <a:lnTo>
                    <a:pt x="635" y="4208"/>
                  </a:lnTo>
                  <a:lnTo>
                    <a:pt x="637" y="4217"/>
                  </a:lnTo>
                  <a:lnTo>
                    <a:pt x="641" y="4225"/>
                  </a:lnTo>
                  <a:lnTo>
                    <a:pt x="646" y="4232"/>
                  </a:lnTo>
                  <a:lnTo>
                    <a:pt x="650" y="4240"/>
                  </a:lnTo>
                  <a:lnTo>
                    <a:pt x="655" y="4247"/>
                  </a:lnTo>
                  <a:lnTo>
                    <a:pt x="655" y="4247"/>
                  </a:lnTo>
                  <a:lnTo>
                    <a:pt x="700" y="4294"/>
                  </a:lnTo>
                  <a:lnTo>
                    <a:pt x="744" y="4340"/>
                  </a:lnTo>
                  <a:lnTo>
                    <a:pt x="791" y="4385"/>
                  </a:lnTo>
                  <a:lnTo>
                    <a:pt x="838" y="4429"/>
                  </a:lnTo>
                  <a:lnTo>
                    <a:pt x="838" y="4429"/>
                  </a:lnTo>
                  <a:lnTo>
                    <a:pt x="845" y="4435"/>
                  </a:lnTo>
                  <a:lnTo>
                    <a:pt x="853" y="4440"/>
                  </a:lnTo>
                  <a:lnTo>
                    <a:pt x="860" y="4444"/>
                  </a:lnTo>
                  <a:lnTo>
                    <a:pt x="868" y="4448"/>
                  </a:lnTo>
                  <a:lnTo>
                    <a:pt x="876" y="4450"/>
                  </a:lnTo>
                  <a:lnTo>
                    <a:pt x="885" y="4452"/>
                  </a:lnTo>
                  <a:lnTo>
                    <a:pt x="893" y="4454"/>
                  </a:lnTo>
                  <a:lnTo>
                    <a:pt x="901" y="4454"/>
                  </a:lnTo>
                  <a:lnTo>
                    <a:pt x="910" y="4454"/>
                  </a:lnTo>
                  <a:lnTo>
                    <a:pt x="919" y="4453"/>
                  </a:lnTo>
                  <a:lnTo>
                    <a:pt x="927" y="4452"/>
                  </a:lnTo>
                  <a:lnTo>
                    <a:pt x="935" y="4449"/>
                  </a:lnTo>
                  <a:lnTo>
                    <a:pt x="944" y="4446"/>
                  </a:lnTo>
                  <a:lnTo>
                    <a:pt x="951" y="4442"/>
                  </a:lnTo>
                  <a:lnTo>
                    <a:pt x="959" y="4438"/>
                  </a:lnTo>
                  <a:lnTo>
                    <a:pt x="966" y="4433"/>
                  </a:lnTo>
                  <a:lnTo>
                    <a:pt x="1066" y="4350"/>
                  </a:lnTo>
                  <a:lnTo>
                    <a:pt x="1066" y="4350"/>
                  </a:lnTo>
                  <a:lnTo>
                    <a:pt x="1074" y="4345"/>
                  </a:lnTo>
                  <a:lnTo>
                    <a:pt x="1080" y="4340"/>
                  </a:lnTo>
                  <a:lnTo>
                    <a:pt x="1088" y="4337"/>
                  </a:lnTo>
                  <a:lnTo>
                    <a:pt x="1095" y="4334"/>
                  </a:lnTo>
                  <a:lnTo>
                    <a:pt x="1103" y="4332"/>
                  </a:lnTo>
                  <a:lnTo>
                    <a:pt x="1110" y="4330"/>
                  </a:lnTo>
                  <a:lnTo>
                    <a:pt x="1119" y="4329"/>
                  </a:lnTo>
                  <a:lnTo>
                    <a:pt x="1127" y="4329"/>
                  </a:lnTo>
                  <a:lnTo>
                    <a:pt x="1134" y="4329"/>
                  </a:lnTo>
                  <a:lnTo>
                    <a:pt x="1143" y="4329"/>
                  </a:lnTo>
                  <a:lnTo>
                    <a:pt x="1150" y="4331"/>
                  </a:lnTo>
                  <a:lnTo>
                    <a:pt x="1158" y="4333"/>
                  </a:lnTo>
                  <a:lnTo>
                    <a:pt x="1166" y="4335"/>
                  </a:lnTo>
                  <a:lnTo>
                    <a:pt x="1173" y="4339"/>
                  </a:lnTo>
                  <a:lnTo>
                    <a:pt x="1181" y="4343"/>
                  </a:lnTo>
                  <a:lnTo>
                    <a:pt x="1187" y="4348"/>
                  </a:lnTo>
                  <a:lnTo>
                    <a:pt x="1187" y="4348"/>
                  </a:lnTo>
                  <a:lnTo>
                    <a:pt x="1237" y="4384"/>
                  </a:lnTo>
                  <a:lnTo>
                    <a:pt x="1288" y="4420"/>
                  </a:lnTo>
                  <a:lnTo>
                    <a:pt x="1340" y="4453"/>
                  </a:lnTo>
                  <a:lnTo>
                    <a:pt x="1393" y="4486"/>
                  </a:lnTo>
                  <a:lnTo>
                    <a:pt x="1393" y="4486"/>
                  </a:lnTo>
                  <a:lnTo>
                    <a:pt x="1400" y="4490"/>
                  </a:lnTo>
                  <a:lnTo>
                    <a:pt x="1407" y="4495"/>
                  </a:lnTo>
                  <a:lnTo>
                    <a:pt x="1413" y="4501"/>
                  </a:lnTo>
                  <a:lnTo>
                    <a:pt x="1418" y="4506"/>
                  </a:lnTo>
                  <a:lnTo>
                    <a:pt x="1423" y="4513"/>
                  </a:lnTo>
                  <a:lnTo>
                    <a:pt x="1428" y="4520"/>
                  </a:lnTo>
                  <a:lnTo>
                    <a:pt x="1431" y="4527"/>
                  </a:lnTo>
                  <a:lnTo>
                    <a:pt x="1434" y="4534"/>
                  </a:lnTo>
                  <a:lnTo>
                    <a:pt x="1438" y="4542"/>
                  </a:lnTo>
                  <a:lnTo>
                    <a:pt x="1440" y="4550"/>
                  </a:lnTo>
                  <a:lnTo>
                    <a:pt x="1441" y="4557"/>
                  </a:lnTo>
                  <a:lnTo>
                    <a:pt x="1441" y="4566"/>
                  </a:lnTo>
                  <a:lnTo>
                    <a:pt x="1441" y="4573"/>
                  </a:lnTo>
                  <a:lnTo>
                    <a:pt x="1441" y="4582"/>
                  </a:lnTo>
                  <a:lnTo>
                    <a:pt x="1440" y="4590"/>
                  </a:lnTo>
                  <a:lnTo>
                    <a:pt x="1438" y="4598"/>
                  </a:lnTo>
                  <a:lnTo>
                    <a:pt x="1400" y="4723"/>
                  </a:lnTo>
                  <a:lnTo>
                    <a:pt x="1400" y="4723"/>
                  </a:lnTo>
                  <a:lnTo>
                    <a:pt x="1397" y="4732"/>
                  </a:lnTo>
                  <a:lnTo>
                    <a:pt x="1396" y="4740"/>
                  </a:lnTo>
                  <a:lnTo>
                    <a:pt x="1395" y="4749"/>
                  </a:lnTo>
                  <a:lnTo>
                    <a:pt x="1395" y="4758"/>
                  </a:lnTo>
                  <a:lnTo>
                    <a:pt x="1396" y="4766"/>
                  </a:lnTo>
                  <a:lnTo>
                    <a:pt x="1399" y="4775"/>
                  </a:lnTo>
                  <a:lnTo>
                    <a:pt x="1401" y="4783"/>
                  </a:lnTo>
                  <a:lnTo>
                    <a:pt x="1404" y="4791"/>
                  </a:lnTo>
                  <a:lnTo>
                    <a:pt x="1407" y="4799"/>
                  </a:lnTo>
                  <a:lnTo>
                    <a:pt x="1413" y="4805"/>
                  </a:lnTo>
                  <a:lnTo>
                    <a:pt x="1417" y="4813"/>
                  </a:lnTo>
                  <a:lnTo>
                    <a:pt x="1422" y="4819"/>
                  </a:lnTo>
                  <a:lnTo>
                    <a:pt x="1429" y="4825"/>
                  </a:lnTo>
                  <a:lnTo>
                    <a:pt x="1436" y="4830"/>
                  </a:lnTo>
                  <a:lnTo>
                    <a:pt x="1443" y="4836"/>
                  </a:lnTo>
                  <a:lnTo>
                    <a:pt x="1452" y="4840"/>
                  </a:lnTo>
                  <a:lnTo>
                    <a:pt x="1452" y="4840"/>
                  </a:lnTo>
                  <a:lnTo>
                    <a:pt x="1510" y="4867"/>
                  </a:lnTo>
                  <a:lnTo>
                    <a:pt x="1569" y="4892"/>
                  </a:lnTo>
                  <a:lnTo>
                    <a:pt x="1629" y="4916"/>
                  </a:lnTo>
                  <a:lnTo>
                    <a:pt x="1689" y="4939"/>
                  </a:lnTo>
                  <a:lnTo>
                    <a:pt x="1689" y="4939"/>
                  </a:lnTo>
                  <a:lnTo>
                    <a:pt x="1698" y="4941"/>
                  </a:lnTo>
                  <a:lnTo>
                    <a:pt x="1706" y="4943"/>
                  </a:lnTo>
                  <a:lnTo>
                    <a:pt x="1716" y="4944"/>
                  </a:lnTo>
                  <a:lnTo>
                    <a:pt x="1725" y="4944"/>
                  </a:lnTo>
                  <a:lnTo>
                    <a:pt x="1732" y="4944"/>
                  </a:lnTo>
                  <a:lnTo>
                    <a:pt x="1741" y="4942"/>
                  </a:lnTo>
                  <a:lnTo>
                    <a:pt x="1750" y="4940"/>
                  </a:lnTo>
                  <a:lnTo>
                    <a:pt x="1758" y="4937"/>
                  </a:lnTo>
                  <a:lnTo>
                    <a:pt x="1766" y="4934"/>
                  </a:lnTo>
                  <a:lnTo>
                    <a:pt x="1773" y="4930"/>
                  </a:lnTo>
                  <a:lnTo>
                    <a:pt x="1780" y="4926"/>
                  </a:lnTo>
                  <a:lnTo>
                    <a:pt x="1787" y="4920"/>
                  </a:lnTo>
                  <a:lnTo>
                    <a:pt x="1793" y="4914"/>
                  </a:lnTo>
                  <a:lnTo>
                    <a:pt x="1799" y="4907"/>
                  </a:lnTo>
                  <a:lnTo>
                    <a:pt x="1805" y="4900"/>
                  </a:lnTo>
                  <a:lnTo>
                    <a:pt x="1809" y="4892"/>
                  </a:lnTo>
                  <a:lnTo>
                    <a:pt x="1870" y="4778"/>
                  </a:lnTo>
                  <a:lnTo>
                    <a:pt x="1870" y="4778"/>
                  </a:lnTo>
                  <a:lnTo>
                    <a:pt x="1874" y="4771"/>
                  </a:lnTo>
                  <a:lnTo>
                    <a:pt x="1880" y="4764"/>
                  </a:lnTo>
                  <a:lnTo>
                    <a:pt x="1885" y="4758"/>
                  </a:lnTo>
                  <a:lnTo>
                    <a:pt x="1890" y="4752"/>
                  </a:lnTo>
                  <a:lnTo>
                    <a:pt x="1897" y="4747"/>
                  </a:lnTo>
                  <a:lnTo>
                    <a:pt x="1903" y="4742"/>
                  </a:lnTo>
                  <a:lnTo>
                    <a:pt x="1910" y="4738"/>
                  </a:lnTo>
                  <a:lnTo>
                    <a:pt x="1917" y="4735"/>
                  </a:lnTo>
                  <a:lnTo>
                    <a:pt x="1925" y="4732"/>
                  </a:lnTo>
                  <a:lnTo>
                    <a:pt x="1933" y="4729"/>
                  </a:lnTo>
                  <a:lnTo>
                    <a:pt x="1940" y="4727"/>
                  </a:lnTo>
                  <a:lnTo>
                    <a:pt x="1949" y="4726"/>
                  </a:lnTo>
                  <a:lnTo>
                    <a:pt x="1956" y="4726"/>
                  </a:lnTo>
                  <a:lnTo>
                    <a:pt x="1965" y="4726"/>
                  </a:lnTo>
                  <a:lnTo>
                    <a:pt x="1973" y="4727"/>
                  </a:lnTo>
                  <a:lnTo>
                    <a:pt x="1981" y="4729"/>
                  </a:lnTo>
                  <a:lnTo>
                    <a:pt x="1981" y="4729"/>
                  </a:lnTo>
                  <a:lnTo>
                    <a:pt x="2041" y="4744"/>
                  </a:lnTo>
                  <a:lnTo>
                    <a:pt x="2102" y="4757"/>
                  </a:lnTo>
                  <a:lnTo>
                    <a:pt x="2162" y="4767"/>
                  </a:lnTo>
                  <a:lnTo>
                    <a:pt x="2224" y="4777"/>
                  </a:lnTo>
                  <a:lnTo>
                    <a:pt x="2224" y="4777"/>
                  </a:lnTo>
                  <a:lnTo>
                    <a:pt x="2232" y="4779"/>
                  </a:lnTo>
                  <a:lnTo>
                    <a:pt x="2240" y="4781"/>
                  </a:lnTo>
                  <a:lnTo>
                    <a:pt x="2248" y="4784"/>
                  </a:lnTo>
                  <a:lnTo>
                    <a:pt x="2255" y="4787"/>
                  </a:lnTo>
                  <a:lnTo>
                    <a:pt x="2262" y="4791"/>
                  </a:lnTo>
                  <a:lnTo>
                    <a:pt x="2268" y="4796"/>
                  </a:lnTo>
                  <a:lnTo>
                    <a:pt x="2275" y="4801"/>
                  </a:lnTo>
                  <a:lnTo>
                    <a:pt x="2281" y="4806"/>
                  </a:lnTo>
                  <a:lnTo>
                    <a:pt x="2287" y="4813"/>
                  </a:lnTo>
                  <a:lnTo>
                    <a:pt x="2291" y="4819"/>
                  </a:lnTo>
                  <a:lnTo>
                    <a:pt x="2296" y="4826"/>
                  </a:lnTo>
                  <a:lnTo>
                    <a:pt x="2299" y="4833"/>
                  </a:lnTo>
                  <a:lnTo>
                    <a:pt x="2302" y="4840"/>
                  </a:lnTo>
                  <a:lnTo>
                    <a:pt x="2305" y="4849"/>
                  </a:lnTo>
                  <a:lnTo>
                    <a:pt x="2306" y="4856"/>
                  </a:lnTo>
                  <a:lnTo>
                    <a:pt x="2307" y="4865"/>
                  </a:lnTo>
                  <a:lnTo>
                    <a:pt x="2320" y="4994"/>
                  </a:lnTo>
                  <a:lnTo>
                    <a:pt x="2320" y="4994"/>
                  </a:lnTo>
                  <a:lnTo>
                    <a:pt x="2323" y="5002"/>
                  </a:lnTo>
                  <a:lnTo>
                    <a:pt x="2324" y="5011"/>
                  </a:lnTo>
                  <a:lnTo>
                    <a:pt x="2327" y="5020"/>
                  </a:lnTo>
                  <a:lnTo>
                    <a:pt x="2330" y="5027"/>
                  </a:lnTo>
                  <a:lnTo>
                    <a:pt x="2335" y="5035"/>
                  </a:lnTo>
                  <a:lnTo>
                    <a:pt x="2340" y="5041"/>
                  </a:lnTo>
                  <a:lnTo>
                    <a:pt x="2345" y="5049"/>
                  </a:lnTo>
                  <a:lnTo>
                    <a:pt x="2351" y="5054"/>
                  </a:lnTo>
                  <a:lnTo>
                    <a:pt x="2357" y="5061"/>
                  </a:lnTo>
                  <a:lnTo>
                    <a:pt x="2364" y="5065"/>
                  </a:lnTo>
                  <a:lnTo>
                    <a:pt x="2371" y="5070"/>
                  </a:lnTo>
                  <a:lnTo>
                    <a:pt x="2379" y="5074"/>
                  </a:lnTo>
                  <a:lnTo>
                    <a:pt x="2388" y="5077"/>
                  </a:lnTo>
                  <a:lnTo>
                    <a:pt x="2396" y="5079"/>
                  </a:lnTo>
                  <a:lnTo>
                    <a:pt x="2405" y="5082"/>
                  </a:lnTo>
                  <a:lnTo>
                    <a:pt x="2414" y="5082"/>
                  </a:lnTo>
                  <a:lnTo>
                    <a:pt x="2414" y="5082"/>
                  </a:lnTo>
                  <a:lnTo>
                    <a:pt x="2478" y="5085"/>
                  </a:lnTo>
                  <a:lnTo>
                    <a:pt x="2543" y="5085"/>
                  </a:lnTo>
                  <a:lnTo>
                    <a:pt x="2543" y="5085"/>
                  </a:lnTo>
                  <a:lnTo>
                    <a:pt x="2608" y="5085"/>
                  </a:lnTo>
                  <a:lnTo>
                    <a:pt x="2671" y="5082"/>
                  </a:lnTo>
                  <a:lnTo>
                    <a:pt x="2671" y="5082"/>
                  </a:lnTo>
                  <a:lnTo>
                    <a:pt x="2680" y="5082"/>
                  </a:lnTo>
                  <a:lnTo>
                    <a:pt x="2689" y="5079"/>
                  </a:lnTo>
                  <a:lnTo>
                    <a:pt x="2697" y="5077"/>
                  </a:lnTo>
                  <a:lnTo>
                    <a:pt x="2705" y="5074"/>
                  </a:lnTo>
                  <a:lnTo>
                    <a:pt x="2714" y="5070"/>
                  </a:lnTo>
                  <a:lnTo>
                    <a:pt x="2720" y="5065"/>
                  </a:lnTo>
                  <a:lnTo>
                    <a:pt x="2728" y="5061"/>
                  </a:lnTo>
                  <a:lnTo>
                    <a:pt x="2734" y="5054"/>
                  </a:lnTo>
                  <a:lnTo>
                    <a:pt x="2740" y="5049"/>
                  </a:lnTo>
                  <a:lnTo>
                    <a:pt x="2745" y="5041"/>
                  </a:lnTo>
                  <a:lnTo>
                    <a:pt x="2749" y="5035"/>
                  </a:lnTo>
                  <a:lnTo>
                    <a:pt x="2754" y="5027"/>
                  </a:lnTo>
                  <a:lnTo>
                    <a:pt x="2758" y="5020"/>
                  </a:lnTo>
                  <a:lnTo>
                    <a:pt x="2760" y="5011"/>
                  </a:lnTo>
                  <a:lnTo>
                    <a:pt x="2762" y="5002"/>
                  </a:lnTo>
                  <a:lnTo>
                    <a:pt x="2764" y="4994"/>
                  </a:lnTo>
                  <a:lnTo>
                    <a:pt x="2777" y="4865"/>
                  </a:lnTo>
                  <a:lnTo>
                    <a:pt x="2777" y="4865"/>
                  </a:lnTo>
                  <a:lnTo>
                    <a:pt x="2778" y="4856"/>
                  </a:lnTo>
                  <a:lnTo>
                    <a:pt x="2780" y="4849"/>
                  </a:lnTo>
                  <a:lnTo>
                    <a:pt x="2782" y="4840"/>
                  </a:lnTo>
                  <a:lnTo>
                    <a:pt x="2785" y="4833"/>
                  </a:lnTo>
                  <a:lnTo>
                    <a:pt x="2790" y="4826"/>
                  </a:lnTo>
                  <a:lnTo>
                    <a:pt x="2794" y="4819"/>
                  </a:lnTo>
                  <a:lnTo>
                    <a:pt x="2798" y="4813"/>
                  </a:lnTo>
                  <a:lnTo>
                    <a:pt x="2804" y="4806"/>
                  </a:lnTo>
                  <a:lnTo>
                    <a:pt x="2809" y="4801"/>
                  </a:lnTo>
                  <a:lnTo>
                    <a:pt x="2816" y="4796"/>
                  </a:lnTo>
                  <a:lnTo>
                    <a:pt x="2822" y="4791"/>
                  </a:lnTo>
                  <a:lnTo>
                    <a:pt x="2830" y="4787"/>
                  </a:lnTo>
                  <a:lnTo>
                    <a:pt x="2837" y="4784"/>
                  </a:lnTo>
                  <a:lnTo>
                    <a:pt x="2845" y="4781"/>
                  </a:lnTo>
                  <a:lnTo>
                    <a:pt x="2852" y="4779"/>
                  </a:lnTo>
                  <a:lnTo>
                    <a:pt x="2861" y="4777"/>
                  </a:lnTo>
                  <a:lnTo>
                    <a:pt x="2861" y="4777"/>
                  </a:lnTo>
                  <a:lnTo>
                    <a:pt x="2923" y="4767"/>
                  </a:lnTo>
                  <a:lnTo>
                    <a:pt x="2983" y="4757"/>
                  </a:lnTo>
                  <a:lnTo>
                    <a:pt x="3044" y="4744"/>
                  </a:lnTo>
                  <a:lnTo>
                    <a:pt x="3104" y="4729"/>
                  </a:lnTo>
                  <a:lnTo>
                    <a:pt x="3104" y="4729"/>
                  </a:lnTo>
                  <a:lnTo>
                    <a:pt x="3111" y="4727"/>
                  </a:lnTo>
                  <a:lnTo>
                    <a:pt x="3120" y="4726"/>
                  </a:lnTo>
                  <a:lnTo>
                    <a:pt x="3129" y="4726"/>
                  </a:lnTo>
                  <a:lnTo>
                    <a:pt x="3136" y="4726"/>
                  </a:lnTo>
                  <a:lnTo>
                    <a:pt x="3144" y="4727"/>
                  </a:lnTo>
                  <a:lnTo>
                    <a:pt x="3152" y="4729"/>
                  </a:lnTo>
                  <a:lnTo>
                    <a:pt x="3160" y="4732"/>
                  </a:lnTo>
                  <a:lnTo>
                    <a:pt x="3168" y="4735"/>
                  </a:lnTo>
                  <a:lnTo>
                    <a:pt x="3174" y="4738"/>
                  </a:lnTo>
                  <a:lnTo>
                    <a:pt x="3182" y="4742"/>
                  </a:lnTo>
                  <a:lnTo>
                    <a:pt x="3188" y="4747"/>
                  </a:lnTo>
                  <a:lnTo>
                    <a:pt x="3195" y="4752"/>
                  </a:lnTo>
                  <a:lnTo>
                    <a:pt x="3200" y="4758"/>
                  </a:lnTo>
                  <a:lnTo>
                    <a:pt x="3206" y="4764"/>
                  </a:lnTo>
                  <a:lnTo>
                    <a:pt x="3210" y="4771"/>
                  </a:lnTo>
                  <a:lnTo>
                    <a:pt x="3214" y="4778"/>
                  </a:lnTo>
                  <a:lnTo>
                    <a:pt x="3276" y="4892"/>
                  </a:lnTo>
                  <a:lnTo>
                    <a:pt x="3276" y="4892"/>
                  </a:lnTo>
                  <a:lnTo>
                    <a:pt x="3280" y="4900"/>
                  </a:lnTo>
                  <a:lnTo>
                    <a:pt x="3286" y="4907"/>
                  </a:lnTo>
                  <a:lnTo>
                    <a:pt x="3291" y="4914"/>
                  </a:lnTo>
                  <a:lnTo>
                    <a:pt x="3298" y="4920"/>
                  </a:lnTo>
                  <a:lnTo>
                    <a:pt x="3304" y="4926"/>
                  </a:lnTo>
                  <a:lnTo>
                    <a:pt x="3312" y="4930"/>
                  </a:lnTo>
                  <a:lnTo>
                    <a:pt x="3319" y="4934"/>
                  </a:lnTo>
                  <a:lnTo>
                    <a:pt x="3327" y="4937"/>
                  </a:lnTo>
                  <a:lnTo>
                    <a:pt x="3336" y="4940"/>
                  </a:lnTo>
                  <a:lnTo>
                    <a:pt x="3343" y="4942"/>
                  </a:lnTo>
                  <a:lnTo>
                    <a:pt x="3352" y="4944"/>
                  </a:lnTo>
                  <a:lnTo>
                    <a:pt x="3360" y="4944"/>
                  </a:lnTo>
                  <a:lnTo>
                    <a:pt x="3369" y="4944"/>
                  </a:lnTo>
                  <a:lnTo>
                    <a:pt x="3378" y="4943"/>
                  </a:lnTo>
                  <a:lnTo>
                    <a:pt x="3386" y="4941"/>
                  </a:lnTo>
                  <a:lnTo>
                    <a:pt x="3395" y="4939"/>
                  </a:lnTo>
                  <a:lnTo>
                    <a:pt x="3395" y="4939"/>
                  </a:lnTo>
                  <a:lnTo>
                    <a:pt x="3456" y="4916"/>
                  </a:lnTo>
                  <a:lnTo>
                    <a:pt x="3515" y="4892"/>
                  </a:lnTo>
                  <a:lnTo>
                    <a:pt x="3575" y="4867"/>
                  </a:lnTo>
                  <a:lnTo>
                    <a:pt x="3633" y="4840"/>
                  </a:lnTo>
                  <a:lnTo>
                    <a:pt x="3633" y="4840"/>
                  </a:lnTo>
                  <a:lnTo>
                    <a:pt x="3641" y="4836"/>
                  </a:lnTo>
                  <a:lnTo>
                    <a:pt x="3649" y="4830"/>
                  </a:lnTo>
                  <a:lnTo>
                    <a:pt x="3655" y="4825"/>
                  </a:lnTo>
                  <a:lnTo>
                    <a:pt x="3662" y="4819"/>
                  </a:lnTo>
                  <a:lnTo>
                    <a:pt x="3667" y="4813"/>
                  </a:lnTo>
                  <a:lnTo>
                    <a:pt x="3672" y="4805"/>
                  </a:lnTo>
                  <a:lnTo>
                    <a:pt x="3677" y="4799"/>
                  </a:lnTo>
                  <a:lnTo>
                    <a:pt x="3681" y="4791"/>
                  </a:lnTo>
                  <a:lnTo>
                    <a:pt x="3684" y="4783"/>
                  </a:lnTo>
                  <a:lnTo>
                    <a:pt x="3687" y="4775"/>
                  </a:lnTo>
                  <a:lnTo>
                    <a:pt x="3688" y="4766"/>
                  </a:lnTo>
                  <a:lnTo>
                    <a:pt x="3689" y="4758"/>
                  </a:lnTo>
                  <a:lnTo>
                    <a:pt x="3689" y="4749"/>
                  </a:lnTo>
                  <a:lnTo>
                    <a:pt x="3689" y="4740"/>
                  </a:lnTo>
                  <a:lnTo>
                    <a:pt x="3688" y="4732"/>
                  </a:lnTo>
                  <a:lnTo>
                    <a:pt x="3685" y="4723"/>
                  </a:lnTo>
                  <a:lnTo>
                    <a:pt x="3648" y="4598"/>
                  </a:lnTo>
                  <a:lnTo>
                    <a:pt x="3648" y="4598"/>
                  </a:lnTo>
                  <a:lnTo>
                    <a:pt x="3645" y="4590"/>
                  </a:lnTo>
                  <a:lnTo>
                    <a:pt x="3644" y="4582"/>
                  </a:lnTo>
                  <a:lnTo>
                    <a:pt x="3643" y="4573"/>
                  </a:lnTo>
                  <a:lnTo>
                    <a:pt x="3643" y="4566"/>
                  </a:lnTo>
                  <a:lnTo>
                    <a:pt x="3644" y="4557"/>
                  </a:lnTo>
                  <a:lnTo>
                    <a:pt x="3645" y="4550"/>
                  </a:lnTo>
                  <a:lnTo>
                    <a:pt x="3648" y="4542"/>
                  </a:lnTo>
                  <a:lnTo>
                    <a:pt x="3650" y="4534"/>
                  </a:lnTo>
                  <a:lnTo>
                    <a:pt x="3653" y="4527"/>
                  </a:lnTo>
                  <a:lnTo>
                    <a:pt x="3657" y="4520"/>
                  </a:lnTo>
                  <a:lnTo>
                    <a:pt x="3662" y="4513"/>
                  </a:lnTo>
                  <a:lnTo>
                    <a:pt x="3667" y="4506"/>
                  </a:lnTo>
                  <a:lnTo>
                    <a:pt x="3672" y="4501"/>
                  </a:lnTo>
                  <a:lnTo>
                    <a:pt x="3678" y="4495"/>
                  </a:lnTo>
                  <a:lnTo>
                    <a:pt x="3684" y="4490"/>
                  </a:lnTo>
                  <a:lnTo>
                    <a:pt x="3692" y="4486"/>
                  </a:lnTo>
                  <a:lnTo>
                    <a:pt x="3692" y="4486"/>
                  </a:lnTo>
                  <a:lnTo>
                    <a:pt x="3744" y="4453"/>
                  </a:lnTo>
                  <a:lnTo>
                    <a:pt x="3796" y="4420"/>
                  </a:lnTo>
                  <a:lnTo>
                    <a:pt x="3847" y="4384"/>
                  </a:lnTo>
                  <a:lnTo>
                    <a:pt x="3897" y="4348"/>
                  </a:lnTo>
                  <a:lnTo>
                    <a:pt x="3897" y="4348"/>
                  </a:lnTo>
                  <a:lnTo>
                    <a:pt x="3904" y="4343"/>
                  </a:lnTo>
                  <a:lnTo>
                    <a:pt x="3911" y="4339"/>
                  </a:lnTo>
                  <a:lnTo>
                    <a:pt x="3918" y="4335"/>
                  </a:lnTo>
                  <a:lnTo>
                    <a:pt x="3926" y="4333"/>
                  </a:lnTo>
                  <a:lnTo>
                    <a:pt x="3935" y="4331"/>
                  </a:lnTo>
                  <a:lnTo>
                    <a:pt x="3942" y="4329"/>
                  </a:lnTo>
                  <a:lnTo>
                    <a:pt x="3950" y="4329"/>
                  </a:lnTo>
                  <a:lnTo>
                    <a:pt x="3958" y="4329"/>
                  </a:lnTo>
                  <a:lnTo>
                    <a:pt x="3966" y="4329"/>
                  </a:lnTo>
                  <a:lnTo>
                    <a:pt x="3974" y="4330"/>
                  </a:lnTo>
                  <a:lnTo>
                    <a:pt x="3982" y="4332"/>
                  </a:lnTo>
                  <a:lnTo>
                    <a:pt x="3990" y="4334"/>
                  </a:lnTo>
                  <a:lnTo>
                    <a:pt x="3997" y="4337"/>
                  </a:lnTo>
                  <a:lnTo>
                    <a:pt x="4005" y="4340"/>
                  </a:lnTo>
                  <a:lnTo>
                    <a:pt x="4012" y="4345"/>
                  </a:lnTo>
                  <a:lnTo>
                    <a:pt x="4018" y="4350"/>
                  </a:lnTo>
                  <a:lnTo>
                    <a:pt x="4119" y="4433"/>
                  </a:lnTo>
                  <a:lnTo>
                    <a:pt x="4119" y="4433"/>
                  </a:lnTo>
                  <a:lnTo>
                    <a:pt x="4125" y="4438"/>
                  </a:lnTo>
                  <a:lnTo>
                    <a:pt x="4133" y="4442"/>
                  </a:lnTo>
                  <a:lnTo>
                    <a:pt x="4142" y="4446"/>
                  </a:lnTo>
                  <a:lnTo>
                    <a:pt x="4149" y="4449"/>
                  </a:lnTo>
                  <a:lnTo>
                    <a:pt x="4158" y="4452"/>
                  </a:lnTo>
                  <a:lnTo>
                    <a:pt x="4166" y="4453"/>
                  </a:lnTo>
                  <a:lnTo>
                    <a:pt x="4175" y="4454"/>
                  </a:lnTo>
                  <a:lnTo>
                    <a:pt x="4183" y="4454"/>
                  </a:lnTo>
                  <a:lnTo>
                    <a:pt x="4191" y="4454"/>
                  </a:lnTo>
                  <a:lnTo>
                    <a:pt x="4200" y="4452"/>
                  </a:lnTo>
                  <a:lnTo>
                    <a:pt x="4209" y="4450"/>
                  </a:lnTo>
                  <a:lnTo>
                    <a:pt x="4216" y="4448"/>
                  </a:lnTo>
                  <a:lnTo>
                    <a:pt x="4225" y="4444"/>
                  </a:lnTo>
                  <a:lnTo>
                    <a:pt x="4233" y="4440"/>
                  </a:lnTo>
                  <a:lnTo>
                    <a:pt x="4240" y="4435"/>
                  </a:lnTo>
                  <a:lnTo>
                    <a:pt x="4247" y="4429"/>
                  </a:lnTo>
                  <a:lnTo>
                    <a:pt x="4247" y="4429"/>
                  </a:lnTo>
                  <a:lnTo>
                    <a:pt x="4294" y="4385"/>
                  </a:lnTo>
                  <a:lnTo>
                    <a:pt x="4340" y="4340"/>
                  </a:lnTo>
                  <a:lnTo>
                    <a:pt x="4385" y="4294"/>
                  </a:lnTo>
                  <a:lnTo>
                    <a:pt x="4429" y="4247"/>
                  </a:lnTo>
                  <a:lnTo>
                    <a:pt x="4429" y="4247"/>
                  </a:lnTo>
                  <a:lnTo>
                    <a:pt x="4434" y="4240"/>
                  </a:lnTo>
                  <a:lnTo>
                    <a:pt x="4439" y="4232"/>
                  </a:lnTo>
                  <a:lnTo>
                    <a:pt x="4444" y="4225"/>
                  </a:lnTo>
                  <a:lnTo>
                    <a:pt x="4447" y="4217"/>
                  </a:lnTo>
                  <a:lnTo>
                    <a:pt x="4450" y="4208"/>
                  </a:lnTo>
                  <a:lnTo>
                    <a:pt x="4452" y="4201"/>
                  </a:lnTo>
                  <a:lnTo>
                    <a:pt x="4454" y="4192"/>
                  </a:lnTo>
                  <a:lnTo>
                    <a:pt x="4454" y="4183"/>
                  </a:lnTo>
                  <a:lnTo>
                    <a:pt x="4454" y="4175"/>
                  </a:lnTo>
                  <a:lnTo>
                    <a:pt x="4452" y="4166"/>
                  </a:lnTo>
                  <a:lnTo>
                    <a:pt x="4451" y="4158"/>
                  </a:lnTo>
                  <a:lnTo>
                    <a:pt x="4449" y="4150"/>
                  </a:lnTo>
                  <a:lnTo>
                    <a:pt x="4446" y="4141"/>
                  </a:lnTo>
                  <a:lnTo>
                    <a:pt x="4442" y="4133"/>
                  </a:lnTo>
                  <a:lnTo>
                    <a:pt x="4437" y="4126"/>
                  </a:lnTo>
                  <a:lnTo>
                    <a:pt x="4432" y="4118"/>
                  </a:lnTo>
                  <a:lnTo>
                    <a:pt x="4350" y="4019"/>
                  </a:lnTo>
                  <a:lnTo>
                    <a:pt x="4350" y="4019"/>
                  </a:lnTo>
                  <a:lnTo>
                    <a:pt x="4345" y="4012"/>
                  </a:lnTo>
                  <a:lnTo>
                    <a:pt x="4341" y="4005"/>
                  </a:lnTo>
                  <a:lnTo>
                    <a:pt x="4337" y="3997"/>
                  </a:lnTo>
                  <a:lnTo>
                    <a:pt x="4333" y="3989"/>
                  </a:lnTo>
                  <a:lnTo>
                    <a:pt x="4331" y="3982"/>
                  </a:lnTo>
                  <a:lnTo>
                    <a:pt x="4329" y="3974"/>
                  </a:lnTo>
                  <a:lnTo>
                    <a:pt x="4328" y="3967"/>
                  </a:lnTo>
                  <a:lnTo>
                    <a:pt x="4328" y="3958"/>
                  </a:lnTo>
                  <a:lnTo>
                    <a:pt x="4328" y="3950"/>
                  </a:lnTo>
                  <a:lnTo>
                    <a:pt x="4329" y="3943"/>
                  </a:lnTo>
                  <a:lnTo>
                    <a:pt x="4330" y="3934"/>
                  </a:lnTo>
                  <a:lnTo>
                    <a:pt x="4332" y="3927"/>
                  </a:lnTo>
                  <a:lnTo>
                    <a:pt x="4335" y="3919"/>
                  </a:lnTo>
                  <a:lnTo>
                    <a:pt x="4339" y="3911"/>
                  </a:lnTo>
                  <a:lnTo>
                    <a:pt x="4343" y="3904"/>
                  </a:lnTo>
                  <a:lnTo>
                    <a:pt x="4347" y="3897"/>
                  </a:lnTo>
                  <a:lnTo>
                    <a:pt x="4347" y="3897"/>
                  </a:lnTo>
                  <a:lnTo>
                    <a:pt x="4384" y="3847"/>
                  </a:lnTo>
                  <a:lnTo>
                    <a:pt x="4419" y="3797"/>
                  </a:lnTo>
                  <a:lnTo>
                    <a:pt x="4452" y="3745"/>
                  </a:lnTo>
                  <a:lnTo>
                    <a:pt x="4485" y="3691"/>
                  </a:lnTo>
                  <a:lnTo>
                    <a:pt x="4485" y="3691"/>
                  </a:lnTo>
                  <a:lnTo>
                    <a:pt x="4489" y="3685"/>
                  </a:lnTo>
                  <a:lnTo>
                    <a:pt x="4495" y="3678"/>
                  </a:lnTo>
                  <a:lnTo>
                    <a:pt x="4500" y="3672"/>
                  </a:lnTo>
                  <a:lnTo>
                    <a:pt x="4507" y="3666"/>
                  </a:lnTo>
                  <a:lnTo>
                    <a:pt x="4513" y="3662"/>
                  </a:lnTo>
                  <a:lnTo>
                    <a:pt x="4520" y="3658"/>
                  </a:lnTo>
                  <a:lnTo>
                    <a:pt x="4526" y="3653"/>
                  </a:lnTo>
                  <a:lnTo>
                    <a:pt x="4534" y="3650"/>
                  </a:lnTo>
                  <a:lnTo>
                    <a:pt x="4541" y="3648"/>
                  </a:lnTo>
                  <a:lnTo>
                    <a:pt x="4549" y="3646"/>
                  </a:lnTo>
                  <a:lnTo>
                    <a:pt x="4558" y="3645"/>
                  </a:lnTo>
                  <a:lnTo>
                    <a:pt x="4565" y="3644"/>
                  </a:lnTo>
                  <a:lnTo>
                    <a:pt x="4574" y="3644"/>
                  </a:lnTo>
                  <a:lnTo>
                    <a:pt x="4581" y="3644"/>
                  </a:lnTo>
                  <a:lnTo>
                    <a:pt x="4590" y="3646"/>
                  </a:lnTo>
                  <a:lnTo>
                    <a:pt x="4598" y="3648"/>
                  </a:lnTo>
                  <a:lnTo>
                    <a:pt x="4722" y="3685"/>
                  </a:lnTo>
                  <a:lnTo>
                    <a:pt x="4722" y="3685"/>
                  </a:lnTo>
                  <a:lnTo>
                    <a:pt x="4731" y="3687"/>
                  </a:lnTo>
                  <a:lnTo>
                    <a:pt x="4740" y="3689"/>
                  </a:lnTo>
                  <a:lnTo>
                    <a:pt x="4748" y="3689"/>
                  </a:lnTo>
                  <a:lnTo>
                    <a:pt x="4757" y="3689"/>
                  </a:lnTo>
                  <a:lnTo>
                    <a:pt x="4766" y="3688"/>
                  </a:lnTo>
                  <a:lnTo>
                    <a:pt x="4774" y="3686"/>
                  </a:lnTo>
                  <a:lnTo>
                    <a:pt x="4783" y="3684"/>
                  </a:lnTo>
                  <a:lnTo>
                    <a:pt x="4790" y="3681"/>
                  </a:lnTo>
                  <a:lnTo>
                    <a:pt x="4798" y="3677"/>
                  </a:lnTo>
                  <a:lnTo>
                    <a:pt x="4806" y="3673"/>
                  </a:lnTo>
                  <a:lnTo>
                    <a:pt x="4812" y="3668"/>
                  </a:lnTo>
                  <a:lnTo>
                    <a:pt x="4819" y="3662"/>
                  </a:lnTo>
                  <a:lnTo>
                    <a:pt x="4825" y="3656"/>
                  </a:lnTo>
                  <a:lnTo>
                    <a:pt x="4831" y="3649"/>
                  </a:lnTo>
                  <a:lnTo>
                    <a:pt x="4835" y="3642"/>
                  </a:lnTo>
                  <a:lnTo>
                    <a:pt x="4839" y="3634"/>
                  </a:lnTo>
                  <a:lnTo>
                    <a:pt x="4839" y="3634"/>
                  </a:lnTo>
                  <a:lnTo>
                    <a:pt x="4866" y="3575"/>
                  </a:lnTo>
                  <a:lnTo>
                    <a:pt x="4891" y="3516"/>
                  </a:lnTo>
                  <a:lnTo>
                    <a:pt x="4916" y="3456"/>
                  </a:lnTo>
                  <a:lnTo>
                    <a:pt x="4938" y="3396"/>
                  </a:lnTo>
                  <a:lnTo>
                    <a:pt x="4938" y="3396"/>
                  </a:lnTo>
                  <a:lnTo>
                    <a:pt x="4941" y="3387"/>
                  </a:lnTo>
                  <a:lnTo>
                    <a:pt x="4942" y="3378"/>
                  </a:lnTo>
                  <a:lnTo>
                    <a:pt x="4943" y="3370"/>
                  </a:lnTo>
                  <a:lnTo>
                    <a:pt x="4943" y="3361"/>
                  </a:lnTo>
                  <a:lnTo>
                    <a:pt x="4943" y="3352"/>
                  </a:lnTo>
                  <a:lnTo>
                    <a:pt x="4942" y="3344"/>
                  </a:lnTo>
                  <a:lnTo>
                    <a:pt x="4940" y="3335"/>
                  </a:lnTo>
                  <a:lnTo>
                    <a:pt x="4937" y="3327"/>
                  </a:lnTo>
                  <a:lnTo>
                    <a:pt x="4933" y="3320"/>
                  </a:lnTo>
                  <a:lnTo>
                    <a:pt x="4929" y="3312"/>
                  </a:lnTo>
                  <a:lnTo>
                    <a:pt x="4925" y="3305"/>
                  </a:lnTo>
                  <a:lnTo>
                    <a:pt x="4919" y="3298"/>
                  </a:lnTo>
                  <a:lnTo>
                    <a:pt x="4913" y="3292"/>
                  </a:lnTo>
                  <a:lnTo>
                    <a:pt x="4906" y="3286"/>
                  </a:lnTo>
                  <a:lnTo>
                    <a:pt x="4900" y="3281"/>
                  </a:lnTo>
                  <a:lnTo>
                    <a:pt x="4892" y="3276"/>
                  </a:lnTo>
                  <a:lnTo>
                    <a:pt x="4777" y="3215"/>
                  </a:lnTo>
                  <a:lnTo>
                    <a:pt x="4777" y="3215"/>
                  </a:lnTo>
                  <a:lnTo>
                    <a:pt x="4770" y="3210"/>
                  </a:lnTo>
                  <a:lnTo>
                    <a:pt x="4763" y="3205"/>
                  </a:lnTo>
                  <a:lnTo>
                    <a:pt x="4757" y="3201"/>
                  </a:lnTo>
                  <a:lnTo>
                    <a:pt x="4751" y="3194"/>
                  </a:lnTo>
                  <a:lnTo>
                    <a:pt x="4746" y="3189"/>
                  </a:lnTo>
                  <a:lnTo>
                    <a:pt x="4742" y="3181"/>
                  </a:lnTo>
                  <a:lnTo>
                    <a:pt x="4737" y="3175"/>
                  </a:lnTo>
                  <a:lnTo>
                    <a:pt x="4734" y="3167"/>
                  </a:lnTo>
                  <a:lnTo>
                    <a:pt x="4731" y="3160"/>
                  </a:lnTo>
                  <a:lnTo>
                    <a:pt x="4729" y="3152"/>
                  </a:lnTo>
                  <a:lnTo>
                    <a:pt x="4728" y="3144"/>
                  </a:lnTo>
                  <a:lnTo>
                    <a:pt x="4727" y="3137"/>
                  </a:lnTo>
                  <a:lnTo>
                    <a:pt x="4725" y="3128"/>
                  </a:lnTo>
                  <a:lnTo>
                    <a:pt x="4727" y="3120"/>
                  </a:lnTo>
                  <a:lnTo>
                    <a:pt x="4728" y="3112"/>
                  </a:lnTo>
                  <a:lnTo>
                    <a:pt x="4729" y="3103"/>
                  </a:lnTo>
                  <a:lnTo>
                    <a:pt x="4729" y="3103"/>
                  </a:lnTo>
                  <a:lnTo>
                    <a:pt x="4744" y="3043"/>
                  </a:lnTo>
                  <a:lnTo>
                    <a:pt x="4756" y="2984"/>
                  </a:lnTo>
                  <a:lnTo>
                    <a:pt x="4768" y="2922"/>
                  </a:lnTo>
                  <a:lnTo>
                    <a:pt x="4777" y="2861"/>
                  </a:lnTo>
                  <a:lnTo>
                    <a:pt x="4777" y="2861"/>
                  </a:lnTo>
                  <a:lnTo>
                    <a:pt x="4779" y="2853"/>
                  </a:lnTo>
                  <a:lnTo>
                    <a:pt x="4781" y="2844"/>
                  </a:lnTo>
                  <a:lnTo>
                    <a:pt x="4784" y="2837"/>
                  </a:lnTo>
                  <a:lnTo>
                    <a:pt x="4787" y="2830"/>
                  </a:lnTo>
                  <a:lnTo>
                    <a:pt x="4790" y="2822"/>
                  </a:lnTo>
                  <a:lnTo>
                    <a:pt x="4796" y="2816"/>
                  </a:lnTo>
                  <a:lnTo>
                    <a:pt x="4800" y="2809"/>
                  </a:lnTo>
                  <a:lnTo>
                    <a:pt x="4806" y="2804"/>
                  </a:lnTo>
                  <a:lnTo>
                    <a:pt x="4812" y="2799"/>
                  </a:lnTo>
                  <a:lnTo>
                    <a:pt x="4819" y="2793"/>
                  </a:lnTo>
                  <a:lnTo>
                    <a:pt x="4825" y="2789"/>
                  </a:lnTo>
                  <a:lnTo>
                    <a:pt x="4833" y="2786"/>
                  </a:lnTo>
                  <a:lnTo>
                    <a:pt x="4840" y="2782"/>
                  </a:lnTo>
                  <a:lnTo>
                    <a:pt x="4848" y="2780"/>
                  </a:lnTo>
                  <a:lnTo>
                    <a:pt x="4857" y="2778"/>
                  </a:lnTo>
                  <a:lnTo>
                    <a:pt x="4864" y="2777"/>
                  </a:lnTo>
                  <a:lnTo>
                    <a:pt x="4993" y="2764"/>
                  </a:lnTo>
                  <a:lnTo>
                    <a:pt x="4993" y="2764"/>
                  </a:lnTo>
                  <a:lnTo>
                    <a:pt x="5002" y="2763"/>
                  </a:lnTo>
                  <a:lnTo>
                    <a:pt x="5010" y="2761"/>
                  </a:lnTo>
                  <a:lnTo>
                    <a:pt x="5019" y="2757"/>
                  </a:lnTo>
                  <a:lnTo>
                    <a:pt x="5027" y="2754"/>
                  </a:lnTo>
                  <a:lnTo>
                    <a:pt x="5034" y="2750"/>
                  </a:lnTo>
                  <a:lnTo>
                    <a:pt x="5042" y="2746"/>
                  </a:lnTo>
                  <a:lnTo>
                    <a:pt x="5048" y="2740"/>
                  </a:lnTo>
                  <a:lnTo>
                    <a:pt x="5055" y="2734"/>
                  </a:lnTo>
                  <a:lnTo>
                    <a:pt x="5060" y="2727"/>
                  </a:lnTo>
                  <a:lnTo>
                    <a:pt x="5066" y="2721"/>
                  </a:lnTo>
                  <a:lnTo>
                    <a:pt x="5070" y="2713"/>
                  </a:lnTo>
                  <a:lnTo>
                    <a:pt x="5073" y="2705"/>
                  </a:lnTo>
                  <a:lnTo>
                    <a:pt x="5076" y="2698"/>
                  </a:lnTo>
                  <a:lnTo>
                    <a:pt x="5079" y="2689"/>
                  </a:lnTo>
                  <a:lnTo>
                    <a:pt x="5081" y="2680"/>
                  </a:lnTo>
                  <a:lnTo>
                    <a:pt x="5082" y="2671"/>
                  </a:lnTo>
                  <a:lnTo>
                    <a:pt x="5082" y="2671"/>
                  </a:lnTo>
                  <a:lnTo>
                    <a:pt x="5084" y="2607"/>
                  </a:lnTo>
                  <a:lnTo>
                    <a:pt x="5085" y="2542"/>
                  </a:lnTo>
                  <a:lnTo>
                    <a:pt x="5085" y="2542"/>
                  </a:lnTo>
                  <a:lnTo>
                    <a:pt x="5084" y="2478"/>
                  </a:lnTo>
                  <a:lnTo>
                    <a:pt x="5082" y="2413"/>
                  </a:lnTo>
                  <a:lnTo>
                    <a:pt x="5082" y="24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16" name="椭圆 25"/>
            <p:cNvSpPr/>
            <p:nvPr/>
          </p:nvSpPr>
          <p:spPr>
            <a:xfrm>
              <a:off x="483064" y="1782685"/>
              <a:ext cx="1957291" cy="1663888"/>
            </a:xfrm>
            <a:prstGeom prst="ellipse">
              <a:avLst/>
            </a:prstGeom>
            <a:solidFill>
              <a:schemeClr val="bg1">
                <a:lumMod val="9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sp>
        <p:nvSpPr>
          <p:cNvPr id="17" name="Freeform 80"/>
          <p:cNvSpPr>
            <a:spLocks noEditPoints="1"/>
          </p:cNvSpPr>
          <p:nvPr/>
        </p:nvSpPr>
        <p:spPr bwMode="auto">
          <a:xfrm>
            <a:off x="1393114" y="1885949"/>
            <a:ext cx="867450" cy="838267"/>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1"/>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nvGrpSpPr>
          <p:cNvPr id="18" name="组合 27"/>
          <p:cNvGrpSpPr/>
          <p:nvPr/>
        </p:nvGrpSpPr>
        <p:grpSpPr>
          <a:xfrm>
            <a:off x="454390" y="3884753"/>
            <a:ext cx="1235361" cy="1232586"/>
            <a:chOff x="1102719" y="4113857"/>
            <a:chExt cx="1579289" cy="1579288"/>
          </a:xfrm>
        </p:grpSpPr>
        <p:sp>
          <p:nvSpPr>
            <p:cNvPr id="19" name="Freeform 7"/>
            <p:cNvSpPr>
              <a:spLocks/>
            </p:cNvSpPr>
            <p:nvPr/>
          </p:nvSpPr>
          <p:spPr bwMode="auto">
            <a:xfrm>
              <a:off x="1102719" y="4113857"/>
              <a:ext cx="1579289" cy="1579288"/>
            </a:xfrm>
            <a:custGeom>
              <a:avLst/>
              <a:gdLst>
                <a:gd name="T0" fmla="*/ 2772 w 2940"/>
                <a:gd name="T1" fmla="*/ 1125 h 2940"/>
                <a:gd name="T2" fmla="*/ 2674 w 2940"/>
                <a:gd name="T3" fmla="*/ 950 h 2940"/>
                <a:gd name="T4" fmla="*/ 2771 w 2940"/>
                <a:gd name="T5" fmla="*/ 812 h 2940"/>
                <a:gd name="T6" fmla="*/ 2676 w 2940"/>
                <a:gd name="T7" fmla="*/ 621 h 2940"/>
                <a:gd name="T8" fmla="*/ 2504 w 2940"/>
                <a:gd name="T9" fmla="*/ 651 h 2940"/>
                <a:gd name="T10" fmla="*/ 2367 w 2940"/>
                <a:gd name="T11" fmla="*/ 496 h 2940"/>
                <a:gd name="T12" fmla="*/ 2406 w 2940"/>
                <a:gd name="T13" fmla="*/ 328 h 2940"/>
                <a:gd name="T14" fmla="*/ 2219 w 2940"/>
                <a:gd name="T15" fmla="*/ 229 h 2940"/>
                <a:gd name="T16" fmla="*/ 2084 w 2940"/>
                <a:gd name="T17" fmla="*/ 310 h 2940"/>
                <a:gd name="T18" fmla="*/ 1918 w 2940"/>
                <a:gd name="T19" fmla="*/ 189 h 2940"/>
                <a:gd name="T20" fmla="*/ 1815 w 2940"/>
                <a:gd name="T21" fmla="*/ 33 h 2940"/>
                <a:gd name="T22" fmla="*/ 1653 w 2940"/>
                <a:gd name="T23" fmla="*/ 125 h 2940"/>
                <a:gd name="T24" fmla="*/ 1450 w 2940"/>
                <a:gd name="T25" fmla="*/ 158 h 2940"/>
                <a:gd name="T26" fmla="*/ 1367 w 2940"/>
                <a:gd name="T27" fmla="*/ 24 h 2940"/>
                <a:gd name="T28" fmla="*/ 1165 w 2940"/>
                <a:gd name="T29" fmla="*/ 23 h 2940"/>
                <a:gd name="T30" fmla="*/ 1120 w 2940"/>
                <a:gd name="T31" fmla="*/ 186 h 2940"/>
                <a:gd name="T32" fmla="*/ 931 w 2940"/>
                <a:gd name="T33" fmla="*/ 270 h 2940"/>
                <a:gd name="T34" fmla="*/ 793 w 2940"/>
                <a:gd name="T35" fmla="*/ 165 h 2940"/>
                <a:gd name="T36" fmla="*/ 613 w 2940"/>
                <a:gd name="T37" fmla="*/ 282 h 2940"/>
                <a:gd name="T38" fmla="*/ 641 w 2940"/>
                <a:gd name="T39" fmla="*/ 451 h 2940"/>
                <a:gd name="T40" fmla="*/ 476 w 2940"/>
                <a:gd name="T41" fmla="*/ 573 h 2940"/>
                <a:gd name="T42" fmla="*/ 320 w 2940"/>
                <a:gd name="T43" fmla="*/ 541 h 2940"/>
                <a:gd name="T44" fmla="*/ 242 w 2940"/>
                <a:gd name="T45" fmla="*/ 736 h 2940"/>
                <a:gd name="T46" fmla="*/ 279 w 2940"/>
                <a:gd name="T47" fmla="*/ 920 h 2940"/>
                <a:gd name="T48" fmla="*/ 115 w 2940"/>
                <a:gd name="T49" fmla="*/ 1011 h 2940"/>
                <a:gd name="T50" fmla="*/ 17 w 2940"/>
                <a:gd name="T51" fmla="*/ 1198 h 2940"/>
                <a:gd name="T52" fmla="*/ 143 w 2940"/>
                <a:gd name="T53" fmla="*/ 1296 h 2940"/>
                <a:gd name="T54" fmla="*/ 158 w 2940"/>
                <a:gd name="T55" fmla="*/ 1499 h 2940"/>
                <a:gd name="T56" fmla="*/ 11 w 2940"/>
                <a:gd name="T57" fmla="*/ 1588 h 2940"/>
                <a:gd name="T58" fmla="*/ 31 w 2940"/>
                <a:gd name="T59" fmla="*/ 1793 h 2940"/>
                <a:gd name="T60" fmla="*/ 201 w 2940"/>
                <a:gd name="T61" fmla="*/ 1832 h 2940"/>
                <a:gd name="T62" fmla="*/ 268 w 2940"/>
                <a:gd name="T63" fmla="*/ 2028 h 2940"/>
                <a:gd name="T64" fmla="*/ 168 w 2940"/>
                <a:gd name="T65" fmla="*/ 2167 h 2940"/>
                <a:gd name="T66" fmla="*/ 302 w 2940"/>
                <a:gd name="T67" fmla="*/ 2329 h 2940"/>
                <a:gd name="T68" fmla="*/ 459 w 2940"/>
                <a:gd name="T69" fmla="*/ 2306 h 2940"/>
                <a:gd name="T70" fmla="*/ 566 w 2940"/>
                <a:gd name="T71" fmla="*/ 2482 h 2940"/>
                <a:gd name="T72" fmla="*/ 601 w 2940"/>
                <a:gd name="T73" fmla="*/ 2665 h 2940"/>
                <a:gd name="T74" fmla="*/ 786 w 2940"/>
                <a:gd name="T75" fmla="*/ 2642 h 2940"/>
                <a:gd name="T76" fmla="*/ 987 w 2940"/>
                <a:gd name="T77" fmla="*/ 2690 h 2940"/>
                <a:gd name="T78" fmla="*/ 1013 w 2940"/>
                <a:gd name="T79" fmla="*/ 2846 h 2940"/>
                <a:gd name="T80" fmla="*/ 1208 w 2940"/>
                <a:gd name="T81" fmla="*/ 2924 h 2940"/>
                <a:gd name="T82" fmla="*/ 1309 w 2940"/>
                <a:gd name="T83" fmla="*/ 2785 h 2940"/>
                <a:gd name="T84" fmla="*/ 1517 w 2940"/>
                <a:gd name="T85" fmla="*/ 2788 h 2940"/>
                <a:gd name="T86" fmla="*/ 1605 w 2940"/>
                <a:gd name="T87" fmla="*/ 2938 h 2940"/>
                <a:gd name="T88" fmla="*/ 1808 w 2940"/>
                <a:gd name="T89" fmla="*/ 2896 h 2940"/>
                <a:gd name="T90" fmla="*/ 1847 w 2940"/>
                <a:gd name="T91" fmla="*/ 2728 h 2940"/>
                <a:gd name="T92" fmla="*/ 2044 w 2940"/>
                <a:gd name="T93" fmla="*/ 2679 h 2940"/>
                <a:gd name="T94" fmla="*/ 2177 w 2940"/>
                <a:gd name="T95" fmla="*/ 2769 h 2940"/>
                <a:gd name="T96" fmla="*/ 2323 w 2940"/>
                <a:gd name="T97" fmla="*/ 2618 h 2940"/>
                <a:gd name="T98" fmla="*/ 2360 w 2940"/>
                <a:gd name="T99" fmla="*/ 2434 h 2940"/>
                <a:gd name="T100" fmla="*/ 2546 w 2940"/>
                <a:gd name="T101" fmla="*/ 2412 h 2940"/>
                <a:gd name="T102" fmla="*/ 2707 w 2940"/>
                <a:gd name="T103" fmla="*/ 2278 h 2940"/>
                <a:gd name="T104" fmla="*/ 2629 w 2940"/>
                <a:gd name="T105" fmla="*/ 2138 h 2940"/>
                <a:gd name="T106" fmla="*/ 2694 w 2940"/>
                <a:gd name="T107" fmla="*/ 1945 h 2940"/>
                <a:gd name="T108" fmla="*/ 2864 w 2940"/>
                <a:gd name="T109" fmla="*/ 1920 h 2940"/>
                <a:gd name="T110" fmla="*/ 2920 w 2940"/>
                <a:gd name="T111" fmla="*/ 1712 h 2940"/>
                <a:gd name="T112" fmla="*/ 2777 w 2940"/>
                <a:gd name="T113" fmla="*/ 1613 h 2940"/>
                <a:gd name="T114" fmla="*/ 2799 w 2940"/>
                <a:gd name="T115" fmla="*/ 1408 h 2940"/>
                <a:gd name="T116" fmla="*/ 2940 w 2940"/>
                <a:gd name="T117" fmla="*/ 1314 h 2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0" h="2940">
                  <a:moveTo>
                    <a:pt x="2916" y="1166"/>
                  </a:moveTo>
                  <a:lnTo>
                    <a:pt x="2916" y="1166"/>
                  </a:lnTo>
                  <a:lnTo>
                    <a:pt x="2913" y="1155"/>
                  </a:lnTo>
                  <a:lnTo>
                    <a:pt x="2908" y="1147"/>
                  </a:lnTo>
                  <a:lnTo>
                    <a:pt x="2902" y="1139"/>
                  </a:lnTo>
                  <a:lnTo>
                    <a:pt x="2894" y="1133"/>
                  </a:lnTo>
                  <a:lnTo>
                    <a:pt x="2887" y="1127"/>
                  </a:lnTo>
                  <a:lnTo>
                    <a:pt x="2877" y="1123"/>
                  </a:lnTo>
                  <a:lnTo>
                    <a:pt x="2867" y="1121"/>
                  </a:lnTo>
                  <a:lnTo>
                    <a:pt x="2856" y="1121"/>
                  </a:lnTo>
                  <a:lnTo>
                    <a:pt x="2782" y="1125"/>
                  </a:lnTo>
                  <a:lnTo>
                    <a:pt x="2782" y="1125"/>
                  </a:lnTo>
                  <a:lnTo>
                    <a:pt x="2772" y="1125"/>
                  </a:lnTo>
                  <a:lnTo>
                    <a:pt x="2763" y="1123"/>
                  </a:lnTo>
                  <a:lnTo>
                    <a:pt x="2754" y="1120"/>
                  </a:lnTo>
                  <a:lnTo>
                    <a:pt x="2746" y="1114"/>
                  </a:lnTo>
                  <a:lnTo>
                    <a:pt x="2738" y="1109"/>
                  </a:lnTo>
                  <a:lnTo>
                    <a:pt x="2733" y="1101"/>
                  </a:lnTo>
                  <a:lnTo>
                    <a:pt x="2728" y="1094"/>
                  </a:lnTo>
                  <a:lnTo>
                    <a:pt x="2724" y="1084"/>
                  </a:lnTo>
                  <a:lnTo>
                    <a:pt x="2724" y="1084"/>
                  </a:lnTo>
                  <a:lnTo>
                    <a:pt x="2713" y="1050"/>
                  </a:lnTo>
                  <a:lnTo>
                    <a:pt x="2700" y="1016"/>
                  </a:lnTo>
                  <a:lnTo>
                    <a:pt x="2689" y="982"/>
                  </a:lnTo>
                  <a:lnTo>
                    <a:pt x="2674" y="950"/>
                  </a:lnTo>
                  <a:lnTo>
                    <a:pt x="2674" y="950"/>
                  </a:lnTo>
                  <a:lnTo>
                    <a:pt x="2671" y="940"/>
                  </a:lnTo>
                  <a:lnTo>
                    <a:pt x="2670" y="931"/>
                  </a:lnTo>
                  <a:lnTo>
                    <a:pt x="2670" y="921"/>
                  </a:lnTo>
                  <a:lnTo>
                    <a:pt x="2671" y="913"/>
                  </a:lnTo>
                  <a:lnTo>
                    <a:pt x="2674" y="904"/>
                  </a:lnTo>
                  <a:lnTo>
                    <a:pt x="2679" y="895"/>
                  </a:lnTo>
                  <a:lnTo>
                    <a:pt x="2685" y="888"/>
                  </a:lnTo>
                  <a:lnTo>
                    <a:pt x="2692" y="881"/>
                  </a:lnTo>
                  <a:lnTo>
                    <a:pt x="2752" y="836"/>
                  </a:lnTo>
                  <a:lnTo>
                    <a:pt x="2752" y="836"/>
                  </a:lnTo>
                  <a:lnTo>
                    <a:pt x="2760" y="829"/>
                  </a:lnTo>
                  <a:lnTo>
                    <a:pt x="2767" y="821"/>
                  </a:lnTo>
                  <a:lnTo>
                    <a:pt x="2771" y="812"/>
                  </a:lnTo>
                  <a:lnTo>
                    <a:pt x="2774" y="802"/>
                  </a:lnTo>
                  <a:lnTo>
                    <a:pt x="2775" y="792"/>
                  </a:lnTo>
                  <a:lnTo>
                    <a:pt x="2774" y="783"/>
                  </a:lnTo>
                  <a:lnTo>
                    <a:pt x="2772" y="773"/>
                  </a:lnTo>
                  <a:lnTo>
                    <a:pt x="2768" y="763"/>
                  </a:lnTo>
                  <a:lnTo>
                    <a:pt x="2768" y="763"/>
                  </a:lnTo>
                  <a:lnTo>
                    <a:pt x="2749" y="731"/>
                  </a:lnTo>
                  <a:lnTo>
                    <a:pt x="2731" y="698"/>
                  </a:lnTo>
                  <a:lnTo>
                    <a:pt x="2710" y="667"/>
                  </a:lnTo>
                  <a:lnTo>
                    <a:pt x="2690" y="635"/>
                  </a:lnTo>
                  <a:lnTo>
                    <a:pt x="2690" y="635"/>
                  </a:lnTo>
                  <a:lnTo>
                    <a:pt x="2683" y="628"/>
                  </a:lnTo>
                  <a:lnTo>
                    <a:pt x="2676" y="621"/>
                  </a:lnTo>
                  <a:lnTo>
                    <a:pt x="2667" y="616"/>
                  </a:lnTo>
                  <a:lnTo>
                    <a:pt x="2657" y="613"/>
                  </a:lnTo>
                  <a:lnTo>
                    <a:pt x="2647" y="610"/>
                  </a:lnTo>
                  <a:lnTo>
                    <a:pt x="2638" y="610"/>
                  </a:lnTo>
                  <a:lnTo>
                    <a:pt x="2628" y="613"/>
                  </a:lnTo>
                  <a:lnTo>
                    <a:pt x="2618" y="616"/>
                  </a:lnTo>
                  <a:lnTo>
                    <a:pt x="2550" y="649"/>
                  </a:lnTo>
                  <a:lnTo>
                    <a:pt x="2550" y="649"/>
                  </a:lnTo>
                  <a:lnTo>
                    <a:pt x="2541" y="653"/>
                  </a:lnTo>
                  <a:lnTo>
                    <a:pt x="2531" y="654"/>
                  </a:lnTo>
                  <a:lnTo>
                    <a:pt x="2522" y="655"/>
                  </a:lnTo>
                  <a:lnTo>
                    <a:pt x="2513" y="654"/>
                  </a:lnTo>
                  <a:lnTo>
                    <a:pt x="2504" y="651"/>
                  </a:lnTo>
                  <a:lnTo>
                    <a:pt x="2496" y="646"/>
                  </a:lnTo>
                  <a:lnTo>
                    <a:pt x="2488" y="641"/>
                  </a:lnTo>
                  <a:lnTo>
                    <a:pt x="2482" y="634"/>
                  </a:lnTo>
                  <a:lnTo>
                    <a:pt x="2482" y="634"/>
                  </a:lnTo>
                  <a:lnTo>
                    <a:pt x="2458" y="606"/>
                  </a:lnTo>
                  <a:lnTo>
                    <a:pt x="2434" y="580"/>
                  </a:lnTo>
                  <a:lnTo>
                    <a:pt x="2409" y="554"/>
                  </a:lnTo>
                  <a:lnTo>
                    <a:pt x="2383" y="528"/>
                  </a:lnTo>
                  <a:lnTo>
                    <a:pt x="2383" y="528"/>
                  </a:lnTo>
                  <a:lnTo>
                    <a:pt x="2378" y="522"/>
                  </a:lnTo>
                  <a:lnTo>
                    <a:pt x="2372" y="513"/>
                  </a:lnTo>
                  <a:lnTo>
                    <a:pt x="2369" y="504"/>
                  </a:lnTo>
                  <a:lnTo>
                    <a:pt x="2367" y="496"/>
                  </a:lnTo>
                  <a:lnTo>
                    <a:pt x="2366" y="486"/>
                  </a:lnTo>
                  <a:lnTo>
                    <a:pt x="2367" y="476"/>
                  </a:lnTo>
                  <a:lnTo>
                    <a:pt x="2370" y="467"/>
                  </a:lnTo>
                  <a:lnTo>
                    <a:pt x="2374" y="459"/>
                  </a:lnTo>
                  <a:lnTo>
                    <a:pt x="2412" y="394"/>
                  </a:lnTo>
                  <a:lnTo>
                    <a:pt x="2412" y="394"/>
                  </a:lnTo>
                  <a:lnTo>
                    <a:pt x="2417" y="384"/>
                  </a:lnTo>
                  <a:lnTo>
                    <a:pt x="2419" y="374"/>
                  </a:lnTo>
                  <a:lnTo>
                    <a:pt x="2420" y="364"/>
                  </a:lnTo>
                  <a:lnTo>
                    <a:pt x="2419" y="355"/>
                  </a:lnTo>
                  <a:lnTo>
                    <a:pt x="2417" y="345"/>
                  </a:lnTo>
                  <a:lnTo>
                    <a:pt x="2412" y="336"/>
                  </a:lnTo>
                  <a:lnTo>
                    <a:pt x="2406" y="328"/>
                  </a:lnTo>
                  <a:lnTo>
                    <a:pt x="2398" y="320"/>
                  </a:lnTo>
                  <a:lnTo>
                    <a:pt x="2398" y="320"/>
                  </a:lnTo>
                  <a:lnTo>
                    <a:pt x="2369" y="297"/>
                  </a:lnTo>
                  <a:lnTo>
                    <a:pt x="2339" y="275"/>
                  </a:lnTo>
                  <a:lnTo>
                    <a:pt x="2308" y="253"/>
                  </a:lnTo>
                  <a:lnTo>
                    <a:pt x="2278" y="232"/>
                  </a:lnTo>
                  <a:lnTo>
                    <a:pt x="2278" y="232"/>
                  </a:lnTo>
                  <a:lnTo>
                    <a:pt x="2268" y="227"/>
                  </a:lnTo>
                  <a:lnTo>
                    <a:pt x="2258" y="225"/>
                  </a:lnTo>
                  <a:lnTo>
                    <a:pt x="2249" y="223"/>
                  </a:lnTo>
                  <a:lnTo>
                    <a:pt x="2239" y="224"/>
                  </a:lnTo>
                  <a:lnTo>
                    <a:pt x="2229" y="226"/>
                  </a:lnTo>
                  <a:lnTo>
                    <a:pt x="2219" y="229"/>
                  </a:lnTo>
                  <a:lnTo>
                    <a:pt x="2211" y="234"/>
                  </a:lnTo>
                  <a:lnTo>
                    <a:pt x="2203" y="242"/>
                  </a:lnTo>
                  <a:lnTo>
                    <a:pt x="2153" y="298"/>
                  </a:lnTo>
                  <a:lnTo>
                    <a:pt x="2153" y="298"/>
                  </a:lnTo>
                  <a:lnTo>
                    <a:pt x="2147" y="305"/>
                  </a:lnTo>
                  <a:lnTo>
                    <a:pt x="2138" y="310"/>
                  </a:lnTo>
                  <a:lnTo>
                    <a:pt x="2130" y="314"/>
                  </a:lnTo>
                  <a:lnTo>
                    <a:pt x="2121" y="317"/>
                  </a:lnTo>
                  <a:lnTo>
                    <a:pt x="2111" y="317"/>
                  </a:lnTo>
                  <a:lnTo>
                    <a:pt x="2102" y="317"/>
                  </a:lnTo>
                  <a:lnTo>
                    <a:pt x="2093" y="315"/>
                  </a:lnTo>
                  <a:lnTo>
                    <a:pt x="2084" y="310"/>
                  </a:lnTo>
                  <a:lnTo>
                    <a:pt x="2084" y="310"/>
                  </a:lnTo>
                  <a:lnTo>
                    <a:pt x="2053" y="294"/>
                  </a:lnTo>
                  <a:lnTo>
                    <a:pt x="2020" y="279"/>
                  </a:lnTo>
                  <a:lnTo>
                    <a:pt x="1987" y="264"/>
                  </a:lnTo>
                  <a:lnTo>
                    <a:pt x="1954" y="250"/>
                  </a:lnTo>
                  <a:lnTo>
                    <a:pt x="1954" y="250"/>
                  </a:lnTo>
                  <a:lnTo>
                    <a:pt x="1945" y="245"/>
                  </a:lnTo>
                  <a:lnTo>
                    <a:pt x="1938" y="240"/>
                  </a:lnTo>
                  <a:lnTo>
                    <a:pt x="1931" y="233"/>
                  </a:lnTo>
                  <a:lnTo>
                    <a:pt x="1926" y="226"/>
                  </a:lnTo>
                  <a:lnTo>
                    <a:pt x="1922" y="217"/>
                  </a:lnTo>
                  <a:lnTo>
                    <a:pt x="1918" y="208"/>
                  </a:lnTo>
                  <a:lnTo>
                    <a:pt x="1917" y="199"/>
                  </a:lnTo>
                  <a:lnTo>
                    <a:pt x="1918" y="189"/>
                  </a:lnTo>
                  <a:lnTo>
                    <a:pt x="1928" y="114"/>
                  </a:lnTo>
                  <a:lnTo>
                    <a:pt x="1928" y="114"/>
                  </a:lnTo>
                  <a:lnTo>
                    <a:pt x="1929" y="104"/>
                  </a:lnTo>
                  <a:lnTo>
                    <a:pt x="1927" y="95"/>
                  </a:lnTo>
                  <a:lnTo>
                    <a:pt x="1925" y="85"/>
                  </a:lnTo>
                  <a:lnTo>
                    <a:pt x="1919" y="76"/>
                  </a:lnTo>
                  <a:lnTo>
                    <a:pt x="1914" y="68"/>
                  </a:lnTo>
                  <a:lnTo>
                    <a:pt x="1906" y="61"/>
                  </a:lnTo>
                  <a:lnTo>
                    <a:pt x="1898" y="56"/>
                  </a:lnTo>
                  <a:lnTo>
                    <a:pt x="1888" y="52"/>
                  </a:lnTo>
                  <a:lnTo>
                    <a:pt x="1888" y="52"/>
                  </a:lnTo>
                  <a:lnTo>
                    <a:pt x="1852" y="42"/>
                  </a:lnTo>
                  <a:lnTo>
                    <a:pt x="1815" y="33"/>
                  </a:lnTo>
                  <a:lnTo>
                    <a:pt x="1780" y="24"/>
                  </a:lnTo>
                  <a:lnTo>
                    <a:pt x="1743" y="17"/>
                  </a:lnTo>
                  <a:lnTo>
                    <a:pt x="1743" y="17"/>
                  </a:lnTo>
                  <a:lnTo>
                    <a:pt x="1732" y="16"/>
                  </a:lnTo>
                  <a:lnTo>
                    <a:pt x="1722" y="17"/>
                  </a:lnTo>
                  <a:lnTo>
                    <a:pt x="1712" y="20"/>
                  </a:lnTo>
                  <a:lnTo>
                    <a:pt x="1704" y="23"/>
                  </a:lnTo>
                  <a:lnTo>
                    <a:pt x="1695" y="30"/>
                  </a:lnTo>
                  <a:lnTo>
                    <a:pt x="1689" y="36"/>
                  </a:lnTo>
                  <a:lnTo>
                    <a:pt x="1682" y="45"/>
                  </a:lnTo>
                  <a:lnTo>
                    <a:pt x="1678" y="55"/>
                  </a:lnTo>
                  <a:lnTo>
                    <a:pt x="1653" y="125"/>
                  </a:lnTo>
                  <a:lnTo>
                    <a:pt x="1653" y="125"/>
                  </a:lnTo>
                  <a:lnTo>
                    <a:pt x="1650" y="135"/>
                  </a:lnTo>
                  <a:lnTo>
                    <a:pt x="1644" y="142"/>
                  </a:lnTo>
                  <a:lnTo>
                    <a:pt x="1638" y="149"/>
                  </a:lnTo>
                  <a:lnTo>
                    <a:pt x="1630" y="154"/>
                  </a:lnTo>
                  <a:lnTo>
                    <a:pt x="1621" y="159"/>
                  </a:lnTo>
                  <a:lnTo>
                    <a:pt x="1613" y="162"/>
                  </a:lnTo>
                  <a:lnTo>
                    <a:pt x="1604" y="164"/>
                  </a:lnTo>
                  <a:lnTo>
                    <a:pt x="1594" y="163"/>
                  </a:lnTo>
                  <a:lnTo>
                    <a:pt x="1594" y="163"/>
                  </a:lnTo>
                  <a:lnTo>
                    <a:pt x="1559" y="161"/>
                  </a:lnTo>
                  <a:lnTo>
                    <a:pt x="1523" y="159"/>
                  </a:lnTo>
                  <a:lnTo>
                    <a:pt x="1486" y="158"/>
                  </a:lnTo>
                  <a:lnTo>
                    <a:pt x="1450" y="158"/>
                  </a:lnTo>
                  <a:lnTo>
                    <a:pt x="1450" y="158"/>
                  </a:lnTo>
                  <a:lnTo>
                    <a:pt x="1441" y="158"/>
                  </a:lnTo>
                  <a:lnTo>
                    <a:pt x="1431" y="155"/>
                  </a:lnTo>
                  <a:lnTo>
                    <a:pt x="1423" y="151"/>
                  </a:lnTo>
                  <a:lnTo>
                    <a:pt x="1415" y="147"/>
                  </a:lnTo>
                  <a:lnTo>
                    <a:pt x="1408" y="140"/>
                  </a:lnTo>
                  <a:lnTo>
                    <a:pt x="1402" y="133"/>
                  </a:lnTo>
                  <a:lnTo>
                    <a:pt x="1397" y="124"/>
                  </a:lnTo>
                  <a:lnTo>
                    <a:pt x="1394" y="115"/>
                  </a:lnTo>
                  <a:lnTo>
                    <a:pt x="1374" y="43"/>
                  </a:lnTo>
                  <a:lnTo>
                    <a:pt x="1374" y="43"/>
                  </a:lnTo>
                  <a:lnTo>
                    <a:pt x="1371" y="33"/>
                  </a:lnTo>
                  <a:lnTo>
                    <a:pt x="1367" y="24"/>
                  </a:lnTo>
                  <a:lnTo>
                    <a:pt x="1360" y="17"/>
                  </a:lnTo>
                  <a:lnTo>
                    <a:pt x="1352" y="10"/>
                  </a:lnTo>
                  <a:lnTo>
                    <a:pt x="1344" y="5"/>
                  </a:lnTo>
                  <a:lnTo>
                    <a:pt x="1334" y="1"/>
                  </a:lnTo>
                  <a:lnTo>
                    <a:pt x="1325" y="0"/>
                  </a:lnTo>
                  <a:lnTo>
                    <a:pt x="1314" y="0"/>
                  </a:lnTo>
                  <a:lnTo>
                    <a:pt x="1314" y="0"/>
                  </a:lnTo>
                  <a:lnTo>
                    <a:pt x="1277" y="5"/>
                  </a:lnTo>
                  <a:lnTo>
                    <a:pt x="1239" y="10"/>
                  </a:lnTo>
                  <a:lnTo>
                    <a:pt x="1239" y="10"/>
                  </a:lnTo>
                  <a:lnTo>
                    <a:pt x="1202" y="17"/>
                  </a:lnTo>
                  <a:lnTo>
                    <a:pt x="1165" y="23"/>
                  </a:lnTo>
                  <a:lnTo>
                    <a:pt x="1165" y="23"/>
                  </a:lnTo>
                  <a:lnTo>
                    <a:pt x="1156" y="26"/>
                  </a:lnTo>
                  <a:lnTo>
                    <a:pt x="1147" y="31"/>
                  </a:lnTo>
                  <a:lnTo>
                    <a:pt x="1139" y="37"/>
                  </a:lnTo>
                  <a:lnTo>
                    <a:pt x="1132" y="45"/>
                  </a:lnTo>
                  <a:lnTo>
                    <a:pt x="1127" y="53"/>
                  </a:lnTo>
                  <a:lnTo>
                    <a:pt x="1123" y="62"/>
                  </a:lnTo>
                  <a:lnTo>
                    <a:pt x="1121" y="72"/>
                  </a:lnTo>
                  <a:lnTo>
                    <a:pt x="1121" y="83"/>
                  </a:lnTo>
                  <a:lnTo>
                    <a:pt x="1125" y="158"/>
                  </a:lnTo>
                  <a:lnTo>
                    <a:pt x="1125" y="158"/>
                  </a:lnTo>
                  <a:lnTo>
                    <a:pt x="1124" y="167"/>
                  </a:lnTo>
                  <a:lnTo>
                    <a:pt x="1123" y="177"/>
                  </a:lnTo>
                  <a:lnTo>
                    <a:pt x="1120" y="186"/>
                  </a:lnTo>
                  <a:lnTo>
                    <a:pt x="1114" y="193"/>
                  </a:lnTo>
                  <a:lnTo>
                    <a:pt x="1109" y="201"/>
                  </a:lnTo>
                  <a:lnTo>
                    <a:pt x="1101" y="207"/>
                  </a:lnTo>
                  <a:lnTo>
                    <a:pt x="1094" y="212"/>
                  </a:lnTo>
                  <a:lnTo>
                    <a:pt x="1084" y="216"/>
                  </a:lnTo>
                  <a:lnTo>
                    <a:pt x="1084" y="216"/>
                  </a:lnTo>
                  <a:lnTo>
                    <a:pt x="1051" y="227"/>
                  </a:lnTo>
                  <a:lnTo>
                    <a:pt x="1016" y="239"/>
                  </a:lnTo>
                  <a:lnTo>
                    <a:pt x="982" y="252"/>
                  </a:lnTo>
                  <a:lnTo>
                    <a:pt x="950" y="265"/>
                  </a:lnTo>
                  <a:lnTo>
                    <a:pt x="950" y="265"/>
                  </a:lnTo>
                  <a:lnTo>
                    <a:pt x="940" y="268"/>
                  </a:lnTo>
                  <a:lnTo>
                    <a:pt x="931" y="270"/>
                  </a:lnTo>
                  <a:lnTo>
                    <a:pt x="922" y="269"/>
                  </a:lnTo>
                  <a:lnTo>
                    <a:pt x="913" y="268"/>
                  </a:lnTo>
                  <a:lnTo>
                    <a:pt x="903" y="265"/>
                  </a:lnTo>
                  <a:lnTo>
                    <a:pt x="896" y="260"/>
                  </a:lnTo>
                  <a:lnTo>
                    <a:pt x="888" y="255"/>
                  </a:lnTo>
                  <a:lnTo>
                    <a:pt x="882" y="247"/>
                  </a:lnTo>
                  <a:lnTo>
                    <a:pt x="836" y="187"/>
                  </a:lnTo>
                  <a:lnTo>
                    <a:pt x="836" y="187"/>
                  </a:lnTo>
                  <a:lnTo>
                    <a:pt x="828" y="179"/>
                  </a:lnTo>
                  <a:lnTo>
                    <a:pt x="821" y="174"/>
                  </a:lnTo>
                  <a:lnTo>
                    <a:pt x="812" y="168"/>
                  </a:lnTo>
                  <a:lnTo>
                    <a:pt x="802" y="166"/>
                  </a:lnTo>
                  <a:lnTo>
                    <a:pt x="793" y="165"/>
                  </a:lnTo>
                  <a:lnTo>
                    <a:pt x="783" y="165"/>
                  </a:lnTo>
                  <a:lnTo>
                    <a:pt x="772" y="167"/>
                  </a:lnTo>
                  <a:lnTo>
                    <a:pt x="763" y="172"/>
                  </a:lnTo>
                  <a:lnTo>
                    <a:pt x="763" y="172"/>
                  </a:lnTo>
                  <a:lnTo>
                    <a:pt x="730" y="190"/>
                  </a:lnTo>
                  <a:lnTo>
                    <a:pt x="698" y="210"/>
                  </a:lnTo>
                  <a:lnTo>
                    <a:pt x="666" y="229"/>
                  </a:lnTo>
                  <a:lnTo>
                    <a:pt x="636" y="250"/>
                  </a:lnTo>
                  <a:lnTo>
                    <a:pt x="636" y="250"/>
                  </a:lnTo>
                  <a:lnTo>
                    <a:pt x="627" y="256"/>
                  </a:lnTo>
                  <a:lnTo>
                    <a:pt x="620" y="264"/>
                  </a:lnTo>
                  <a:lnTo>
                    <a:pt x="616" y="272"/>
                  </a:lnTo>
                  <a:lnTo>
                    <a:pt x="613" y="282"/>
                  </a:lnTo>
                  <a:lnTo>
                    <a:pt x="611" y="292"/>
                  </a:lnTo>
                  <a:lnTo>
                    <a:pt x="611" y="302"/>
                  </a:lnTo>
                  <a:lnTo>
                    <a:pt x="613" y="312"/>
                  </a:lnTo>
                  <a:lnTo>
                    <a:pt x="616" y="322"/>
                  </a:lnTo>
                  <a:lnTo>
                    <a:pt x="649" y="389"/>
                  </a:lnTo>
                  <a:lnTo>
                    <a:pt x="649" y="389"/>
                  </a:lnTo>
                  <a:lnTo>
                    <a:pt x="653" y="399"/>
                  </a:lnTo>
                  <a:lnTo>
                    <a:pt x="654" y="408"/>
                  </a:lnTo>
                  <a:lnTo>
                    <a:pt x="655" y="418"/>
                  </a:lnTo>
                  <a:lnTo>
                    <a:pt x="653" y="426"/>
                  </a:lnTo>
                  <a:lnTo>
                    <a:pt x="651" y="436"/>
                  </a:lnTo>
                  <a:lnTo>
                    <a:pt x="646" y="444"/>
                  </a:lnTo>
                  <a:lnTo>
                    <a:pt x="641" y="451"/>
                  </a:lnTo>
                  <a:lnTo>
                    <a:pt x="633" y="459"/>
                  </a:lnTo>
                  <a:lnTo>
                    <a:pt x="633" y="459"/>
                  </a:lnTo>
                  <a:lnTo>
                    <a:pt x="606" y="481"/>
                  </a:lnTo>
                  <a:lnTo>
                    <a:pt x="580" y="506"/>
                  </a:lnTo>
                  <a:lnTo>
                    <a:pt x="554" y="530"/>
                  </a:lnTo>
                  <a:lnTo>
                    <a:pt x="528" y="556"/>
                  </a:lnTo>
                  <a:lnTo>
                    <a:pt x="528" y="556"/>
                  </a:lnTo>
                  <a:lnTo>
                    <a:pt x="521" y="563"/>
                  </a:lnTo>
                  <a:lnTo>
                    <a:pt x="513" y="567"/>
                  </a:lnTo>
                  <a:lnTo>
                    <a:pt x="505" y="571"/>
                  </a:lnTo>
                  <a:lnTo>
                    <a:pt x="495" y="573"/>
                  </a:lnTo>
                  <a:lnTo>
                    <a:pt x="486" y="574"/>
                  </a:lnTo>
                  <a:lnTo>
                    <a:pt x="476" y="573"/>
                  </a:lnTo>
                  <a:lnTo>
                    <a:pt x="468" y="570"/>
                  </a:lnTo>
                  <a:lnTo>
                    <a:pt x="459" y="566"/>
                  </a:lnTo>
                  <a:lnTo>
                    <a:pt x="394" y="528"/>
                  </a:lnTo>
                  <a:lnTo>
                    <a:pt x="394" y="528"/>
                  </a:lnTo>
                  <a:lnTo>
                    <a:pt x="384" y="524"/>
                  </a:lnTo>
                  <a:lnTo>
                    <a:pt x="375" y="520"/>
                  </a:lnTo>
                  <a:lnTo>
                    <a:pt x="365" y="520"/>
                  </a:lnTo>
                  <a:lnTo>
                    <a:pt x="355" y="520"/>
                  </a:lnTo>
                  <a:lnTo>
                    <a:pt x="345" y="524"/>
                  </a:lnTo>
                  <a:lnTo>
                    <a:pt x="336" y="528"/>
                  </a:lnTo>
                  <a:lnTo>
                    <a:pt x="328" y="533"/>
                  </a:lnTo>
                  <a:lnTo>
                    <a:pt x="320" y="541"/>
                  </a:lnTo>
                  <a:lnTo>
                    <a:pt x="320" y="541"/>
                  </a:lnTo>
                  <a:lnTo>
                    <a:pt x="298" y="570"/>
                  </a:lnTo>
                  <a:lnTo>
                    <a:pt x="275" y="601"/>
                  </a:lnTo>
                  <a:lnTo>
                    <a:pt x="253" y="631"/>
                  </a:lnTo>
                  <a:lnTo>
                    <a:pt x="233" y="662"/>
                  </a:lnTo>
                  <a:lnTo>
                    <a:pt x="233" y="662"/>
                  </a:lnTo>
                  <a:lnTo>
                    <a:pt x="227" y="671"/>
                  </a:lnTo>
                  <a:lnTo>
                    <a:pt x="224" y="681"/>
                  </a:lnTo>
                  <a:lnTo>
                    <a:pt x="223" y="691"/>
                  </a:lnTo>
                  <a:lnTo>
                    <a:pt x="224" y="701"/>
                  </a:lnTo>
                  <a:lnTo>
                    <a:pt x="226" y="711"/>
                  </a:lnTo>
                  <a:lnTo>
                    <a:pt x="229" y="720"/>
                  </a:lnTo>
                  <a:lnTo>
                    <a:pt x="235" y="729"/>
                  </a:lnTo>
                  <a:lnTo>
                    <a:pt x="242" y="736"/>
                  </a:lnTo>
                  <a:lnTo>
                    <a:pt x="299" y="786"/>
                  </a:lnTo>
                  <a:lnTo>
                    <a:pt x="299" y="786"/>
                  </a:lnTo>
                  <a:lnTo>
                    <a:pt x="305" y="794"/>
                  </a:lnTo>
                  <a:lnTo>
                    <a:pt x="311" y="801"/>
                  </a:lnTo>
                  <a:lnTo>
                    <a:pt x="314" y="810"/>
                  </a:lnTo>
                  <a:lnTo>
                    <a:pt x="316" y="818"/>
                  </a:lnTo>
                  <a:lnTo>
                    <a:pt x="317" y="828"/>
                  </a:lnTo>
                  <a:lnTo>
                    <a:pt x="317" y="838"/>
                  </a:lnTo>
                  <a:lnTo>
                    <a:pt x="315" y="847"/>
                  </a:lnTo>
                  <a:lnTo>
                    <a:pt x="311" y="855"/>
                  </a:lnTo>
                  <a:lnTo>
                    <a:pt x="311" y="855"/>
                  </a:lnTo>
                  <a:lnTo>
                    <a:pt x="294" y="888"/>
                  </a:lnTo>
                  <a:lnTo>
                    <a:pt x="279" y="920"/>
                  </a:lnTo>
                  <a:lnTo>
                    <a:pt x="264" y="953"/>
                  </a:lnTo>
                  <a:lnTo>
                    <a:pt x="250" y="986"/>
                  </a:lnTo>
                  <a:lnTo>
                    <a:pt x="250" y="986"/>
                  </a:lnTo>
                  <a:lnTo>
                    <a:pt x="246" y="995"/>
                  </a:lnTo>
                  <a:lnTo>
                    <a:pt x="240" y="1003"/>
                  </a:lnTo>
                  <a:lnTo>
                    <a:pt x="234" y="1009"/>
                  </a:lnTo>
                  <a:lnTo>
                    <a:pt x="226" y="1015"/>
                  </a:lnTo>
                  <a:lnTo>
                    <a:pt x="217" y="1019"/>
                  </a:lnTo>
                  <a:lnTo>
                    <a:pt x="209" y="1021"/>
                  </a:lnTo>
                  <a:lnTo>
                    <a:pt x="199" y="1022"/>
                  </a:lnTo>
                  <a:lnTo>
                    <a:pt x="189" y="1021"/>
                  </a:lnTo>
                  <a:lnTo>
                    <a:pt x="115" y="1011"/>
                  </a:lnTo>
                  <a:lnTo>
                    <a:pt x="115" y="1011"/>
                  </a:lnTo>
                  <a:lnTo>
                    <a:pt x="105" y="1011"/>
                  </a:lnTo>
                  <a:lnTo>
                    <a:pt x="94" y="1012"/>
                  </a:lnTo>
                  <a:lnTo>
                    <a:pt x="85" y="1016"/>
                  </a:lnTo>
                  <a:lnTo>
                    <a:pt x="76" y="1020"/>
                  </a:lnTo>
                  <a:lnTo>
                    <a:pt x="68" y="1027"/>
                  </a:lnTo>
                  <a:lnTo>
                    <a:pt x="61" y="1033"/>
                  </a:lnTo>
                  <a:lnTo>
                    <a:pt x="56" y="1042"/>
                  </a:lnTo>
                  <a:lnTo>
                    <a:pt x="52" y="1051"/>
                  </a:lnTo>
                  <a:lnTo>
                    <a:pt x="52" y="1051"/>
                  </a:lnTo>
                  <a:lnTo>
                    <a:pt x="42" y="1087"/>
                  </a:lnTo>
                  <a:lnTo>
                    <a:pt x="33" y="1124"/>
                  </a:lnTo>
                  <a:lnTo>
                    <a:pt x="25" y="1161"/>
                  </a:lnTo>
                  <a:lnTo>
                    <a:pt x="17" y="1198"/>
                  </a:lnTo>
                  <a:lnTo>
                    <a:pt x="17" y="1198"/>
                  </a:lnTo>
                  <a:lnTo>
                    <a:pt x="16" y="1207"/>
                  </a:lnTo>
                  <a:lnTo>
                    <a:pt x="17" y="1217"/>
                  </a:lnTo>
                  <a:lnTo>
                    <a:pt x="19" y="1227"/>
                  </a:lnTo>
                  <a:lnTo>
                    <a:pt x="24" y="1237"/>
                  </a:lnTo>
                  <a:lnTo>
                    <a:pt x="30" y="1244"/>
                  </a:lnTo>
                  <a:lnTo>
                    <a:pt x="37" y="1252"/>
                  </a:lnTo>
                  <a:lnTo>
                    <a:pt x="45" y="1257"/>
                  </a:lnTo>
                  <a:lnTo>
                    <a:pt x="55" y="1262"/>
                  </a:lnTo>
                  <a:lnTo>
                    <a:pt x="125" y="1287"/>
                  </a:lnTo>
                  <a:lnTo>
                    <a:pt x="125" y="1287"/>
                  </a:lnTo>
                  <a:lnTo>
                    <a:pt x="134" y="1291"/>
                  </a:lnTo>
                  <a:lnTo>
                    <a:pt x="143" y="1296"/>
                  </a:lnTo>
                  <a:lnTo>
                    <a:pt x="149" y="1302"/>
                  </a:lnTo>
                  <a:lnTo>
                    <a:pt x="155" y="1309"/>
                  </a:lnTo>
                  <a:lnTo>
                    <a:pt x="159" y="1318"/>
                  </a:lnTo>
                  <a:lnTo>
                    <a:pt x="162" y="1327"/>
                  </a:lnTo>
                  <a:lnTo>
                    <a:pt x="163" y="1336"/>
                  </a:lnTo>
                  <a:lnTo>
                    <a:pt x="163" y="1346"/>
                  </a:lnTo>
                  <a:lnTo>
                    <a:pt x="163" y="1346"/>
                  </a:lnTo>
                  <a:lnTo>
                    <a:pt x="161" y="1382"/>
                  </a:lnTo>
                  <a:lnTo>
                    <a:pt x="159" y="1418"/>
                  </a:lnTo>
                  <a:lnTo>
                    <a:pt x="158" y="1453"/>
                  </a:lnTo>
                  <a:lnTo>
                    <a:pt x="158" y="1489"/>
                  </a:lnTo>
                  <a:lnTo>
                    <a:pt x="158" y="1489"/>
                  </a:lnTo>
                  <a:lnTo>
                    <a:pt x="158" y="1499"/>
                  </a:lnTo>
                  <a:lnTo>
                    <a:pt x="156" y="1509"/>
                  </a:lnTo>
                  <a:lnTo>
                    <a:pt x="151" y="1517"/>
                  </a:lnTo>
                  <a:lnTo>
                    <a:pt x="147" y="1525"/>
                  </a:lnTo>
                  <a:lnTo>
                    <a:pt x="141" y="1533"/>
                  </a:lnTo>
                  <a:lnTo>
                    <a:pt x="133" y="1538"/>
                  </a:lnTo>
                  <a:lnTo>
                    <a:pt x="124" y="1542"/>
                  </a:lnTo>
                  <a:lnTo>
                    <a:pt x="116" y="1546"/>
                  </a:lnTo>
                  <a:lnTo>
                    <a:pt x="43" y="1565"/>
                  </a:lnTo>
                  <a:lnTo>
                    <a:pt x="43" y="1565"/>
                  </a:lnTo>
                  <a:lnTo>
                    <a:pt x="33" y="1568"/>
                  </a:lnTo>
                  <a:lnTo>
                    <a:pt x="25" y="1574"/>
                  </a:lnTo>
                  <a:lnTo>
                    <a:pt x="17" y="1580"/>
                  </a:lnTo>
                  <a:lnTo>
                    <a:pt x="11" y="1588"/>
                  </a:lnTo>
                  <a:lnTo>
                    <a:pt x="5" y="1596"/>
                  </a:lnTo>
                  <a:lnTo>
                    <a:pt x="2" y="1606"/>
                  </a:lnTo>
                  <a:lnTo>
                    <a:pt x="0" y="1616"/>
                  </a:lnTo>
                  <a:lnTo>
                    <a:pt x="1" y="1626"/>
                  </a:lnTo>
                  <a:lnTo>
                    <a:pt x="1" y="1626"/>
                  </a:lnTo>
                  <a:lnTo>
                    <a:pt x="5" y="1664"/>
                  </a:lnTo>
                  <a:lnTo>
                    <a:pt x="11" y="1700"/>
                  </a:lnTo>
                  <a:lnTo>
                    <a:pt x="11" y="1700"/>
                  </a:lnTo>
                  <a:lnTo>
                    <a:pt x="17" y="1737"/>
                  </a:lnTo>
                  <a:lnTo>
                    <a:pt x="24" y="1774"/>
                  </a:lnTo>
                  <a:lnTo>
                    <a:pt x="24" y="1774"/>
                  </a:lnTo>
                  <a:lnTo>
                    <a:pt x="27" y="1784"/>
                  </a:lnTo>
                  <a:lnTo>
                    <a:pt x="31" y="1793"/>
                  </a:lnTo>
                  <a:lnTo>
                    <a:pt x="38" y="1801"/>
                  </a:lnTo>
                  <a:lnTo>
                    <a:pt x="45" y="1808"/>
                  </a:lnTo>
                  <a:lnTo>
                    <a:pt x="54" y="1813"/>
                  </a:lnTo>
                  <a:lnTo>
                    <a:pt x="63" y="1816"/>
                  </a:lnTo>
                  <a:lnTo>
                    <a:pt x="72" y="1819"/>
                  </a:lnTo>
                  <a:lnTo>
                    <a:pt x="83" y="1820"/>
                  </a:lnTo>
                  <a:lnTo>
                    <a:pt x="158" y="1815"/>
                  </a:lnTo>
                  <a:lnTo>
                    <a:pt x="158" y="1815"/>
                  </a:lnTo>
                  <a:lnTo>
                    <a:pt x="168" y="1815"/>
                  </a:lnTo>
                  <a:lnTo>
                    <a:pt x="177" y="1817"/>
                  </a:lnTo>
                  <a:lnTo>
                    <a:pt x="186" y="1821"/>
                  </a:lnTo>
                  <a:lnTo>
                    <a:pt x="194" y="1825"/>
                  </a:lnTo>
                  <a:lnTo>
                    <a:pt x="201" y="1832"/>
                  </a:lnTo>
                  <a:lnTo>
                    <a:pt x="208" y="1838"/>
                  </a:lnTo>
                  <a:lnTo>
                    <a:pt x="212" y="1847"/>
                  </a:lnTo>
                  <a:lnTo>
                    <a:pt x="215" y="1855"/>
                  </a:lnTo>
                  <a:lnTo>
                    <a:pt x="215" y="1855"/>
                  </a:lnTo>
                  <a:lnTo>
                    <a:pt x="227" y="1890"/>
                  </a:lnTo>
                  <a:lnTo>
                    <a:pt x="239" y="1924"/>
                  </a:lnTo>
                  <a:lnTo>
                    <a:pt x="252" y="1957"/>
                  </a:lnTo>
                  <a:lnTo>
                    <a:pt x="265" y="1991"/>
                  </a:lnTo>
                  <a:lnTo>
                    <a:pt x="265" y="1991"/>
                  </a:lnTo>
                  <a:lnTo>
                    <a:pt x="268" y="2000"/>
                  </a:lnTo>
                  <a:lnTo>
                    <a:pt x="269" y="2009"/>
                  </a:lnTo>
                  <a:lnTo>
                    <a:pt x="269" y="2018"/>
                  </a:lnTo>
                  <a:lnTo>
                    <a:pt x="268" y="2028"/>
                  </a:lnTo>
                  <a:lnTo>
                    <a:pt x="265" y="2036"/>
                  </a:lnTo>
                  <a:lnTo>
                    <a:pt x="261" y="2045"/>
                  </a:lnTo>
                  <a:lnTo>
                    <a:pt x="254" y="2052"/>
                  </a:lnTo>
                  <a:lnTo>
                    <a:pt x="248" y="2058"/>
                  </a:lnTo>
                  <a:lnTo>
                    <a:pt x="187" y="2105"/>
                  </a:lnTo>
                  <a:lnTo>
                    <a:pt x="187" y="2105"/>
                  </a:lnTo>
                  <a:lnTo>
                    <a:pt x="180" y="2111"/>
                  </a:lnTo>
                  <a:lnTo>
                    <a:pt x="174" y="2119"/>
                  </a:lnTo>
                  <a:lnTo>
                    <a:pt x="169" y="2128"/>
                  </a:lnTo>
                  <a:lnTo>
                    <a:pt x="167" y="2137"/>
                  </a:lnTo>
                  <a:lnTo>
                    <a:pt x="164" y="2148"/>
                  </a:lnTo>
                  <a:lnTo>
                    <a:pt x="165" y="2158"/>
                  </a:lnTo>
                  <a:lnTo>
                    <a:pt x="168" y="2167"/>
                  </a:lnTo>
                  <a:lnTo>
                    <a:pt x="172" y="2177"/>
                  </a:lnTo>
                  <a:lnTo>
                    <a:pt x="172" y="2177"/>
                  </a:lnTo>
                  <a:lnTo>
                    <a:pt x="190" y="2210"/>
                  </a:lnTo>
                  <a:lnTo>
                    <a:pt x="209" y="2242"/>
                  </a:lnTo>
                  <a:lnTo>
                    <a:pt x="229" y="2274"/>
                  </a:lnTo>
                  <a:lnTo>
                    <a:pt x="250" y="2305"/>
                  </a:lnTo>
                  <a:lnTo>
                    <a:pt x="250" y="2305"/>
                  </a:lnTo>
                  <a:lnTo>
                    <a:pt x="256" y="2313"/>
                  </a:lnTo>
                  <a:lnTo>
                    <a:pt x="264" y="2319"/>
                  </a:lnTo>
                  <a:lnTo>
                    <a:pt x="273" y="2325"/>
                  </a:lnTo>
                  <a:lnTo>
                    <a:pt x="282" y="2328"/>
                  </a:lnTo>
                  <a:lnTo>
                    <a:pt x="292" y="2329"/>
                  </a:lnTo>
                  <a:lnTo>
                    <a:pt x="302" y="2329"/>
                  </a:lnTo>
                  <a:lnTo>
                    <a:pt x="312" y="2328"/>
                  </a:lnTo>
                  <a:lnTo>
                    <a:pt x="321" y="2323"/>
                  </a:lnTo>
                  <a:lnTo>
                    <a:pt x="390" y="2291"/>
                  </a:lnTo>
                  <a:lnTo>
                    <a:pt x="390" y="2291"/>
                  </a:lnTo>
                  <a:lnTo>
                    <a:pt x="399" y="2288"/>
                  </a:lnTo>
                  <a:lnTo>
                    <a:pt x="408" y="2286"/>
                  </a:lnTo>
                  <a:lnTo>
                    <a:pt x="418" y="2286"/>
                  </a:lnTo>
                  <a:lnTo>
                    <a:pt x="427" y="2287"/>
                  </a:lnTo>
                  <a:lnTo>
                    <a:pt x="435" y="2289"/>
                  </a:lnTo>
                  <a:lnTo>
                    <a:pt x="444" y="2293"/>
                  </a:lnTo>
                  <a:lnTo>
                    <a:pt x="451" y="2299"/>
                  </a:lnTo>
                  <a:lnTo>
                    <a:pt x="459" y="2306"/>
                  </a:lnTo>
                  <a:lnTo>
                    <a:pt x="459" y="2306"/>
                  </a:lnTo>
                  <a:lnTo>
                    <a:pt x="482" y="2333"/>
                  </a:lnTo>
                  <a:lnTo>
                    <a:pt x="506" y="2360"/>
                  </a:lnTo>
                  <a:lnTo>
                    <a:pt x="531" y="2386"/>
                  </a:lnTo>
                  <a:lnTo>
                    <a:pt x="557" y="2411"/>
                  </a:lnTo>
                  <a:lnTo>
                    <a:pt x="557" y="2411"/>
                  </a:lnTo>
                  <a:lnTo>
                    <a:pt x="563" y="2419"/>
                  </a:lnTo>
                  <a:lnTo>
                    <a:pt x="567" y="2426"/>
                  </a:lnTo>
                  <a:lnTo>
                    <a:pt x="571" y="2436"/>
                  </a:lnTo>
                  <a:lnTo>
                    <a:pt x="573" y="2445"/>
                  </a:lnTo>
                  <a:lnTo>
                    <a:pt x="574" y="2455"/>
                  </a:lnTo>
                  <a:lnTo>
                    <a:pt x="573" y="2463"/>
                  </a:lnTo>
                  <a:lnTo>
                    <a:pt x="570" y="2473"/>
                  </a:lnTo>
                  <a:lnTo>
                    <a:pt x="566" y="2482"/>
                  </a:lnTo>
                  <a:lnTo>
                    <a:pt x="528" y="2547"/>
                  </a:lnTo>
                  <a:lnTo>
                    <a:pt x="528" y="2547"/>
                  </a:lnTo>
                  <a:lnTo>
                    <a:pt x="524" y="2555"/>
                  </a:lnTo>
                  <a:lnTo>
                    <a:pt x="521" y="2565"/>
                  </a:lnTo>
                  <a:lnTo>
                    <a:pt x="520" y="2576"/>
                  </a:lnTo>
                  <a:lnTo>
                    <a:pt x="521" y="2586"/>
                  </a:lnTo>
                  <a:lnTo>
                    <a:pt x="524" y="2595"/>
                  </a:lnTo>
                  <a:lnTo>
                    <a:pt x="528" y="2604"/>
                  </a:lnTo>
                  <a:lnTo>
                    <a:pt x="534" y="2613"/>
                  </a:lnTo>
                  <a:lnTo>
                    <a:pt x="541" y="2619"/>
                  </a:lnTo>
                  <a:lnTo>
                    <a:pt x="541" y="2619"/>
                  </a:lnTo>
                  <a:lnTo>
                    <a:pt x="571" y="2643"/>
                  </a:lnTo>
                  <a:lnTo>
                    <a:pt x="601" y="2665"/>
                  </a:lnTo>
                  <a:lnTo>
                    <a:pt x="631" y="2686"/>
                  </a:lnTo>
                  <a:lnTo>
                    <a:pt x="663" y="2708"/>
                  </a:lnTo>
                  <a:lnTo>
                    <a:pt x="663" y="2708"/>
                  </a:lnTo>
                  <a:lnTo>
                    <a:pt x="671" y="2712"/>
                  </a:lnTo>
                  <a:lnTo>
                    <a:pt x="681" y="2716"/>
                  </a:lnTo>
                  <a:lnTo>
                    <a:pt x="691" y="2717"/>
                  </a:lnTo>
                  <a:lnTo>
                    <a:pt x="701" y="2717"/>
                  </a:lnTo>
                  <a:lnTo>
                    <a:pt x="710" y="2715"/>
                  </a:lnTo>
                  <a:lnTo>
                    <a:pt x="720" y="2710"/>
                  </a:lnTo>
                  <a:lnTo>
                    <a:pt x="729" y="2705"/>
                  </a:lnTo>
                  <a:lnTo>
                    <a:pt x="736" y="2697"/>
                  </a:lnTo>
                  <a:lnTo>
                    <a:pt x="786" y="2642"/>
                  </a:lnTo>
                  <a:lnTo>
                    <a:pt x="786" y="2642"/>
                  </a:lnTo>
                  <a:lnTo>
                    <a:pt x="794" y="2634"/>
                  </a:lnTo>
                  <a:lnTo>
                    <a:pt x="801" y="2630"/>
                  </a:lnTo>
                  <a:lnTo>
                    <a:pt x="810" y="2626"/>
                  </a:lnTo>
                  <a:lnTo>
                    <a:pt x="819" y="2624"/>
                  </a:lnTo>
                  <a:lnTo>
                    <a:pt x="828" y="2623"/>
                  </a:lnTo>
                  <a:lnTo>
                    <a:pt x="837" y="2624"/>
                  </a:lnTo>
                  <a:lnTo>
                    <a:pt x="847" y="2626"/>
                  </a:lnTo>
                  <a:lnTo>
                    <a:pt x="856" y="2629"/>
                  </a:lnTo>
                  <a:lnTo>
                    <a:pt x="856" y="2629"/>
                  </a:lnTo>
                  <a:lnTo>
                    <a:pt x="888" y="2645"/>
                  </a:lnTo>
                  <a:lnTo>
                    <a:pt x="921" y="2662"/>
                  </a:lnTo>
                  <a:lnTo>
                    <a:pt x="953" y="2676"/>
                  </a:lnTo>
                  <a:lnTo>
                    <a:pt x="987" y="2690"/>
                  </a:lnTo>
                  <a:lnTo>
                    <a:pt x="987" y="2690"/>
                  </a:lnTo>
                  <a:lnTo>
                    <a:pt x="995" y="2694"/>
                  </a:lnTo>
                  <a:lnTo>
                    <a:pt x="1003" y="2699"/>
                  </a:lnTo>
                  <a:lnTo>
                    <a:pt x="1009" y="2706"/>
                  </a:lnTo>
                  <a:lnTo>
                    <a:pt x="1015" y="2714"/>
                  </a:lnTo>
                  <a:lnTo>
                    <a:pt x="1018" y="2722"/>
                  </a:lnTo>
                  <a:lnTo>
                    <a:pt x="1021" y="2731"/>
                  </a:lnTo>
                  <a:lnTo>
                    <a:pt x="1022" y="2741"/>
                  </a:lnTo>
                  <a:lnTo>
                    <a:pt x="1021" y="2750"/>
                  </a:lnTo>
                  <a:lnTo>
                    <a:pt x="1012" y="2825"/>
                  </a:lnTo>
                  <a:lnTo>
                    <a:pt x="1012" y="2825"/>
                  </a:lnTo>
                  <a:lnTo>
                    <a:pt x="1010" y="2836"/>
                  </a:lnTo>
                  <a:lnTo>
                    <a:pt x="1013" y="2846"/>
                  </a:lnTo>
                  <a:lnTo>
                    <a:pt x="1016" y="2855"/>
                  </a:lnTo>
                  <a:lnTo>
                    <a:pt x="1020" y="2864"/>
                  </a:lnTo>
                  <a:lnTo>
                    <a:pt x="1026" y="2872"/>
                  </a:lnTo>
                  <a:lnTo>
                    <a:pt x="1033" y="2878"/>
                  </a:lnTo>
                  <a:lnTo>
                    <a:pt x="1042" y="2884"/>
                  </a:lnTo>
                  <a:lnTo>
                    <a:pt x="1052" y="2888"/>
                  </a:lnTo>
                  <a:lnTo>
                    <a:pt x="1052" y="2888"/>
                  </a:lnTo>
                  <a:lnTo>
                    <a:pt x="1087" y="2898"/>
                  </a:lnTo>
                  <a:lnTo>
                    <a:pt x="1124" y="2907"/>
                  </a:lnTo>
                  <a:lnTo>
                    <a:pt x="1160" y="2915"/>
                  </a:lnTo>
                  <a:lnTo>
                    <a:pt x="1197" y="2923"/>
                  </a:lnTo>
                  <a:lnTo>
                    <a:pt x="1197" y="2923"/>
                  </a:lnTo>
                  <a:lnTo>
                    <a:pt x="1208" y="2924"/>
                  </a:lnTo>
                  <a:lnTo>
                    <a:pt x="1217" y="2923"/>
                  </a:lnTo>
                  <a:lnTo>
                    <a:pt x="1227" y="2920"/>
                  </a:lnTo>
                  <a:lnTo>
                    <a:pt x="1237" y="2916"/>
                  </a:lnTo>
                  <a:lnTo>
                    <a:pt x="1244" y="2911"/>
                  </a:lnTo>
                  <a:lnTo>
                    <a:pt x="1252" y="2903"/>
                  </a:lnTo>
                  <a:lnTo>
                    <a:pt x="1257" y="2894"/>
                  </a:lnTo>
                  <a:lnTo>
                    <a:pt x="1262" y="2886"/>
                  </a:lnTo>
                  <a:lnTo>
                    <a:pt x="1287" y="2814"/>
                  </a:lnTo>
                  <a:lnTo>
                    <a:pt x="1287" y="2814"/>
                  </a:lnTo>
                  <a:lnTo>
                    <a:pt x="1291" y="2806"/>
                  </a:lnTo>
                  <a:lnTo>
                    <a:pt x="1295" y="2798"/>
                  </a:lnTo>
                  <a:lnTo>
                    <a:pt x="1302" y="2790"/>
                  </a:lnTo>
                  <a:lnTo>
                    <a:pt x="1309" y="2785"/>
                  </a:lnTo>
                  <a:lnTo>
                    <a:pt x="1318" y="2781"/>
                  </a:lnTo>
                  <a:lnTo>
                    <a:pt x="1327" y="2777"/>
                  </a:lnTo>
                  <a:lnTo>
                    <a:pt x="1337" y="2776"/>
                  </a:lnTo>
                  <a:lnTo>
                    <a:pt x="1346" y="2776"/>
                  </a:lnTo>
                  <a:lnTo>
                    <a:pt x="1346" y="2776"/>
                  </a:lnTo>
                  <a:lnTo>
                    <a:pt x="1382" y="2780"/>
                  </a:lnTo>
                  <a:lnTo>
                    <a:pt x="1418" y="2781"/>
                  </a:lnTo>
                  <a:lnTo>
                    <a:pt x="1454" y="2782"/>
                  </a:lnTo>
                  <a:lnTo>
                    <a:pt x="1489" y="2782"/>
                  </a:lnTo>
                  <a:lnTo>
                    <a:pt x="1489" y="2782"/>
                  </a:lnTo>
                  <a:lnTo>
                    <a:pt x="1499" y="2783"/>
                  </a:lnTo>
                  <a:lnTo>
                    <a:pt x="1509" y="2785"/>
                  </a:lnTo>
                  <a:lnTo>
                    <a:pt x="1517" y="2788"/>
                  </a:lnTo>
                  <a:lnTo>
                    <a:pt x="1525" y="2794"/>
                  </a:lnTo>
                  <a:lnTo>
                    <a:pt x="1532" y="2800"/>
                  </a:lnTo>
                  <a:lnTo>
                    <a:pt x="1538" y="2807"/>
                  </a:lnTo>
                  <a:lnTo>
                    <a:pt x="1542" y="2815"/>
                  </a:lnTo>
                  <a:lnTo>
                    <a:pt x="1546" y="2824"/>
                  </a:lnTo>
                  <a:lnTo>
                    <a:pt x="1565" y="2898"/>
                  </a:lnTo>
                  <a:lnTo>
                    <a:pt x="1565" y="2898"/>
                  </a:lnTo>
                  <a:lnTo>
                    <a:pt x="1568" y="2907"/>
                  </a:lnTo>
                  <a:lnTo>
                    <a:pt x="1574" y="2916"/>
                  </a:lnTo>
                  <a:lnTo>
                    <a:pt x="1580" y="2924"/>
                  </a:lnTo>
                  <a:lnTo>
                    <a:pt x="1588" y="2930"/>
                  </a:lnTo>
                  <a:lnTo>
                    <a:pt x="1597" y="2935"/>
                  </a:lnTo>
                  <a:lnTo>
                    <a:pt x="1605" y="2938"/>
                  </a:lnTo>
                  <a:lnTo>
                    <a:pt x="1616" y="2940"/>
                  </a:lnTo>
                  <a:lnTo>
                    <a:pt x="1626" y="2940"/>
                  </a:lnTo>
                  <a:lnTo>
                    <a:pt x="1626" y="2940"/>
                  </a:lnTo>
                  <a:lnTo>
                    <a:pt x="1663" y="2936"/>
                  </a:lnTo>
                  <a:lnTo>
                    <a:pt x="1701" y="2930"/>
                  </a:lnTo>
                  <a:lnTo>
                    <a:pt x="1701" y="2930"/>
                  </a:lnTo>
                  <a:lnTo>
                    <a:pt x="1737" y="2924"/>
                  </a:lnTo>
                  <a:lnTo>
                    <a:pt x="1774" y="2916"/>
                  </a:lnTo>
                  <a:lnTo>
                    <a:pt x="1774" y="2916"/>
                  </a:lnTo>
                  <a:lnTo>
                    <a:pt x="1784" y="2913"/>
                  </a:lnTo>
                  <a:lnTo>
                    <a:pt x="1793" y="2909"/>
                  </a:lnTo>
                  <a:lnTo>
                    <a:pt x="1801" y="2902"/>
                  </a:lnTo>
                  <a:lnTo>
                    <a:pt x="1808" y="2896"/>
                  </a:lnTo>
                  <a:lnTo>
                    <a:pt x="1813" y="2887"/>
                  </a:lnTo>
                  <a:lnTo>
                    <a:pt x="1816" y="2877"/>
                  </a:lnTo>
                  <a:lnTo>
                    <a:pt x="1819" y="2867"/>
                  </a:lnTo>
                  <a:lnTo>
                    <a:pt x="1820" y="2857"/>
                  </a:lnTo>
                  <a:lnTo>
                    <a:pt x="1815" y="2782"/>
                  </a:lnTo>
                  <a:lnTo>
                    <a:pt x="1815" y="2782"/>
                  </a:lnTo>
                  <a:lnTo>
                    <a:pt x="1815" y="2772"/>
                  </a:lnTo>
                  <a:lnTo>
                    <a:pt x="1818" y="2763"/>
                  </a:lnTo>
                  <a:lnTo>
                    <a:pt x="1821" y="2755"/>
                  </a:lnTo>
                  <a:lnTo>
                    <a:pt x="1825" y="2746"/>
                  </a:lnTo>
                  <a:lnTo>
                    <a:pt x="1831" y="2738"/>
                  </a:lnTo>
                  <a:lnTo>
                    <a:pt x="1838" y="2733"/>
                  </a:lnTo>
                  <a:lnTo>
                    <a:pt x="1847" y="2728"/>
                  </a:lnTo>
                  <a:lnTo>
                    <a:pt x="1855" y="2724"/>
                  </a:lnTo>
                  <a:lnTo>
                    <a:pt x="1855" y="2724"/>
                  </a:lnTo>
                  <a:lnTo>
                    <a:pt x="1890" y="2714"/>
                  </a:lnTo>
                  <a:lnTo>
                    <a:pt x="1924" y="2702"/>
                  </a:lnTo>
                  <a:lnTo>
                    <a:pt x="1957" y="2689"/>
                  </a:lnTo>
                  <a:lnTo>
                    <a:pt x="1990" y="2675"/>
                  </a:lnTo>
                  <a:lnTo>
                    <a:pt x="1990" y="2675"/>
                  </a:lnTo>
                  <a:lnTo>
                    <a:pt x="2000" y="2671"/>
                  </a:lnTo>
                  <a:lnTo>
                    <a:pt x="2009" y="2670"/>
                  </a:lnTo>
                  <a:lnTo>
                    <a:pt x="2018" y="2670"/>
                  </a:lnTo>
                  <a:lnTo>
                    <a:pt x="2028" y="2671"/>
                  </a:lnTo>
                  <a:lnTo>
                    <a:pt x="2036" y="2675"/>
                  </a:lnTo>
                  <a:lnTo>
                    <a:pt x="2044" y="2679"/>
                  </a:lnTo>
                  <a:lnTo>
                    <a:pt x="2052" y="2685"/>
                  </a:lnTo>
                  <a:lnTo>
                    <a:pt x="2058" y="2693"/>
                  </a:lnTo>
                  <a:lnTo>
                    <a:pt x="2104" y="2753"/>
                  </a:lnTo>
                  <a:lnTo>
                    <a:pt x="2104" y="2753"/>
                  </a:lnTo>
                  <a:lnTo>
                    <a:pt x="2111" y="2760"/>
                  </a:lnTo>
                  <a:lnTo>
                    <a:pt x="2119" y="2767"/>
                  </a:lnTo>
                  <a:lnTo>
                    <a:pt x="2128" y="2771"/>
                  </a:lnTo>
                  <a:lnTo>
                    <a:pt x="2137" y="2774"/>
                  </a:lnTo>
                  <a:lnTo>
                    <a:pt x="2147" y="2775"/>
                  </a:lnTo>
                  <a:lnTo>
                    <a:pt x="2158" y="2774"/>
                  </a:lnTo>
                  <a:lnTo>
                    <a:pt x="2167" y="2772"/>
                  </a:lnTo>
                  <a:lnTo>
                    <a:pt x="2177" y="2769"/>
                  </a:lnTo>
                  <a:lnTo>
                    <a:pt x="2177" y="2769"/>
                  </a:lnTo>
                  <a:lnTo>
                    <a:pt x="2210" y="2750"/>
                  </a:lnTo>
                  <a:lnTo>
                    <a:pt x="2242" y="2731"/>
                  </a:lnTo>
                  <a:lnTo>
                    <a:pt x="2274" y="2710"/>
                  </a:lnTo>
                  <a:lnTo>
                    <a:pt x="2304" y="2690"/>
                  </a:lnTo>
                  <a:lnTo>
                    <a:pt x="2304" y="2690"/>
                  </a:lnTo>
                  <a:lnTo>
                    <a:pt x="2313" y="2683"/>
                  </a:lnTo>
                  <a:lnTo>
                    <a:pt x="2319" y="2676"/>
                  </a:lnTo>
                  <a:lnTo>
                    <a:pt x="2323" y="2667"/>
                  </a:lnTo>
                  <a:lnTo>
                    <a:pt x="2328" y="2657"/>
                  </a:lnTo>
                  <a:lnTo>
                    <a:pt x="2329" y="2647"/>
                  </a:lnTo>
                  <a:lnTo>
                    <a:pt x="2329" y="2638"/>
                  </a:lnTo>
                  <a:lnTo>
                    <a:pt x="2327" y="2628"/>
                  </a:lnTo>
                  <a:lnTo>
                    <a:pt x="2323" y="2618"/>
                  </a:lnTo>
                  <a:lnTo>
                    <a:pt x="2291" y="2550"/>
                  </a:lnTo>
                  <a:lnTo>
                    <a:pt x="2291" y="2550"/>
                  </a:lnTo>
                  <a:lnTo>
                    <a:pt x="2288" y="2541"/>
                  </a:lnTo>
                  <a:lnTo>
                    <a:pt x="2286" y="2532"/>
                  </a:lnTo>
                  <a:lnTo>
                    <a:pt x="2286" y="2523"/>
                  </a:lnTo>
                  <a:lnTo>
                    <a:pt x="2287" y="2513"/>
                  </a:lnTo>
                  <a:lnTo>
                    <a:pt x="2289" y="2504"/>
                  </a:lnTo>
                  <a:lnTo>
                    <a:pt x="2293" y="2496"/>
                  </a:lnTo>
                  <a:lnTo>
                    <a:pt x="2299" y="2488"/>
                  </a:lnTo>
                  <a:lnTo>
                    <a:pt x="2306" y="2482"/>
                  </a:lnTo>
                  <a:lnTo>
                    <a:pt x="2306" y="2482"/>
                  </a:lnTo>
                  <a:lnTo>
                    <a:pt x="2333" y="2458"/>
                  </a:lnTo>
                  <a:lnTo>
                    <a:pt x="2360" y="2434"/>
                  </a:lnTo>
                  <a:lnTo>
                    <a:pt x="2386" y="2409"/>
                  </a:lnTo>
                  <a:lnTo>
                    <a:pt x="2411" y="2384"/>
                  </a:lnTo>
                  <a:lnTo>
                    <a:pt x="2411" y="2384"/>
                  </a:lnTo>
                  <a:lnTo>
                    <a:pt x="2419" y="2378"/>
                  </a:lnTo>
                  <a:lnTo>
                    <a:pt x="2426" y="2372"/>
                  </a:lnTo>
                  <a:lnTo>
                    <a:pt x="2435" y="2369"/>
                  </a:lnTo>
                  <a:lnTo>
                    <a:pt x="2445" y="2367"/>
                  </a:lnTo>
                  <a:lnTo>
                    <a:pt x="2453" y="2367"/>
                  </a:lnTo>
                  <a:lnTo>
                    <a:pt x="2463" y="2367"/>
                  </a:lnTo>
                  <a:lnTo>
                    <a:pt x="2472" y="2370"/>
                  </a:lnTo>
                  <a:lnTo>
                    <a:pt x="2482" y="2374"/>
                  </a:lnTo>
                  <a:lnTo>
                    <a:pt x="2546" y="2412"/>
                  </a:lnTo>
                  <a:lnTo>
                    <a:pt x="2546" y="2412"/>
                  </a:lnTo>
                  <a:lnTo>
                    <a:pt x="2555" y="2417"/>
                  </a:lnTo>
                  <a:lnTo>
                    <a:pt x="2565" y="2419"/>
                  </a:lnTo>
                  <a:lnTo>
                    <a:pt x="2575" y="2420"/>
                  </a:lnTo>
                  <a:lnTo>
                    <a:pt x="2586" y="2419"/>
                  </a:lnTo>
                  <a:lnTo>
                    <a:pt x="2594" y="2417"/>
                  </a:lnTo>
                  <a:lnTo>
                    <a:pt x="2604" y="2412"/>
                  </a:lnTo>
                  <a:lnTo>
                    <a:pt x="2612" y="2406"/>
                  </a:lnTo>
                  <a:lnTo>
                    <a:pt x="2619" y="2398"/>
                  </a:lnTo>
                  <a:lnTo>
                    <a:pt x="2619" y="2398"/>
                  </a:lnTo>
                  <a:lnTo>
                    <a:pt x="2643" y="2369"/>
                  </a:lnTo>
                  <a:lnTo>
                    <a:pt x="2665" y="2340"/>
                  </a:lnTo>
                  <a:lnTo>
                    <a:pt x="2686" y="2308"/>
                  </a:lnTo>
                  <a:lnTo>
                    <a:pt x="2707" y="2278"/>
                  </a:lnTo>
                  <a:lnTo>
                    <a:pt x="2707" y="2278"/>
                  </a:lnTo>
                  <a:lnTo>
                    <a:pt x="2712" y="2268"/>
                  </a:lnTo>
                  <a:lnTo>
                    <a:pt x="2716" y="2258"/>
                  </a:lnTo>
                  <a:lnTo>
                    <a:pt x="2717" y="2249"/>
                  </a:lnTo>
                  <a:lnTo>
                    <a:pt x="2717" y="2239"/>
                  </a:lnTo>
                  <a:lnTo>
                    <a:pt x="2713" y="2229"/>
                  </a:lnTo>
                  <a:lnTo>
                    <a:pt x="2710" y="2219"/>
                  </a:lnTo>
                  <a:lnTo>
                    <a:pt x="2705" y="2212"/>
                  </a:lnTo>
                  <a:lnTo>
                    <a:pt x="2697" y="2203"/>
                  </a:lnTo>
                  <a:lnTo>
                    <a:pt x="2642" y="2153"/>
                  </a:lnTo>
                  <a:lnTo>
                    <a:pt x="2642" y="2153"/>
                  </a:lnTo>
                  <a:lnTo>
                    <a:pt x="2634" y="2147"/>
                  </a:lnTo>
                  <a:lnTo>
                    <a:pt x="2629" y="2138"/>
                  </a:lnTo>
                  <a:lnTo>
                    <a:pt x="2626" y="2131"/>
                  </a:lnTo>
                  <a:lnTo>
                    <a:pt x="2624" y="2121"/>
                  </a:lnTo>
                  <a:lnTo>
                    <a:pt x="2622" y="2112"/>
                  </a:lnTo>
                  <a:lnTo>
                    <a:pt x="2624" y="2102"/>
                  </a:lnTo>
                  <a:lnTo>
                    <a:pt x="2626" y="2093"/>
                  </a:lnTo>
                  <a:lnTo>
                    <a:pt x="2629" y="2084"/>
                  </a:lnTo>
                  <a:lnTo>
                    <a:pt x="2629" y="2084"/>
                  </a:lnTo>
                  <a:lnTo>
                    <a:pt x="2645" y="2053"/>
                  </a:lnTo>
                  <a:lnTo>
                    <a:pt x="2661" y="2020"/>
                  </a:lnTo>
                  <a:lnTo>
                    <a:pt x="2676" y="1988"/>
                  </a:lnTo>
                  <a:lnTo>
                    <a:pt x="2690" y="1954"/>
                  </a:lnTo>
                  <a:lnTo>
                    <a:pt x="2690" y="1954"/>
                  </a:lnTo>
                  <a:lnTo>
                    <a:pt x="2694" y="1945"/>
                  </a:lnTo>
                  <a:lnTo>
                    <a:pt x="2699" y="1938"/>
                  </a:lnTo>
                  <a:lnTo>
                    <a:pt x="2706" y="1931"/>
                  </a:lnTo>
                  <a:lnTo>
                    <a:pt x="2713" y="1926"/>
                  </a:lnTo>
                  <a:lnTo>
                    <a:pt x="2722" y="1921"/>
                  </a:lnTo>
                  <a:lnTo>
                    <a:pt x="2731" y="1919"/>
                  </a:lnTo>
                  <a:lnTo>
                    <a:pt x="2741" y="1918"/>
                  </a:lnTo>
                  <a:lnTo>
                    <a:pt x="2750" y="1918"/>
                  </a:lnTo>
                  <a:lnTo>
                    <a:pt x="2825" y="1928"/>
                  </a:lnTo>
                  <a:lnTo>
                    <a:pt x="2825" y="1928"/>
                  </a:lnTo>
                  <a:lnTo>
                    <a:pt x="2836" y="1929"/>
                  </a:lnTo>
                  <a:lnTo>
                    <a:pt x="2846" y="1928"/>
                  </a:lnTo>
                  <a:lnTo>
                    <a:pt x="2855" y="1925"/>
                  </a:lnTo>
                  <a:lnTo>
                    <a:pt x="2864" y="1920"/>
                  </a:lnTo>
                  <a:lnTo>
                    <a:pt x="2872" y="1914"/>
                  </a:lnTo>
                  <a:lnTo>
                    <a:pt x="2878" y="1906"/>
                  </a:lnTo>
                  <a:lnTo>
                    <a:pt x="2884" y="1898"/>
                  </a:lnTo>
                  <a:lnTo>
                    <a:pt x="2888" y="1888"/>
                  </a:lnTo>
                  <a:lnTo>
                    <a:pt x="2888" y="1888"/>
                  </a:lnTo>
                  <a:lnTo>
                    <a:pt x="2898" y="1852"/>
                  </a:lnTo>
                  <a:lnTo>
                    <a:pt x="2907" y="1816"/>
                  </a:lnTo>
                  <a:lnTo>
                    <a:pt x="2915" y="1780"/>
                  </a:lnTo>
                  <a:lnTo>
                    <a:pt x="2923" y="1743"/>
                  </a:lnTo>
                  <a:lnTo>
                    <a:pt x="2923" y="1743"/>
                  </a:lnTo>
                  <a:lnTo>
                    <a:pt x="2924" y="1732"/>
                  </a:lnTo>
                  <a:lnTo>
                    <a:pt x="2923" y="1722"/>
                  </a:lnTo>
                  <a:lnTo>
                    <a:pt x="2920" y="1712"/>
                  </a:lnTo>
                  <a:lnTo>
                    <a:pt x="2916" y="1704"/>
                  </a:lnTo>
                  <a:lnTo>
                    <a:pt x="2911" y="1695"/>
                  </a:lnTo>
                  <a:lnTo>
                    <a:pt x="2903" y="1689"/>
                  </a:lnTo>
                  <a:lnTo>
                    <a:pt x="2894" y="1682"/>
                  </a:lnTo>
                  <a:lnTo>
                    <a:pt x="2886" y="1678"/>
                  </a:lnTo>
                  <a:lnTo>
                    <a:pt x="2814" y="1653"/>
                  </a:lnTo>
                  <a:lnTo>
                    <a:pt x="2814" y="1653"/>
                  </a:lnTo>
                  <a:lnTo>
                    <a:pt x="2806" y="1650"/>
                  </a:lnTo>
                  <a:lnTo>
                    <a:pt x="2797" y="1644"/>
                  </a:lnTo>
                  <a:lnTo>
                    <a:pt x="2790" y="1638"/>
                  </a:lnTo>
                  <a:lnTo>
                    <a:pt x="2785" y="1630"/>
                  </a:lnTo>
                  <a:lnTo>
                    <a:pt x="2781" y="1622"/>
                  </a:lnTo>
                  <a:lnTo>
                    <a:pt x="2777" y="1613"/>
                  </a:lnTo>
                  <a:lnTo>
                    <a:pt x="2776" y="1604"/>
                  </a:lnTo>
                  <a:lnTo>
                    <a:pt x="2776" y="1594"/>
                  </a:lnTo>
                  <a:lnTo>
                    <a:pt x="2776" y="1594"/>
                  </a:lnTo>
                  <a:lnTo>
                    <a:pt x="2780" y="1559"/>
                  </a:lnTo>
                  <a:lnTo>
                    <a:pt x="2781" y="1523"/>
                  </a:lnTo>
                  <a:lnTo>
                    <a:pt x="2782" y="1487"/>
                  </a:lnTo>
                  <a:lnTo>
                    <a:pt x="2782" y="1450"/>
                  </a:lnTo>
                  <a:lnTo>
                    <a:pt x="2782" y="1450"/>
                  </a:lnTo>
                  <a:lnTo>
                    <a:pt x="2783" y="1440"/>
                  </a:lnTo>
                  <a:lnTo>
                    <a:pt x="2785" y="1432"/>
                  </a:lnTo>
                  <a:lnTo>
                    <a:pt x="2788" y="1423"/>
                  </a:lnTo>
                  <a:lnTo>
                    <a:pt x="2794" y="1414"/>
                  </a:lnTo>
                  <a:lnTo>
                    <a:pt x="2799" y="1408"/>
                  </a:lnTo>
                  <a:lnTo>
                    <a:pt x="2807" y="1402"/>
                  </a:lnTo>
                  <a:lnTo>
                    <a:pt x="2815" y="1397"/>
                  </a:lnTo>
                  <a:lnTo>
                    <a:pt x="2824" y="1394"/>
                  </a:lnTo>
                  <a:lnTo>
                    <a:pt x="2897" y="1375"/>
                  </a:lnTo>
                  <a:lnTo>
                    <a:pt x="2897" y="1375"/>
                  </a:lnTo>
                  <a:lnTo>
                    <a:pt x="2906" y="1371"/>
                  </a:lnTo>
                  <a:lnTo>
                    <a:pt x="2916" y="1367"/>
                  </a:lnTo>
                  <a:lnTo>
                    <a:pt x="2924" y="1360"/>
                  </a:lnTo>
                  <a:lnTo>
                    <a:pt x="2929" y="1353"/>
                  </a:lnTo>
                  <a:lnTo>
                    <a:pt x="2934" y="1344"/>
                  </a:lnTo>
                  <a:lnTo>
                    <a:pt x="2938" y="1334"/>
                  </a:lnTo>
                  <a:lnTo>
                    <a:pt x="2940" y="1324"/>
                  </a:lnTo>
                  <a:lnTo>
                    <a:pt x="2940" y="1314"/>
                  </a:lnTo>
                  <a:lnTo>
                    <a:pt x="2940" y="1314"/>
                  </a:lnTo>
                  <a:lnTo>
                    <a:pt x="2936" y="1277"/>
                  </a:lnTo>
                  <a:lnTo>
                    <a:pt x="2930" y="1240"/>
                  </a:lnTo>
                  <a:lnTo>
                    <a:pt x="2930" y="1240"/>
                  </a:lnTo>
                  <a:lnTo>
                    <a:pt x="2924" y="1202"/>
                  </a:lnTo>
                  <a:lnTo>
                    <a:pt x="2916" y="1166"/>
                  </a:lnTo>
                  <a:lnTo>
                    <a:pt x="2916" y="1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nvGrpSpPr>
            <p:cNvPr id="20" name="组合 29"/>
            <p:cNvGrpSpPr/>
            <p:nvPr/>
          </p:nvGrpSpPr>
          <p:grpSpPr>
            <a:xfrm>
              <a:off x="1481941" y="4493079"/>
              <a:ext cx="820844" cy="820844"/>
              <a:chOff x="1481941" y="4493079"/>
              <a:chExt cx="820844" cy="820844"/>
            </a:xfrm>
          </p:grpSpPr>
          <p:sp>
            <p:nvSpPr>
              <p:cNvPr id="21" name="椭圆 30"/>
              <p:cNvSpPr/>
              <p:nvPr/>
            </p:nvSpPr>
            <p:spPr>
              <a:xfrm>
                <a:off x="1481941" y="4493079"/>
                <a:ext cx="820844" cy="820844"/>
              </a:xfrm>
              <a:prstGeom prst="ellipse">
                <a:avLst/>
              </a:prstGeom>
              <a:solidFill>
                <a:schemeClr val="bg1">
                  <a:lumMod val="95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sp>
            <p:nvSpPr>
              <p:cNvPr id="22" name="Freeform 104"/>
              <p:cNvSpPr>
                <a:spLocks noEditPoints="1"/>
              </p:cNvSpPr>
              <p:nvPr/>
            </p:nvSpPr>
            <p:spPr bwMode="auto">
              <a:xfrm>
                <a:off x="1730438" y="4741576"/>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accent1"/>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grpSp>
      <p:grpSp>
        <p:nvGrpSpPr>
          <p:cNvPr id="29" name="组合 39"/>
          <p:cNvGrpSpPr/>
          <p:nvPr/>
        </p:nvGrpSpPr>
        <p:grpSpPr>
          <a:xfrm>
            <a:off x="4223151" y="2435747"/>
            <a:ext cx="4213183" cy="1015663"/>
            <a:chOff x="7927893" y="2785910"/>
            <a:chExt cx="4213183" cy="1015667"/>
          </a:xfrm>
        </p:grpSpPr>
        <p:sp>
          <p:nvSpPr>
            <p:cNvPr id="30" name="矩形 40"/>
            <p:cNvSpPr/>
            <p:nvPr/>
          </p:nvSpPr>
          <p:spPr>
            <a:xfrm>
              <a:off x="8342448" y="2785910"/>
              <a:ext cx="3798628" cy="1015667"/>
            </a:xfrm>
            <a:prstGeom prst="rect">
              <a:avLst/>
            </a:prstGeom>
          </p:spPr>
          <p:txBody>
            <a:bodyPr wrap="square">
              <a:spAutoFit/>
            </a:bodyPr>
            <a:lstStyle/>
            <a:p>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Có</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thể</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dung CuSO4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để</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nhận</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biết</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quá</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trình</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thoát</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hơi</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nước</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Vì</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khi</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CuSO4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gặp</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nước</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sẽ</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có</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màu</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xanh</a:t>
              </a:r>
              <a:r>
                <a:rPr lang="en-US" altLang="zh-CN" sz="2000" dirty="0">
                  <a:solidFill>
                    <a:schemeClr val="accent1">
                      <a:lumMod val="75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lam.</a:t>
              </a:r>
            </a:p>
          </p:txBody>
        </p:sp>
        <p:sp>
          <p:nvSpPr>
            <p:cNvPr id="31" name="Freeform 80"/>
            <p:cNvSpPr>
              <a:spLocks noEditPoints="1"/>
            </p:cNvSpPr>
            <p:nvPr/>
          </p:nvSpPr>
          <p:spPr bwMode="auto">
            <a:xfrm>
              <a:off x="7927893" y="2924611"/>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2">
                    <a:lumMod val="60000"/>
                    <a:lumOff val="40000"/>
                  </a:schemeClr>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grpSp>
        <p:nvGrpSpPr>
          <p:cNvPr id="32" name="组合 42"/>
          <p:cNvGrpSpPr/>
          <p:nvPr/>
        </p:nvGrpSpPr>
        <p:grpSpPr>
          <a:xfrm>
            <a:off x="4223151" y="922694"/>
            <a:ext cx="4109663" cy="1323439"/>
            <a:chOff x="7927099" y="1680514"/>
            <a:chExt cx="4109663" cy="1323443"/>
          </a:xfrm>
        </p:grpSpPr>
        <p:sp>
          <p:nvSpPr>
            <p:cNvPr id="33" name="矩形 43"/>
            <p:cNvSpPr/>
            <p:nvPr/>
          </p:nvSpPr>
          <p:spPr>
            <a:xfrm>
              <a:off x="8342447" y="1680514"/>
              <a:ext cx="3694315" cy="1323443"/>
            </a:xfrm>
            <a:prstGeom prst="rect">
              <a:avLst/>
            </a:prstGeom>
          </p:spPr>
          <p:txBody>
            <a:bodyPr wrap="square">
              <a:spAutoFit/>
            </a:bodyPr>
            <a:lstStyle/>
            <a:p>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Nếu</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trong</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phòng</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thí</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nghiệm</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không</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có</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CoCl</a:t>
              </a:r>
              <a:r>
                <a:rPr lang="en-US" altLang="zh-CN"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2</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em</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có</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thể</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dung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hóa</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chất</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nào</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khác</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để</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nhận</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biết</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ở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lá</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có</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quá</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trình</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thoát</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hơi</a:t>
              </a:r>
              <a:r>
                <a:rPr lang="en-US"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 </a:t>
              </a:r>
              <a:r>
                <a:rPr lang="en-US" altLang="zh-CN" sz="2000" dirty="0" err="1">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nước</a:t>
              </a:r>
              <a:r>
                <a:rPr lang="vi-VN" altLang="zh-CN" sz="2000" dirty="0">
                  <a:solidFill>
                    <a:schemeClr val="accent6">
                      <a:lumMod val="50000"/>
                    </a:schemeClr>
                  </a:solidFill>
                  <a:latin typeface="Bahnschrift SemiLight SemiConde" panose="020B0502040204020203" pitchFamily="34" charset="0"/>
                  <a:ea typeface="Source Han Sans CN Medium" panose="020B0500000000000000" pitchFamily="34" charset="-128"/>
                  <a:sym typeface="HappyZcool-2016" panose="02010600030101010101" pitchFamily="2" charset="-122"/>
                </a:rPr>
                <a:t>?</a:t>
              </a:r>
            </a:p>
          </p:txBody>
        </p:sp>
        <p:sp>
          <p:nvSpPr>
            <p:cNvPr id="34" name="Freeform 104"/>
            <p:cNvSpPr>
              <a:spLocks noEditPoints="1"/>
            </p:cNvSpPr>
            <p:nvPr/>
          </p:nvSpPr>
          <p:spPr bwMode="auto">
            <a:xfrm>
              <a:off x="7927099" y="1818328"/>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tx2">
                    <a:lumMod val="60000"/>
                    <a:lumOff val="40000"/>
                  </a:schemeClr>
                </a:solidFill>
                <a:latin typeface="Source Han Sans CN Medium" panose="020B0500000000000000" pitchFamily="34" charset="-128"/>
                <a:ea typeface="Source Han Sans CN Medium" panose="020B0500000000000000" pitchFamily="34" charset="-128"/>
                <a:sym typeface="HappyZcool-2016" panose="02010600030101010101" pitchFamily="2" charset="-122"/>
              </a:endParaRPr>
            </a:p>
          </p:txBody>
        </p:sp>
      </p:grpSp>
    </p:spTree>
    <p:extLst>
      <p:ext uri="{BB962C8B-B14F-4D97-AF65-F5344CB8AC3E}">
        <p14:creationId xmlns:p14="http://schemas.microsoft.com/office/powerpoint/2010/main" val="17272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23"/>
          <p:cNvSpPr txBox="1">
            <a:spLocks noGrp="1"/>
          </p:cNvSpPr>
          <p:nvPr>
            <p:ph type="title"/>
          </p:nvPr>
        </p:nvSpPr>
        <p:spPr>
          <a:xfrm>
            <a:off x="524199" y="872066"/>
            <a:ext cx="6902100" cy="1224267"/>
          </a:xfrm>
          <a:prstGeom prst="rect">
            <a:avLst/>
          </a:prstGeom>
        </p:spPr>
        <p:txBody>
          <a:bodyPr spcFirstLastPara="1" wrap="square" lIns="0" tIns="0" rIns="0" bIns="0" anchor="b" anchorCtr="0">
            <a:noAutofit/>
          </a:bodyPr>
          <a:lstStyle/>
          <a:p>
            <a:pPr marL="0" lvl="0" indent="0" algn="just" rtl="0">
              <a:lnSpc>
                <a:spcPts val="2500"/>
              </a:lnSpc>
              <a:spcBef>
                <a:spcPts val="500"/>
              </a:spcBef>
              <a:spcAft>
                <a:spcPts val="500"/>
              </a:spcAft>
              <a:buNone/>
            </a:pPr>
            <a:r>
              <a:rPr lang="en-US" sz="2000" i="1" dirty="0">
                <a:solidFill>
                  <a:schemeClr val="accent5"/>
                </a:solidFill>
                <a:latin typeface="+mj-lt"/>
              </a:rPr>
              <a:t>Khi </a:t>
            </a:r>
            <a:r>
              <a:rPr lang="en-US" sz="2000" i="1" dirty="0" err="1">
                <a:solidFill>
                  <a:schemeClr val="accent5"/>
                </a:solidFill>
                <a:latin typeface="+mj-lt"/>
              </a:rPr>
              <a:t>dán</a:t>
            </a:r>
            <a:r>
              <a:rPr lang="en-US" sz="2000" i="1" dirty="0">
                <a:solidFill>
                  <a:schemeClr val="accent5"/>
                </a:solidFill>
                <a:latin typeface="+mj-lt"/>
              </a:rPr>
              <a:t> </a:t>
            </a:r>
            <a:r>
              <a:rPr lang="en-US" sz="2000" i="1" dirty="0" err="1">
                <a:solidFill>
                  <a:schemeClr val="accent5"/>
                </a:solidFill>
                <a:latin typeface="+mj-lt"/>
              </a:rPr>
              <a:t>giấy</a:t>
            </a:r>
            <a:r>
              <a:rPr lang="en-US" sz="2000" i="1" dirty="0">
                <a:solidFill>
                  <a:schemeClr val="accent5"/>
                </a:solidFill>
                <a:latin typeface="+mj-lt"/>
              </a:rPr>
              <a:t> </a:t>
            </a:r>
            <a:r>
              <a:rPr lang="en-US" sz="2000" i="1" dirty="0" err="1">
                <a:solidFill>
                  <a:schemeClr val="accent5"/>
                </a:solidFill>
                <a:latin typeface="+mj-lt"/>
              </a:rPr>
              <a:t>tẩm</a:t>
            </a:r>
            <a:r>
              <a:rPr lang="en-US" sz="2000" i="1" dirty="0">
                <a:solidFill>
                  <a:schemeClr val="accent5"/>
                </a:solidFill>
                <a:latin typeface="+mj-lt"/>
              </a:rPr>
              <a:t> CoCl</a:t>
            </a:r>
            <a:r>
              <a:rPr lang="en-US" sz="1400" i="1" dirty="0">
                <a:solidFill>
                  <a:schemeClr val="accent5"/>
                </a:solidFill>
                <a:latin typeface="+mj-lt"/>
              </a:rPr>
              <a:t>2</a:t>
            </a:r>
            <a:r>
              <a:rPr lang="en-US" sz="2000" i="1" dirty="0">
                <a:solidFill>
                  <a:schemeClr val="accent5"/>
                </a:solidFill>
                <a:latin typeface="+mj-lt"/>
              </a:rPr>
              <a:t> </a:t>
            </a:r>
            <a:r>
              <a:rPr lang="en-US" sz="2000" i="1" dirty="0" err="1">
                <a:solidFill>
                  <a:schemeClr val="accent5"/>
                </a:solidFill>
                <a:latin typeface="+mj-lt"/>
              </a:rPr>
              <a:t>vào</a:t>
            </a:r>
            <a:r>
              <a:rPr lang="en-US" sz="2000" i="1" dirty="0">
                <a:solidFill>
                  <a:schemeClr val="accent5"/>
                </a:solidFill>
                <a:latin typeface="+mj-lt"/>
              </a:rPr>
              <a:t> </a:t>
            </a:r>
            <a:r>
              <a:rPr lang="en-US" sz="2000" i="1" dirty="0" err="1">
                <a:solidFill>
                  <a:schemeClr val="accent5"/>
                </a:solidFill>
                <a:latin typeface="+mj-lt"/>
              </a:rPr>
              <a:t>mỗi</a:t>
            </a:r>
            <a:r>
              <a:rPr lang="en-US" sz="2000" i="1" dirty="0">
                <a:solidFill>
                  <a:schemeClr val="accent5"/>
                </a:solidFill>
                <a:latin typeface="+mj-lt"/>
              </a:rPr>
              <a:t> </a:t>
            </a:r>
            <a:r>
              <a:rPr lang="en-US" sz="2000" i="1" dirty="0" err="1">
                <a:solidFill>
                  <a:schemeClr val="accent5"/>
                </a:solidFill>
                <a:latin typeface="+mj-lt"/>
              </a:rPr>
              <a:t>mặt</a:t>
            </a:r>
            <a:r>
              <a:rPr lang="en-US" sz="2000" i="1" dirty="0">
                <a:solidFill>
                  <a:schemeClr val="accent5"/>
                </a:solidFill>
                <a:latin typeface="+mj-lt"/>
              </a:rPr>
              <a:t> </a:t>
            </a:r>
            <a:r>
              <a:rPr lang="en-US" sz="2000" i="1" dirty="0" err="1">
                <a:solidFill>
                  <a:schemeClr val="accent5"/>
                </a:solidFill>
                <a:latin typeface="+mj-lt"/>
              </a:rPr>
              <a:t>lá</a:t>
            </a:r>
            <a:r>
              <a:rPr lang="en-US" sz="2000" i="1" dirty="0">
                <a:solidFill>
                  <a:schemeClr val="accent5"/>
                </a:solidFill>
                <a:latin typeface="+mj-lt"/>
              </a:rPr>
              <a:t>, </a:t>
            </a:r>
            <a:r>
              <a:rPr lang="en-US" sz="2000" i="1" dirty="0" err="1">
                <a:solidFill>
                  <a:schemeClr val="accent5"/>
                </a:solidFill>
                <a:latin typeface="+mj-lt"/>
              </a:rPr>
              <a:t>tốc</a:t>
            </a:r>
            <a:r>
              <a:rPr lang="en-US" sz="2000" i="1" dirty="0">
                <a:solidFill>
                  <a:schemeClr val="accent5"/>
                </a:solidFill>
                <a:latin typeface="+mj-lt"/>
              </a:rPr>
              <a:t> </a:t>
            </a:r>
            <a:r>
              <a:rPr lang="en-US" sz="2000" i="1" dirty="0" err="1">
                <a:solidFill>
                  <a:schemeClr val="accent5"/>
                </a:solidFill>
                <a:latin typeface="+mj-lt"/>
              </a:rPr>
              <a:t>độ</a:t>
            </a:r>
            <a:r>
              <a:rPr lang="en-US" sz="2000" i="1" dirty="0">
                <a:solidFill>
                  <a:schemeClr val="accent5"/>
                </a:solidFill>
                <a:latin typeface="+mj-lt"/>
              </a:rPr>
              <a:t> </a:t>
            </a:r>
            <a:r>
              <a:rPr lang="en-US" sz="2000" i="1" dirty="0" err="1">
                <a:solidFill>
                  <a:schemeClr val="accent5"/>
                </a:solidFill>
                <a:latin typeface="+mj-lt"/>
              </a:rPr>
              <a:t>đổi</a:t>
            </a:r>
            <a:r>
              <a:rPr lang="en-US" sz="2000" i="1" dirty="0">
                <a:solidFill>
                  <a:schemeClr val="accent5"/>
                </a:solidFill>
                <a:latin typeface="+mj-lt"/>
              </a:rPr>
              <a:t> </a:t>
            </a:r>
            <a:r>
              <a:rPr lang="en-US" sz="2000" i="1" dirty="0" err="1">
                <a:solidFill>
                  <a:schemeClr val="accent5"/>
                </a:solidFill>
                <a:latin typeface="+mj-lt"/>
              </a:rPr>
              <a:t>màu</a:t>
            </a:r>
            <a:r>
              <a:rPr lang="en-US" sz="2000" i="1" dirty="0">
                <a:solidFill>
                  <a:schemeClr val="accent5"/>
                </a:solidFill>
                <a:latin typeface="+mj-lt"/>
              </a:rPr>
              <a:t> </a:t>
            </a:r>
            <a:r>
              <a:rPr lang="en-US" sz="2000" i="1" dirty="0" err="1">
                <a:solidFill>
                  <a:schemeClr val="accent5"/>
                </a:solidFill>
                <a:latin typeface="+mj-lt"/>
              </a:rPr>
              <a:t>của</a:t>
            </a:r>
            <a:r>
              <a:rPr lang="en-US" sz="2000" i="1" dirty="0">
                <a:solidFill>
                  <a:schemeClr val="accent5"/>
                </a:solidFill>
                <a:latin typeface="+mj-lt"/>
              </a:rPr>
              <a:t> </a:t>
            </a:r>
            <a:r>
              <a:rPr lang="en-US" sz="2000" i="1" dirty="0" err="1">
                <a:solidFill>
                  <a:schemeClr val="accent5"/>
                </a:solidFill>
                <a:latin typeface="+mj-lt"/>
              </a:rPr>
              <a:t>giấy</a:t>
            </a:r>
            <a:r>
              <a:rPr lang="en-US" sz="2000" i="1" dirty="0">
                <a:solidFill>
                  <a:schemeClr val="accent5"/>
                </a:solidFill>
                <a:latin typeface="+mj-lt"/>
              </a:rPr>
              <a:t> </a:t>
            </a:r>
            <a:r>
              <a:rPr lang="en-US" sz="2000" i="1" dirty="0" err="1">
                <a:solidFill>
                  <a:schemeClr val="accent5"/>
                </a:solidFill>
                <a:latin typeface="+mj-lt"/>
              </a:rPr>
              <a:t>thấm</a:t>
            </a:r>
            <a:r>
              <a:rPr lang="en-US" sz="2000" i="1" dirty="0">
                <a:solidFill>
                  <a:schemeClr val="accent5"/>
                </a:solidFill>
                <a:latin typeface="+mj-lt"/>
              </a:rPr>
              <a:t> </a:t>
            </a:r>
            <a:r>
              <a:rPr lang="en-US" sz="2000" i="1" dirty="0" err="1">
                <a:solidFill>
                  <a:schemeClr val="accent5"/>
                </a:solidFill>
                <a:latin typeface="+mj-lt"/>
              </a:rPr>
              <a:t>khác</a:t>
            </a:r>
            <a:r>
              <a:rPr lang="en-US" sz="2000" i="1" dirty="0">
                <a:solidFill>
                  <a:schemeClr val="accent5"/>
                </a:solidFill>
                <a:latin typeface="+mj-lt"/>
              </a:rPr>
              <a:t> </a:t>
            </a:r>
            <a:r>
              <a:rPr lang="en-US" sz="2000" i="1" dirty="0" err="1">
                <a:solidFill>
                  <a:schemeClr val="accent5"/>
                </a:solidFill>
                <a:latin typeface="+mj-lt"/>
              </a:rPr>
              <a:t>nhau</a:t>
            </a:r>
            <a:r>
              <a:rPr lang="en-US" sz="2000" i="1" dirty="0">
                <a:solidFill>
                  <a:schemeClr val="accent5"/>
                </a:solidFill>
                <a:latin typeface="+mj-lt"/>
              </a:rPr>
              <a:t> </a:t>
            </a:r>
            <a:r>
              <a:rPr lang="en-US" sz="2000" i="1" dirty="0" err="1">
                <a:solidFill>
                  <a:schemeClr val="accent5"/>
                </a:solidFill>
                <a:latin typeface="+mj-lt"/>
              </a:rPr>
              <a:t>như</a:t>
            </a:r>
            <a:r>
              <a:rPr lang="en-US" sz="2000" i="1" dirty="0">
                <a:solidFill>
                  <a:schemeClr val="accent5"/>
                </a:solidFill>
                <a:latin typeface="+mj-lt"/>
              </a:rPr>
              <a:t> </a:t>
            </a:r>
            <a:r>
              <a:rPr lang="en-US" sz="2000" i="1" dirty="0" err="1">
                <a:solidFill>
                  <a:schemeClr val="accent5"/>
                </a:solidFill>
                <a:latin typeface="+mj-lt"/>
              </a:rPr>
              <a:t>thế</a:t>
            </a:r>
            <a:r>
              <a:rPr lang="en-US" sz="2000" i="1" dirty="0">
                <a:solidFill>
                  <a:schemeClr val="accent5"/>
                </a:solidFill>
                <a:latin typeface="+mj-lt"/>
              </a:rPr>
              <a:t> </a:t>
            </a:r>
            <a:r>
              <a:rPr lang="en-US" sz="2000" i="1" dirty="0" err="1">
                <a:solidFill>
                  <a:schemeClr val="accent5"/>
                </a:solidFill>
                <a:latin typeface="+mj-lt"/>
              </a:rPr>
              <a:t>nào</a:t>
            </a:r>
            <a:r>
              <a:rPr lang="en-US" sz="2000" i="1" dirty="0">
                <a:solidFill>
                  <a:schemeClr val="accent5"/>
                </a:solidFill>
                <a:latin typeface="+mj-lt"/>
              </a:rPr>
              <a:t>? </a:t>
            </a:r>
            <a:r>
              <a:rPr lang="en-US" sz="2000" i="1" dirty="0" err="1">
                <a:solidFill>
                  <a:schemeClr val="accent5"/>
                </a:solidFill>
                <a:latin typeface="+mj-lt"/>
              </a:rPr>
              <a:t>Giải</a:t>
            </a:r>
            <a:r>
              <a:rPr lang="en-US" sz="2000" i="1" dirty="0">
                <a:solidFill>
                  <a:schemeClr val="accent5"/>
                </a:solidFill>
                <a:latin typeface="+mj-lt"/>
              </a:rPr>
              <a:t> </a:t>
            </a:r>
            <a:r>
              <a:rPr lang="en-US" sz="2000" i="1" dirty="0" err="1">
                <a:solidFill>
                  <a:schemeClr val="accent5"/>
                </a:solidFill>
                <a:latin typeface="+mj-lt"/>
              </a:rPr>
              <a:t>thích</a:t>
            </a:r>
            <a:endParaRPr sz="2000" i="1" dirty="0">
              <a:solidFill>
                <a:schemeClr val="accent5"/>
              </a:solidFill>
              <a:latin typeface="+mj-lt"/>
            </a:endParaRPr>
          </a:p>
        </p:txBody>
      </p:sp>
      <p:sp>
        <p:nvSpPr>
          <p:cNvPr id="837" name="Google Shape;837;p2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
        <p:nvSpPr>
          <p:cNvPr id="11" name="Google Shape;363;p33"/>
          <p:cNvSpPr/>
          <p:nvPr/>
        </p:nvSpPr>
        <p:spPr>
          <a:xfrm>
            <a:off x="524199" y="2391316"/>
            <a:ext cx="8140830"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solidFill>
                  <a:srgbClr val="FFFFFF"/>
                </a:solidFill>
                <a:latin typeface="+mj-lt"/>
                <a:ea typeface="Nunito Sans"/>
                <a:cs typeface="Nunito Sans"/>
                <a:sym typeface="Nunito Sans"/>
              </a:rPr>
              <a:t>Tốc</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độ</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đổi</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màu</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của</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giấy</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thấm</a:t>
            </a:r>
            <a:r>
              <a:rPr lang="en-US" sz="2000" b="1" dirty="0">
                <a:solidFill>
                  <a:srgbClr val="FFFFFF"/>
                </a:solidFill>
                <a:latin typeface="+mj-lt"/>
                <a:ea typeface="Nunito Sans"/>
                <a:cs typeface="Nunito Sans"/>
                <a:sym typeface="Nunito Sans"/>
              </a:rPr>
              <a:t> ở </a:t>
            </a:r>
            <a:r>
              <a:rPr lang="en-US" sz="2000" b="1" dirty="0" err="1">
                <a:solidFill>
                  <a:srgbClr val="FFFFFF"/>
                </a:solidFill>
                <a:latin typeface="+mj-lt"/>
                <a:ea typeface="Nunito Sans"/>
                <a:cs typeface="Nunito Sans"/>
                <a:sym typeface="Nunito Sans"/>
              </a:rPr>
              <a:t>mặt</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dưới</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sẽ</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nhanh</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hơn</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mặt</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trên</a:t>
            </a:r>
            <a:r>
              <a:rPr lang="en-US" sz="2000" b="1" dirty="0">
                <a:solidFill>
                  <a:srgbClr val="FFFFFF"/>
                </a:solidFill>
                <a:latin typeface="+mj-lt"/>
                <a:ea typeface="Nunito Sans"/>
                <a:cs typeface="Nunito Sans"/>
                <a:sym typeface="Nunito Sans"/>
              </a:rPr>
              <a:t> do </a:t>
            </a:r>
            <a:r>
              <a:rPr lang="en-US" sz="2000" b="1" dirty="0" err="1">
                <a:solidFill>
                  <a:srgbClr val="FFFFFF"/>
                </a:solidFill>
                <a:latin typeface="+mj-lt"/>
                <a:ea typeface="Nunito Sans"/>
                <a:cs typeface="Nunito Sans"/>
                <a:sym typeface="Nunito Sans"/>
              </a:rPr>
              <a:t>khí</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khổng</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chủ</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yếu</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tập</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trung</a:t>
            </a:r>
            <a:r>
              <a:rPr lang="en-US" sz="2000" b="1" dirty="0">
                <a:solidFill>
                  <a:srgbClr val="FFFFFF"/>
                </a:solidFill>
                <a:latin typeface="+mj-lt"/>
                <a:ea typeface="Nunito Sans"/>
                <a:cs typeface="Nunito Sans"/>
                <a:sym typeface="Nunito Sans"/>
              </a:rPr>
              <a:t> ở </a:t>
            </a:r>
            <a:r>
              <a:rPr lang="en-US" sz="2000" b="1" dirty="0" err="1">
                <a:solidFill>
                  <a:srgbClr val="FFFFFF"/>
                </a:solidFill>
                <a:latin typeface="+mj-lt"/>
                <a:ea typeface="Nunito Sans"/>
                <a:cs typeface="Nunito Sans"/>
                <a:sym typeface="Nunito Sans"/>
              </a:rPr>
              <a:t>mặt</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dưới</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của</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lá</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nên</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tốc</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độ</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thoát</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hơi</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nước</a:t>
            </a:r>
            <a:r>
              <a:rPr lang="en-US" sz="2000" b="1" dirty="0">
                <a:solidFill>
                  <a:srgbClr val="FFFFFF"/>
                </a:solidFill>
                <a:latin typeface="+mj-lt"/>
                <a:ea typeface="Nunito Sans"/>
                <a:cs typeface="Nunito Sans"/>
                <a:sym typeface="Nunito Sans"/>
              </a:rPr>
              <a:t> ở </a:t>
            </a:r>
            <a:r>
              <a:rPr lang="en-US" sz="2000" b="1" dirty="0" err="1">
                <a:solidFill>
                  <a:srgbClr val="FFFFFF"/>
                </a:solidFill>
                <a:latin typeface="+mj-lt"/>
                <a:ea typeface="Nunito Sans"/>
                <a:cs typeface="Nunito Sans"/>
                <a:sym typeface="Nunito Sans"/>
              </a:rPr>
              <a:t>mặt</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dưới</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sẽ</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nhanh</a:t>
            </a:r>
            <a:r>
              <a:rPr lang="en-US" sz="2000" b="1" dirty="0">
                <a:solidFill>
                  <a:srgbClr val="FFFFFF"/>
                </a:solidFill>
                <a:latin typeface="+mj-lt"/>
                <a:ea typeface="Nunito Sans"/>
                <a:cs typeface="Nunito Sans"/>
                <a:sym typeface="Nunito Sans"/>
              </a:rPr>
              <a:t> </a:t>
            </a:r>
            <a:r>
              <a:rPr lang="en-US" sz="2000" b="1" dirty="0" err="1">
                <a:solidFill>
                  <a:srgbClr val="FFFFFF"/>
                </a:solidFill>
                <a:latin typeface="+mj-lt"/>
                <a:ea typeface="Nunito Sans"/>
                <a:cs typeface="Nunito Sans"/>
                <a:sym typeface="Nunito Sans"/>
              </a:rPr>
              <a:t>hơn</a:t>
            </a:r>
            <a:r>
              <a:rPr lang="en-US" sz="2000" b="1" dirty="0">
                <a:solidFill>
                  <a:srgbClr val="FFFFFF"/>
                </a:solidFill>
                <a:latin typeface="+mj-lt"/>
                <a:ea typeface="Nunito Sans"/>
                <a:cs typeface="Nunito Sans"/>
                <a:sym typeface="Nunito Sans"/>
              </a:rPr>
              <a:t>.</a:t>
            </a:r>
            <a:endParaRPr sz="2000" b="1" dirty="0">
              <a:solidFill>
                <a:srgbClr val="FFFFFF"/>
              </a:solidFill>
              <a:latin typeface="+mj-lt"/>
              <a:ea typeface="Nunito Sans"/>
              <a:cs typeface="Nunito Sans"/>
              <a:sym typeface="Nunito Sans"/>
            </a:endParaRPr>
          </a:p>
        </p:txBody>
      </p:sp>
    </p:spTree>
    <p:extLst>
      <p:ext uri="{BB962C8B-B14F-4D97-AF65-F5344CB8AC3E}">
        <p14:creationId xmlns:p14="http://schemas.microsoft.com/office/powerpoint/2010/main" val="37719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3"/>
                                        </p:tgtEl>
                                        <p:attrNameLst>
                                          <p:attrName>style.visibility</p:attrName>
                                        </p:attrNameLst>
                                      </p:cBhvr>
                                      <p:to>
                                        <p:strVal val="visible"/>
                                      </p:to>
                                    </p:set>
                                    <p:animEffect transition="in" filter="wipe(down)">
                                      <p:cBhvr>
                                        <p:cTn id="7" dur="500"/>
                                        <p:tgtEl>
                                          <p:spTgt spid="8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67" y="476991"/>
            <a:ext cx="9144000" cy="445096"/>
          </a:xfrm>
        </p:spPr>
        <p:txBody>
          <a:bodyPr/>
          <a:lstStyle/>
          <a:p>
            <a:r>
              <a:rPr lang="en-US" sz="2400" b="1" dirty="0">
                <a:solidFill>
                  <a:schemeClr val="tx2">
                    <a:lumMod val="50000"/>
                  </a:schemeClr>
                </a:solidFill>
                <a:latin typeface="+mj-lt"/>
              </a:rPr>
              <a:t>Luyện tập mở rộng </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grpSp>
        <p:nvGrpSpPr>
          <p:cNvPr id="5" name="Group 4"/>
          <p:cNvGrpSpPr/>
          <p:nvPr/>
        </p:nvGrpSpPr>
        <p:grpSpPr>
          <a:xfrm>
            <a:off x="110067" y="922087"/>
            <a:ext cx="5232399" cy="4056314"/>
            <a:chOff x="1219200" y="1433286"/>
            <a:chExt cx="6853058" cy="4710912"/>
          </a:xfrm>
        </p:grpSpPr>
        <p:sp>
          <p:nvSpPr>
            <p:cNvPr id="6" name="Rounded Rectangle 5"/>
            <p:cNvSpPr/>
            <p:nvPr/>
          </p:nvSpPr>
          <p:spPr>
            <a:xfrm>
              <a:off x="1219200" y="2081907"/>
              <a:ext cx="6853058" cy="4062291"/>
            </a:xfrm>
            <a:prstGeom prst="roundRect">
              <a:avLst>
                <a:gd name="adj" fmla="val 6629"/>
              </a:avLst>
            </a:prstGeom>
            <a:solidFill>
              <a:schemeClr val="accent1"/>
            </a:solidFill>
            <a:ln w="25400" cap="flat" cmpd="sng" algn="ctr">
              <a:noFill/>
              <a:prstDash val="solid"/>
            </a:ln>
            <a:effectLst>
              <a:innerShdw blurRad="101600">
                <a:prstClr val="black"/>
              </a:innerShdw>
            </a:effectLst>
          </p:spPr>
          <p:txBody>
            <a:bodyPr anchor="ctr"/>
            <a:lstStyle/>
            <a:p>
              <a:pPr algn="ctr">
                <a:defRPr/>
              </a:pPr>
              <a:endParaRPr lang="en-US" kern="0">
                <a:solidFill>
                  <a:schemeClr val="accent5">
                    <a:lumMod val="75000"/>
                  </a:schemeClr>
                </a:solidFill>
                <a:cs typeface="Arial" charset="0"/>
              </a:endParaRPr>
            </a:p>
          </p:txBody>
        </p:sp>
        <p:sp>
          <p:nvSpPr>
            <p:cNvPr id="7" name="Rounded Rectangle 6"/>
            <p:cNvSpPr/>
            <p:nvPr/>
          </p:nvSpPr>
          <p:spPr>
            <a:xfrm>
              <a:off x="1395034" y="2245168"/>
              <a:ext cx="6501390" cy="3725739"/>
            </a:xfrm>
            <a:prstGeom prst="roundRect">
              <a:avLst>
                <a:gd name="adj" fmla="val 5426"/>
              </a:avLst>
            </a:prstGeom>
            <a:solidFill>
              <a:srgbClr val="FFFFFF">
                <a:lumMod val="95000"/>
              </a:srgbClr>
            </a:solidFill>
            <a:ln w="25400" cap="flat" cmpd="sng" algn="ctr">
              <a:noFill/>
              <a:prstDash val="solid"/>
            </a:ln>
            <a:effectLst>
              <a:innerShdw blurRad="101600">
                <a:prstClr val="black"/>
              </a:innerShdw>
            </a:effectLst>
          </p:spPr>
          <p:txBody>
            <a:bodyPr anchor="ctr"/>
            <a:lstStyle/>
            <a:p>
              <a:pPr algn="ctr">
                <a:defRPr/>
              </a:pPr>
              <a:endParaRPr lang="en-US" kern="0">
                <a:solidFill>
                  <a:schemeClr val="accent5">
                    <a:lumMod val="75000"/>
                  </a:schemeClr>
                </a:solidFill>
                <a:cs typeface="Arial" charset="0"/>
              </a:endParaRPr>
            </a:p>
          </p:txBody>
        </p:sp>
        <p:grpSp>
          <p:nvGrpSpPr>
            <p:cNvPr id="8" name="Group 7177"/>
            <p:cNvGrpSpPr>
              <a:grpSpLocks/>
            </p:cNvGrpSpPr>
            <p:nvPr/>
          </p:nvGrpSpPr>
          <p:grpSpPr bwMode="auto">
            <a:xfrm>
              <a:off x="2892533" y="1433286"/>
              <a:ext cx="3717799" cy="1092200"/>
              <a:chOff x="3371850" y="1509486"/>
              <a:chExt cx="2480086" cy="730346"/>
            </a:xfrm>
          </p:grpSpPr>
          <p:sp>
            <p:nvSpPr>
              <p:cNvPr id="12" name="Oval 11"/>
              <p:cNvSpPr/>
              <p:nvPr/>
            </p:nvSpPr>
            <p:spPr>
              <a:xfrm>
                <a:off x="5749028"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chemeClr val="accent5">
                      <a:lumMod val="75000"/>
                    </a:schemeClr>
                  </a:solidFill>
                  <a:cs typeface="Arial" charset="0"/>
                </a:endParaRPr>
              </a:p>
            </p:txBody>
          </p:sp>
          <p:sp>
            <p:nvSpPr>
              <p:cNvPr id="13" name="Oval 12"/>
              <p:cNvSpPr/>
              <p:nvPr/>
            </p:nvSpPr>
            <p:spPr>
              <a:xfrm>
                <a:off x="3371850" y="2136676"/>
                <a:ext cx="102908" cy="103156"/>
              </a:xfrm>
              <a:prstGeom prst="ellipse">
                <a:avLst/>
              </a:prstGeom>
              <a:solidFill>
                <a:schemeClr val="accent1">
                  <a:lumMod val="50000"/>
                </a:schemeClr>
              </a:solidFill>
              <a:ln w="25400" cap="flat" cmpd="sng" algn="ctr">
                <a:noFill/>
                <a:prstDash val="solid"/>
              </a:ln>
              <a:effectLst/>
            </p:spPr>
            <p:txBody>
              <a:bodyPr anchor="ctr"/>
              <a:lstStyle/>
              <a:p>
                <a:pPr algn="ctr">
                  <a:defRPr/>
                </a:pPr>
                <a:endParaRPr lang="en-US" kern="0">
                  <a:solidFill>
                    <a:schemeClr val="accent5">
                      <a:lumMod val="75000"/>
                    </a:schemeClr>
                  </a:solidFill>
                  <a:cs typeface="Arial" charset="0"/>
                </a:endParaRPr>
              </a:p>
            </p:txBody>
          </p:sp>
          <p:sp>
            <p:nvSpPr>
              <p:cNvPr id="14" name="Oval 13"/>
              <p:cNvSpPr/>
              <p:nvPr/>
            </p:nvSpPr>
            <p:spPr>
              <a:xfrm>
                <a:off x="4466997" y="1509486"/>
                <a:ext cx="276225" cy="276225"/>
              </a:xfrm>
              <a:prstGeom prst="ellipse">
                <a:avLst/>
              </a:prstGeom>
              <a:gradFill flip="none" rotWithShape="1">
                <a:gsLst>
                  <a:gs pos="0">
                    <a:srgbClr val="FFFFFF">
                      <a:lumMod val="95000"/>
                      <a:shade val="30000"/>
                      <a:satMod val="115000"/>
                    </a:srgbClr>
                  </a:gs>
                  <a:gs pos="50000">
                    <a:srgbClr val="FFFFFF">
                      <a:lumMod val="95000"/>
                      <a:shade val="67500"/>
                      <a:satMod val="115000"/>
                    </a:srgbClr>
                  </a:gs>
                  <a:gs pos="100000">
                    <a:srgbClr val="FFFFFF">
                      <a:lumMod val="95000"/>
                      <a:shade val="100000"/>
                      <a:satMod val="115000"/>
                    </a:srgbClr>
                  </a:gs>
                </a:gsLst>
                <a:lin ang="16200000" scaled="1"/>
                <a:tileRect/>
              </a:gradFill>
              <a:ln w="25400" cap="flat" cmpd="sng" algn="ctr">
                <a:noFill/>
                <a:prstDash val="solid"/>
              </a:ln>
              <a:effectLst>
                <a:glow rad="25400">
                  <a:srgbClr val="DADADA">
                    <a:lumMod val="50000"/>
                    <a:alpha val="64000"/>
                  </a:srgbClr>
                </a:glow>
              </a:effectLst>
            </p:spPr>
            <p:txBody>
              <a:bodyPr anchor="ctr"/>
              <a:lstStyle/>
              <a:p>
                <a:pPr algn="ctr">
                  <a:defRPr/>
                </a:pPr>
                <a:endParaRPr lang="en-US" kern="0">
                  <a:solidFill>
                    <a:schemeClr val="accent5">
                      <a:lumMod val="75000"/>
                    </a:schemeClr>
                  </a:solidFill>
                  <a:cs typeface="Arial" charset="0"/>
                </a:endParaRPr>
              </a:p>
            </p:txBody>
          </p:sp>
          <p:cxnSp>
            <p:nvCxnSpPr>
              <p:cNvPr id="15" name="Straight Connector 14"/>
              <p:cNvCxnSpPr>
                <a:cxnSpLocks noChangeShapeType="1"/>
              </p:cNvCxnSpPr>
              <p:nvPr/>
            </p:nvCxnSpPr>
            <p:spPr bwMode="auto">
              <a:xfrm>
                <a:off x="4605102" y="1611489"/>
                <a:ext cx="1195222"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H="1">
                <a:off x="3413955" y="1611489"/>
                <a:ext cx="1196580" cy="561701"/>
              </a:xfrm>
              <a:prstGeom prst="line">
                <a:avLst/>
              </a:prstGeom>
              <a:noFill/>
              <a:ln w="28575" algn="ctr">
                <a:solidFill>
                  <a:schemeClr val="accent1">
                    <a:lumMod val="75000"/>
                  </a:schemeClr>
                </a:solidFill>
                <a:round/>
                <a:headEnd/>
                <a:tailEnd/>
              </a:ln>
              <a:extLst>
                <a:ext uri="{909E8E84-426E-40DD-AFC4-6F175D3DCCD1}">
                  <a14:hiddenFill xmlns:a14="http://schemas.microsoft.com/office/drawing/2010/main">
                    <a:noFill/>
                  </a14:hiddenFill>
                </a:ext>
              </a:extLst>
            </p:spPr>
          </p:cxnSp>
          <p:sp>
            <p:nvSpPr>
              <p:cNvPr id="17" name="Oval 16"/>
              <p:cNvSpPr/>
              <p:nvPr/>
            </p:nvSpPr>
            <p:spPr>
              <a:xfrm>
                <a:off x="4551283" y="1585985"/>
                <a:ext cx="107651" cy="107651"/>
              </a:xfrm>
              <a:prstGeom prst="ellipse">
                <a:avLst/>
              </a:prstGeom>
              <a:solidFill>
                <a:srgbClr val="FFFFFF">
                  <a:lumMod val="85000"/>
                  <a:alpha val="85000"/>
                </a:srgbClr>
              </a:solidFill>
              <a:ln w="9525" cap="flat" cmpd="sng" algn="ctr">
                <a:solidFill>
                  <a:srgbClr val="DADADA">
                    <a:lumMod val="25000"/>
                    <a:alpha val="64000"/>
                  </a:srgbClr>
                </a:solidFill>
                <a:prstDash val="solid"/>
              </a:ln>
              <a:effectLst/>
              <a:scene3d>
                <a:camera prst="orthographicFront"/>
                <a:lightRig rig="threePt" dir="t"/>
              </a:scene3d>
              <a:sp3d>
                <a:bevelT w="114300" prst="hardEdge"/>
              </a:sp3d>
            </p:spPr>
            <p:txBody>
              <a:bodyPr anchor="ctr"/>
              <a:lstStyle/>
              <a:p>
                <a:pPr algn="ctr">
                  <a:defRPr/>
                </a:pPr>
                <a:endParaRPr lang="en-US" kern="0">
                  <a:solidFill>
                    <a:schemeClr val="accent5">
                      <a:lumMod val="75000"/>
                    </a:schemeClr>
                  </a:solidFill>
                  <a:cs typeface="Arial" charset="0"/>
                </a:endParaRPr>
              </a:p>
            </p:txBody>
          </p:sp>
        </p:grpSp>
        <p:grpSp>
          <p:nvGrpSpPr>
            <p:cNvPr id="9" name="Group 8"/>
            <p:cNvGrpSpPr>
              <a:grpSpLocks/>
            </p:cNvGrpSpPr>
            <p:nvPr/>
          </p:nvGrpSpPr>
          <p:grpSpPr bwMode="auto">
            <a:xfrm>
              <a:off x="1423458" y="2642113"/>
              <a:ext cx="6485683" cy="3064341"/>
              <a:chOff x="905025" y="918386"/>
              <a:chExt cx="7451425" cy="3519640"/>
            </a:xfrm>
          </p:grpSpPr>
          <p:pic>
            <p:nvPicPr>
              <p:cNvPr id="10" name="Picture 345" descr="shadow_1_m"/>
              <p:cNvPicPr>
                <a:picLocks noChangeAspect="1" noChangeArrowheads="1"/>
              </p:cNvPicPr>
              <p:nvPr/>
            </p:nvPicPr>
            <p:blipFill>
              <a:blip r:embed="rId2">
                <a:extLst>
                  <a:ext uri="{28A0092B-C50C-407E-A947-70E740481C1C}">
                    <a14:useLocalDpi xmlns:a14="http://schemas.microsoft.com/office/drawing/2010/main" val="0"/>
                  </a:ext>
                </a:extLst>
              </a:blip>
              <a:srcRect t="61411"/>
              <a:stretch>
                <a:fillRect/>
              </a:stretch>
            </p:blipFill>
            <p:spPr bwMode="gray">
              <a:xfrm>
                <a:off x="905025" y="4332913"/>
                <a:ext cx="7451425" cy="1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162190" y="918386"/>
                <a:ext cx="6897410" cy="3411724"/>
              </a:xfrm>
              <a:prstGeom prst="roundRect">
                <a:avLst>
                  <a:gd name="adj" fmla="val 6758"/>
                </a:avLst>
              </a:prstGeom>
              <a:solidFill>
                <a:srgbClr val="FFFFFF"/>
              </a:solidFill>
              <a:ln w="25400" cap="flat" cmpd="sng" algn="ctr">
                <a:noFill/>
                <a:prstDash val="solid"/>
              </a:ln>
              <a:effectLst>
                <a:outerShdw blurRad="63500" sx="102000" sy="102000" algn="ctr" rotWithShape="0">
                  <a:prstClr val="black">
                    <a:alpha val="7000"/>
                  </a:prstClr>
                </a:outerShdw>
              </a:effectLst>
            </p:spPr>
            <p:txBody>
              <a:bodyPr anchor="ctr"/>
              <a:lstStyle/>
              <a:p>
                <a:pPr algn="ctr">
                  <a:defRPr/>
                </a:pPr>
                <a:endParaRPr lang="en-US" kern="0">
                  <a:solidFill>
                    <a:schemeClr val="accent5">
                      <a:lumMod val="75000"/>
                    </a:schemeClr>
                  </a:solidFill>
                  <a:cs typeface="Arial" charset="0"/>
                </a:endParaRPr>
              </a:p>
            </p:txBody>
          </p:sp>
        </p:grpSp>
      </p:grpSp>
      <p:sp>
        <p:nvSpPr>
          <p:cNvPr id="19" name="Rectangle 18"/>
          <p:cNvSpPr/>
          <p:nvPr/>
        </p:nvSpPr>
        <p:spPr>
          <a:xfrm>
            <a:off x="400336" y="1984790"/>
            <a:ext cx="4674532" cy="2924775"/>
          </a:xfrm>
          <a:prstGeom prst="rect">
            <a:avLst/>
          </a:prstGeom>
        </p:spPr>
        <p:txBody>
          <a:bodyPr wrap="square">
            <a:spAutoFit/>
          </a:bodyPr>
          <a:lstStyle/>
          <a:p>
            <a:r>
              <a:rPr lang="en-US" sz="1800" dirty="0">
                <a:solidFill>
                  <a:schemeClr val="accent5">
                    <a:lumMod val="50000"/>
                  </a:schemeClr>
                </a:solidFill>
                <a:latin typeface="Times New Roman" panose="02020603050405020304" pitchFamily="18" charset="0"/>
                <a:cs typeface="Times New Roman" panose="02020603050405020304" pitchFamily="18" charset="0"/>
              </a:rPr>
              <a:t>Khi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làm</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thí</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nghiệm</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chứng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minh</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lá</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thoát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hơi</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nước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sinh</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đã</a:t>
            </a:r>
            <a:r>
              <a:rPr lang="en-US" sz="1800" dirty="0">
                <a:solidFill>
                  <a:schemeClr val="accent5">
                    <a:lumMod val="50000"/>
                  </a:schemeClr>
                </a:solidFill>
                <a:latin typeface="Times New Roman" panose="02020603050405020304" pitchFamily="18" charset="0"/>
                <a:cs typeface="Times New Roman" panose="02020603050405020304" pitchFamily="18" charset="0"/>
              </a:rPr>
              <a:t> dung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lá</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loài</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thực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vật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sống</a:t>
            </a:r>
            <a:r>
              <a:rPr lang="en-US" sz="1800" dirty="0">
                <a:solidFill>
                  <a:schemeClr val="accent5">
                    <a:lumMod val="50000"/>
                  </a:schemeClr>
                </a:solidFill>
                <a:latin typeface="Times New Roman" panose="02020603050405020304" pitchFamily="18" charset="0"/>
                <a:cs typeface="Times New Roman" panose="02020603050405020304" pitchFamily="18" charset="0"/>
              </a:rPr>
              <a:t> ở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môi</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trường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khác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nhau</a:t>
            </a:r>
            <a:r>
              <a:rPr lang="en-US" sz="1800" dirty="0">
                <a:solidFill>
                  <a:schemeClr val="accent5">
                    <a:lumMod val="50000"/>
                  </a:schemeClr>
                </a:solidFill>
                <a:latin typeface="Times New Roman" panose="02020603050405020304" pitchFamily="18" charset="0"/>
                <a:cs typeface="Times New Roman" panose="02020603050405020304" pitchFamily="18" charset="0"/>
              </a:rPr>
              <a:t>.</a:t>
            </a:r>
          </a:p>
          <a:p>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1800" dirty="0">
                <a:solidFill>
                  <a:schemeClr val="accent5">
                    <a:lumMod val="50000"/>
                  </a:schemeClr>
                </a:solidFill>
                <a:latin typeface="Times New Roman" panose="02020603050405020304" pitchFamily="18" charset="0"/>
                <a:cs typeface="Times New Roman" panose="02020603050405020304" pitchFamily="18" charset="0"/>
              </a:rPr>
              <a:t> A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dùng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lá</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thực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vật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sống</a:t>
            </a:r>
            <a:r>
              <a:rPr lang="en-US" sz="1800" dirty="0">
                <a:solidFill>
                  <a:schemeClr val="accent5">
                    <a:lumMod val="50000"/>
                  </a:schemeClr>
                </a:solidFill>
                <a:latin typeface="Times New Roman" panose="02020603050405020304" pitchFamily="18" charset="0"/>
                <a:cs typeface="Times New Roman" panose="02020603050405020304" pitchFamily="18" charset="0"/>
              </a:rPr>
              <a:t> ở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mạc</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1800" dirty="0">
                <a:solidFill>
                  <a:schemeClr val="accent5">
                    <a:lumMod val="50000"/>
                  </a:schemeClr>
                </a:solidFill>
                <a:latin typeface="Times New Roman" panose="02020603050405020304" pitchFamily="18" charset="0"/>
                <a:cs typeface="Times New Roman" panose="02020603050405020304" pitchFamily="18" charset="0"/>
              </a:rPr>
              <a:t> B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dùng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lá</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thực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vật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thủy</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sinh</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1800" dirty="0">
                <a:solidFill>
                  <a:schemeClr val="accent5">
                    <a:lumMod val="50000"/>
                  </a:schemeClr>
                </a:solidFill>
                <a:latin typeface="Times New Roman" panose="02020603050405020304" pitchFamily="18" charset="0"/>
                <a:cs typeface="Times New Roman" panose="02020603050405020304" pitchFamily="18" charset="0"/>
              </a:rPr>
              <a:t> A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dùng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lá</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thực</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vật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sống</a:t>
            </a:r>
            <a:r>
              <a:rPr lang="en-US" sz="1800" dirty="0">
                <a:solidFill>
                  <a:schemeClr val="accent5">
                    <a:lumMod val="50000"/>
                  </a:schemeClr>
                </a:solidFill>
                <a:latin typeface="Times New Roman" panose="02020603050405020304" pitchFamily="18" charset="0"/>
                <a:cs typeface="Times New Roman" panose="02020603050405020304" pitchFamily="18" charset="0"/>
              </a:rPr>
              <a:t> ở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vùng</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nhiệt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đới</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r>
              <a:rPr lang="en-US" sz="1800" dirty="0">
                <a:solidFill>
                  <a:schemeClr val="accent5">
                    <a:lumMod val="50000"/>
                  </a:schemeClr>
                </a:solidFill>
                <a:latin typeface="Times New Roman" panose="02020603050405020304" pitchFamily="18" charset="0"/>
                <a:cs typeface="Times New Roman" panose="02020603050405020304" pitchFamily="18" charset="0"/>
              </a:rPr>
              <a:t>Theo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em</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kết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quả</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thí</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nghiệm</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bạn</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sẽ</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dễ</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sát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nhất</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Giải</a:t>
            </a:r>
            <a:r>
              <a:rPr lang="en-US" sz="1800" dirty="0">
                <a:solidFill>
                  <a:schemeClr val="accent5">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5">
                    <a:lumMod val="50000"/>
                  </a:schemeClr>
                </a:solidFill>
                <a:latin typeface="Times New Roman" panose="02020603050405020304" pitchFamily="18" charset="0"/>
                <a:cs typeface="Times New Roman" panose="02020603050405020304" pitchFamily="18" charset="0"/>
              </a:rPr>
              <a:t>thích</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ts val="2700"/>
              </a:lnSpc>
              <a:spcBef>
                <a:spcPts val="200"/>
              </a:spcBef>
              <a:spcAft>
                <a:spcPts val="200"/>
              </a:spcAft>
            </a:pPr>
            <a:endParaRPr lang="en-US" sz="18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476718" y="1862522"/>
            <a:ext cx="3725333" cy="2554545"/>
          </a:xfrm>
          <a:prstGeom prst="rect">
            <a:avLst/>
          </a:prstGeom>
        </p:spPr>
        <p:txBody>
          <a:bodyPr wrap="square">
            <a:spAutoFit/>
          </a:bodyPr>
          <a:lstStyle/>
          <a:p>
            <a:r>
              <a:rPr lang="en-US" sz="2000"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quả</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bạn</a:t>
            </a:r>
            <a:r>
              <a:rPr lang="en-US" sz="2000" dirty="0">
                <a:solidFill>
                  <a:schemeClr val="accent2">
                    <a:lumMod val="75000"/>
                  </a:schemeClr>
                </a:solidFill>
                <a:latin typeface="Times New Roman" panose="02020603050405020304" pitchFamily="18" charset="0"/>
                <a:cs typeface="Times New Roman" panose="02020603050405020304" pitchFamily="18" charset="0"/>
              </a:rPr>
              <a:t> C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sẽ</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dễ</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sát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nhất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vì</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lá</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cây</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sống</a:t>
            </a:r>
            <a:r>
              <a:rPr lang="en-US" sz="2000" dirty="0">
                <a:solidFill>
                  <a:schemeClr val="accent2">
                    <a:lumMod val="75000"/>
                  </a:schemeClr>
                </a:solidFill>
                <a:latin typeface="Times New Roman" panose="02020603050405020304" pitchFamily="18" charset="0"/>
                <a:cs typeface="Times New Roman" panose="02020603050405020304" pitchFamily="18" charset="0"/>
              </a:rPr>
              <a:t> ở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vùng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nhiệt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đới</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sẽ</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có</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nhiều</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khổng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nên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quá</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trình</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thoát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hơi</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diễn</a:t>
            </a:r>
            <a:r>
              <a:rPr lang="en-US" sz="2000" dirty="0">
                <a:solidFill>
                  <a:schemeClr val="accent2">
                    <a:lumMod val="75000"/>
                  </a:schemeClr>
                </a:solidFill>
                <a:latin typeface="Times New Roman" panose="02020603050405020304" pitchFamily="18" charset="0"/>
                <a:cs typeface="Times New Roman" panose="02020603050405020304" pitchFamily="18" charset="0"/>
              </a:rPr>
              <a:t> ra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mạnh</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Còn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cây</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thủy</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sinh</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và</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cây</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sống</a:t>
            </a:r>
            <a:r>
              <a:rPr lang="en-US" sz="2000" dirty="0">
                <a:solidFill>
                  <a:schemeClr val="accent2">
                    <a:lumMod val="75000"/>
                  </a:schemeClr>
                </a:solidFill>
                <a:latin typeface="Times New Roman" panose="02020603050405020304" pitchFamily="18" charset="0"/>
                <a:cs typeface="Times New Roman" panose="02020603050405020304" pitchFamily="18" charset="0"/>
              </a:rPr>
              <a:t> ở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vùng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sa</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mạc</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sẽ</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có</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rất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ít</a:t>
            </a:r>
            <a:r>
              <a:rPr lang="en-US" sz="2000" dirty="0">
                <a:solidFill>
                  <a:schemeClr val="accent2">
                    <a:lumMod val="75000"/>
                  </a:schemeClr>
                </a:solidFill>
                <a:latin typeface="Times New Roman" panose="02020603050405020304" pitchFamily="18" charset="0"/>
                <a:cs typeface="Times New Roman" panose="02020603050405020304" pitchFamily="18" charset="0"/>
              </a:rPr>
              <a:t> hay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có</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khí</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khổng</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nên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khó</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quan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sát</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hiện</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2">
                    <a:lumMod val="75000"/>
                  </a:schemeClr>
                </a:solidFill>
                <a:latin typeface="Times New Roman" panose="02020603050405020304" pitchFamily="18" charset="0"/>
                <a:cs typeface="Times New Roman" panose="02020603050405020304" pitchFamily="18" charset="0"/>
              </a:rPr>
              <a:t>tượng</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317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17" y="4246731"/>
            <a:ext cx="3954667" cy="657000"/>
          </a:xfrm>
        </p:spPr>
        <p:txBody>
          <a:bodyPr/>
          <a:lstStyle/>
          <a:p>
            <a:pPr algn="just"/>
            <a:r>
              <a:rPr lang="en-US" dirty="0" err="1"/>
              <a:t>Hiện</a:t>
            </a:r>
            <a:r>
              <a:rPr lang="en-US" dirty="0"/>
              <a:t> </a:t>
            </a:r>
            <a:r>
              <a:rPr lang="en-US" dirty="0" err="1"/>
              <a:t>tượng</a:t>
            </a:r>
            <a:r>
              <a:rPr lang="en-US" dirty="0"/>
              <a:t>: Ở </a:t>
            </a:r>
            <a:r>
              <a:rPr lang="en-US" dirty="0" err="1"/>
              <a:t>bông</a:t>
            </a:r>
            <a:r>
              <a:rPr lang="en-US" dirty="0"/>
              <a:t> </a:t>
            </a:r>
            <a:r>
              <a:rPr lang="en-US" dirty="0" err="1"/>
              <a:t>hoa</a:t>
            </a:r>
            <a:r>
              <a:rPr lang="en-US" dirty="0"/>
              <a:t> </a:t>
            </a:r>
            <a:r>
              <a:rPr lang="en-US" dirty="0" err="1"/>
              <a:t>sẽ</a:t>
            </a:r>
            <a:r>
              <a:rPr lang="en-US" dirty="0"/>
              <a:t> </a:t>
            </a:r>
            <a:r>
              <a:rPr lang="en-US" dirty="0" err="1"/>
              <a:t>xuất</a:t>
            </a:r>
            <a:r>
              <a:rPr lang="en-US" dirty="0"/>
              <a:t> </a:t>
            </a:r>
            <a:r>
              <a:rPr lang="en-US" dirty="0" err="1"/>
              <a:t>hiện</a:t>
            </a:r>
            <a:r>
              <a:rPr lang="en-US" dirty="0"/>
              <a:t> </a:t>
            </a:r>
            <a:r>
              <a:rPr lang="en-US" dirty="0" err="1"/>
              <a:t>cả</a:t>
            </a:r>
            <a:r>
              <a:rPr lang="en-US" dirty="0"/>
              <a:t> </a:t>
            </a:r>
            <a:r>
              <a:rPr lang="en-US" dirty="0" err="1"/>
              <a:t>hai</a:t>
            </a:r>
            <a:r>
              <a:rPr lang="en-US" dirty="0"/>
              <a:t> </a:t>
            </a:r>
            <a:r>
              <a:rPr lang="en-US" dirty="0" err="1"/>
              <a:t>màu</a:t>
            </a:r>
            <a:r>
              <a:rPr lang="en-US" dirty="0"/>
              <a:t> </a:t>
            </a:r>
            <a:r>
              <a:rPr lang="en-US" dirty="0" err="1"/>
              <a:t>xanh</a:t>
            </a:r>
            <a:r>
              <a:rPr lang="en-US" dirty="0"/>
              <a:t> </a:t>
            </a:r>
            <a:r>
              <a:rPr lang="en-US" dirty="0" err="1"/>
              <a:t>và</a:t>
            </a:r>
            <a:r>
              <a:rPr lang="en-US" dirty="0"/>
              <a:t> </a:t>
            </a:r>
            <a:r>
              <a:rPr lang="en-US" dirty="0" err="1"/>
              <a:t>đỏ</a:t>
            </a:r>
            <a:r>
              <a:rPr lang="en-US" dirty="0"/>
              <a:t>. Do </a:t>
            </a:r>
            <a:r>
              <a:rPr lang="en-US" dirty="0" err="1"/>
              <a:t>cành</a:t>
            </a:r>
            <a:r>
              <a:rPr lang="en-US" dirty="0"/>
              <a:t> </a:t>
            </a:r>
            <a:r>
              <a:rPr lang="en-US" dirty="0" err="1"/>
              <a:t>hoa</a:t>
            </a:r>
            <a:r>
              <a:rPr lang="en-US" dirty="0"/>
              <a:t> </a:t>
            </a:r>
            <a:r>
              <a:rPr lang="en-US" dirty="0" err="1"/>
              <a:t>được</a:t>
            </a:r>
            <a:r>
              <a:rPr lang="en-US" dirty="0"/>
              <a:t> </a:t>
            </a:r>
            <a:r>
              <a:rPr lang="en-US" dirty="0" err="1"/>
              <a:t>cắm</a:t>
            </a:r>
            <a:r>
              <a:rPr lang="en-US" dirty="0"/>
              <a:t> </a:t>
            </a:r>
            <a:r>
              <a:rPr lang="en-US" dirty="0" err="1"/>
              <a:t>vào</a:t>
            </a:r>
            <a:r>
              <a:rPr lang="en-US" dirty="0"/>
              <a:t> </a:t>
            </a:r>
            <a:r>
              <a:rPr lang="en-US" dirty="0" err="1"/>
              <a:t>hai</a:t>
            </a:r>
            <a:r>
              <a:rPr lang="en-US" dirty="0"/>
              <a:t> dung </a:t>
            </a:r>
            <a:r>
              <a:rPr lang="en-US" dirty="0" err="1"/>
              <a:t>dịch</a:t>
            </a:r>
            <a:r>
              <a:rPr lang="en-US" dirty="0"/>
              <a:t> </a:t>
            </a:r>
            <a:r>
              <a:rPr lang="en-US" dirty="0" err="1"/>
              <a:t>khác</a:t>
            </a:r>
            <a:r>
              <a:rPr lang="en-US" dirty="0"/>
              <a:t> </a:t>
            </a:r>
            <a:r>
              <a:rPr lang="en-US" dirty="0" err="1"/>
              <a:t>màu</a:t>
            </a:r>
            <a:r>
              <a:rPr lang="en-US" dirty="0"/>
              <a:t> </a:t>
            </a:r>
            <a:r>
              <a:rPr lang="en-US" dirty="0" err="1"/>
              <a:t>nên</a:t>
            </a:r>
            <a:r>
              <a:rPr lang="en-US" dirty="0"/>
              <a:t> </a:t>
            </a:r>
            <a:r>
              <a:rPr lang="en-US" dirty="0" err="1"/>
              <a:t>cả</a:t>
            </a:r>
            <a:r>
              <a:rPr lang="en-US" dirty="0"/>
              <a:t> </a:t>
            </a:r>
            <a:r>
              <a:rPr lang="en-US" dirty="0" err="1"/>
              <a:t>hai</a:t>
            </a:r>
            <a:r>
              <a:rPr lang="en-US" dirty="0"/>
              <a:t> dung </a:t>
            </a:r>
            <a:r>
              <a:rPr lang="en-US" dirty="0" err="1"/>
              <a:t>dịch</a:t>
            </a:r>
            <a:r>
              <a:rPr lang="en-US" dirty="0"/>
              <a:t> </a:t>
            </a:r>
            <a:r>
              <a:rPr lang="en-US" dirty="0" err="1"/>
              <a:t>đều</a:t>
            </a:r>
            <a:r>
              <a:rPr lang="en-US" dirty="0"/>
              <a:t> </a:t>
            </a:r>
            <a:r>
              <a:rPr lang="en-US" dirty="0" err="1"/>
              <a:t>được</a:t>
            </a:r>
            <a:r>
              <a:rPr lang="en-US" dirty="0"/>
              <a:t> </a:t>
            </a:r>
            <a:r>
              <a:rPr lang="en-US" dirty="0" err="1"/>
              <a:t>vận</a:t>
            </a:r>
            <a:r>
              <a:rPr lang="en-US" dirty="0"/>
              <a:t> </a:t>
            </a:r>
            <a:r>
              <a:rPr lang="en-US" dirty="0" err="1"/>
              <a:t>chuyển</a:t>
            </a:r>
            <a:r>
              <a:rPr lang="en-US" dirty="0"/>
              <a:t> </a:t>
            </a:r>
            <a:r>
              <a:rPr lang="en-US" dirty="0" err="1"/>
              <a:t>lên</a:t>
            </a:r>
            <a:r>
              <a:rPr lang="en-US" dirty="0"/>
              <a:t> </a:t>
            </a:r>
            <a:r>
              <a:rPr lang="en-US" dirty="0" err="1"/>
              <a:t>hoa</a:t>
            </a:r>
            <a:r>
              <a:rPr lang="en-US" dirty="0"/>
              <a:t> </a:t>
            </a:r>
            <a:r>
              <a:rPr lang="en-US" dirty="0" err="1"/>
              <a:t>làm</a:t>
            </a:r>
            <a:r>
              <a:rPr lang="en-US" dirty="0"/>
              <a:t> </a:t>
            </a:r>
            <a:r>
              <a:rPr lang="en-US" dirty="0" err="1"/>
              <a:t>thay</a:t>
            </a:r>
            <a:r>
              <a:rPr lang="en-US" dirty="0"/>
              <a:t> </a:t>
            </a:r>
            <a:r>
              <a:rPr lang="en-US" dirty="0" err="1"/>
              <a:t>đổi</a:t>
            </a:r>
            <a:r>
              <a:rPr lang="en-US" dirty="0"/>
              <a:t> </a:t>
            </a:r>
            <a:r>
              <a:rPr lang="en-US" dirty="0" err="1"/>
              <a:t>màu</a:t>
            </a:r>
            <a:r>
              <a:rPr lang="en-US" dirty="0"/>
              <a:t> </a:t>
            </a:r>
            <a:r>
              <a:rPr lang="en-US" dirty="0" err="1"/>
              <a:t>sắc</a:t>
            </a:r>
            <a:r>
              <a:rPr lang="en-US" dirty="0"/>
              <a:t> </a:t>
            </a:r>
            <a:r>
              <a:rPr lang="en-US" dirty="0" err="1"/>
              <a:t>cánh</a:t>
            </a:r>
            <a:r>
              <a:rPr lang="en-US" dirty="0"/>
              <a:t> </a:t>
            </a:r>
            <a:r>
              <a:rPr lang="en-US" dirty="0" err="1"/>
              <a:t>hoa</a:t>
            </a:r>
            <a:r>
              <a:rPr lang="en-US" dirty="0"/>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9" name="Rectangle 8"/>
          <p:cNvSpPr/>
          <p:nvPr/>
        </p:nvSpPr>
        <p:spPr>
          <a:xfrm>
            <a:off x="4656666" y="546849"/>
            <a:ext cx="3652447" cy="4093428"/>
          </a:xfrm>
          <a:prstGeom prst="rect">
            <a:avLst/>
          </a:prstGeom>
        </p:spPr>
        <p:txBody>
          <a:bodyPr wrap="square">
            <a:spAutoFit/>
          </a:bodyPr>
          <a:lstStyle/>
          <a:p>
            <a:r>
              <a:rPr lang="en-US" sz="2000" dirty="0" err="1">
                <a:solidFill>
                  <a:schemeClr val="bg1"/>
                </a:solidFill>
                <a:latin typeface="Times New Roman" panose="02020603050405020304" pitchFamily="18" charset="0"/>
                <a:cs typeface="Times New Roman" panose="02020603050405020304" pitchFamily="18" charset="0"/>
              </a:rPr>
              <a:t>Hãy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nghiệm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sau</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Cho </a:t>
            </a:r>
            <a:r>
              <a:rPr lang="en-US" sz="2000" dirty="0" err="1">
                <a:solidFill>
                  <a:schemeClr val="bg1"/>
                </a:solidFill>
                <a:latin typeface="Times New Roman" panose="02020603050405020304" pitchFamily="18" charset="0"/>
                <a:cs typeface="Times New Roman" panose="02020603050405020304" pitchFamily="18" charset="0"/>
              </a:rPr>
              <a:t>nước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hai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cốc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thủy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tinh</a:t>
            </a:r>
            <a:r>
              <a:rPr lang="en-US" sz="2000" dirty="0">
                <a:solidFill>
                  <a:schemeClr val="bg1"/>
                </a:solidFill>
                <a:latin typeface="Times New Roman" panose="02020603050405020304" pitchFamily="18" charset="0"/>
                <a:cs typeface="Times New Roman" panose="02020603050405020304" pitchFamily="18" charset="0"/>
              </a:rPr>
              <a:t>. Sau </a:t>
            </a:r>
            <a:r>
              <a:rPr lang="en-US" sz="2000" dirty="0" err="1">
                <a:solidFill>
                  <a:schemeClr val="bg1"/>
                </a:solidFill>
                <a:latin typeface="Times New Roman" panose="02020603050405020304" pitchFamily="18" charset="0"/>
                <a:cs typeface="Times New Roman" panose="02020603050405020304" pitchFamily="18" charset="0"/>
              </a:rPr>
              <a:t>đó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đỏ</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cốc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cốc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còn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xanh</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Lấy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hồng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trắng</a:t>
            </a:r>
            <a:r>
              <a:rPr lang="en-US" sz="2000" dirty="0">
                <a:solidFill>
                  <a:schemeClr val="bg1"/>
                </a:solidFill>
                <a:latin typeface="Times New Roman" panose="02020603050405020304" pitchFamily="18" charset="0"/>
                <a:cs typeface="Times New Roman" panose="02020603050405020304" pitchFamily="18" charset="0"/>
              </a:rPr>
              <a:t>, dung </a:t>
            </a:r>
            <a:r>
              <a:rPr lang="en-US" sz="2000" dirty="0" err="1">
                <a:solidFill>
                  <a:schemeClr val="bg1"/>
                </a:solidFill>
                <a:latin typeface="Times New Roman" panose="02020603050405020304" pitchFamily="18" charset="0"/>
                <a:cs typeface="Times New Roman" panose="02020603050405020304" pitchFamily="18" charset="0"/>
              </a:rPr>
              <a:t>kéo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dưới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khoảng</a:t>
            </a:r>
            <a:r>
              <a:rPr lang="en-US" sz="2000" dirty="0">
                <a:solidFill>
                  <a:schemeClr val="bg1"/>
                </a:solidFill>
                <a:latin typeface="Times New Roman" panose="02020603050405020304" pitchFamily="18" charset="0"/>
                <a:cs typeface="Times New Roman" panose="02020603050405020304" pitchFamily="18" charset="0"/>
              </a:rPr>
              <a:t> 5-8cm (chia ra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hai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nửa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cành</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mỗi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mỗi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cốc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1 </a:t>
            </a:r>
            <a:r>
              <a:rPr lang="en-US" sz="2000" dirty="0" err="1">
                <a:solidFill>
                  <a:schemeClr val="bg1"/>
                </a:solidFill>
                <a:latin typeface="Times New Roman" panose="02020603050405020304" pitchFamily="18" charset="0"/>
                <a:cs typeface="Times New Roman" panose="02020603050405020304" pitchFamily="18" charset="0"/>
              </a:rPr>
              <a:t>giờ</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err="1">
                <a:solidFill>
                  <a:schemeClr val="bg1"/>
                </a:solidFill>
                <a:latin typeface="Times New Roman" panose="02020603050405020304" pitchFamily="18" charset="0"/>
                <a:cs typeface="Times New Roman" panose="02020603050405020304" pitchFamily="18" charset="0"/>
              </a:rPr>
              <a:t>Hãy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quan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tượng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thích</a:t>
            </a:r>
            <a:r>
              <a:rPr lang="en-US" sz="2000" dirty="0">
                <a:solidFill>
                  <a:schemeClr val="bg1"/>
                </a:solidFill>
                <a:latin typeface="Times New Roman" panose="02020603050405020304" pitchFamily="18" charset="0"/>
                <a:cs typeface="Times New Roman" panose="02020603050405020304" pitchFamily="18" charset="0"/>
              </a:rPr>
              <a:t>.</a:t>
            </a:r>
            <a:endParaRPr lang="en-US" sz="2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167" y="493608"/>
            <a:ext cx="6902100" cy="460500"/>
          </a:xfrm>
        </p:spPr>
        <p:txBody>
          <a:bodyPr/>
          <a:lstStyle/>
          <a:p>
            <a:r>
              <a:rPr lang="en-US" sz="2200" i="1" dirty="0">
                <a:solidFill>
                  <a:schemeClr val="tx2">
                    <a:lumMod val="50000"/>
                  </a:schemeClr>
                </a:solidFill>
                <a:latin typeface="+mj-lt"/>
              </a:rPr>
              <a:t>Sau </a:t>
            </a:r>
            <a:r>
              <a:rPr lang="en-US" sz="2200" i="1" dirty="0" err="1">
                <a:solidFill>
                  <a:schemeClr val="tx2">
                    <a:lumMod val="50000"/>
                  </a:schemeClr>
                </a:solidFill>
                <a:latin typeface="+mj-lt"/>
              </a:rPr>
              <a:t>khi</a:t>
            </a:r>
            <a:r>
              <a:rPr lang="en-US" sz="2200" i="1" dirty="0">
                <a:solidFill>
                  <a:schemeClr val="tx2">
                    <a:lumMod val="50000"/>
                  </a:schemeClr>
                </a:solidFill>
                <a:latin typeface="+mj-lt"/>
              </a:rPr>
              <a:t> </a:t>
            </a:r>
            <a:r>
              <a:rPr lang="en-US" sz="2200" i="1" dirty="0" err="1">
                <a:solidFill>
                  <a:schemeClr val="tx2">
                    <a:lumMod val="50000"/>
                  </a:schemeClr>
                </a:solidFill>
                <a:latin typeface="+mj-lt"/>
              </a:rPr>
              <a:t>ngâm</a:t>
            </a:r>
            <a:r>
              <a:rPr lang="en-US" sz="2200" i="1" dirty="0">
                <a:solidFill>
                  <a:schemeClr val="tx2">
                    <a:lumMod val="50000"/>
                  </a:schemeClr>
                </a:solidFill>
                <a:latin typeface="+mj-lt"/>
              </a:rPr>
              <a:t> </a:t>
            </a:r>
            <a:r>
              <a:rPr lang="en-US" sz="2200" i="1" dirty="0" err="1">
                <a:solidFill>
                  <a:schemeClr val="tx2">
                    <a:lumMod val="50000"/>
                  </a:schemeClr>
                </a:solidFill>
                <a:latin typeface="+mj-lt"/>
              </a:rPr>
              <a:t>trong</a:t>
            </a:r>
            <a:r>
              <a:rPr lang="en-US" sz="2200" i="1" dirty="0">
                <a:solidFill>
                  <a:schemeClr val="tx2">
                    <a:lumMod val="50000"/>
                  </a:schemeClr>
                </a:solidFill>
                <a:latin typeface="+mj-lt"/>
              </a:rPr>
              <a:t> dung </a:t>
            </a:r>
            <a:r>
              <a:rPr lang="en-US" sz="2200" i="1" dirty="0" err="1">
                <a:solidFill>
                  <a:schemeClr val="tx2">
                    <a:lumMod val="50000"/>
                  </a:schemeClr>
                </a:solidFill>
                <a:latin typeface="+mj-lt"/>
              </a:rPr>
              <a:t>dịch</a:t>
            </a:r>
            <a:r>
              <a:rPr lang="en-US" sz="2200" i="1" dirty="0">
                <a:solidFill>
                  <a:schemeClr val="tx2">
                    <a:lumMod val="50000"/>
                  </a:schemeClr>
                </a:solidFill>
                <a:latin typeface="+mj-lt"/>
              </a:rPr>
              <a:t> </a:t>
            </a:r>
            <a:r>
              <a:rPr lang="en-US" sz="2200" i="1" dirty="0" err="1">
                <a:solidFill>
                  <a:schemeClr val="tx2">
                    <a:lumMod val="50000"/>
                  </a:schemeClr>
                </a:solidFill>
                <a:latin typeface="+mj-lt"/>
              </a:rPr>
              <a:t>màu</a:t>
            </a:r>
            <a:r>
              <a:rPr lang="en-US" sz="2200" i="1" dirty="0">
                <a:solidFill>
                  <a:schemeClr val="tx2">
                    <a:lumMod val="50000"/>
                  </a:schemeClr>
                </a:solidFill>
                <a:latin typeface="+mj-lt"/>
              </a:rPr>
              <a:t>, </a:t>
            </a:r>
            <a:r>
              <a:rPr lang="en-US" sz="2200" i="1" dirty="0" err="1">
                <a:solidFill>
                  <a:schemeClr val="tx2">
                    <a:lumMod val="50000"/>
                  </a:schemeClr>
                </a:solidFill>
                <a:latin typeface="+mj-lt"/>
              </a:rPr>
              <a:t>để</a:t>
            </a:r>
            <a:r>
              <a:rPr lang="en-US" sz="2200" i="1" dirty="0">
                <a:solidFill>
                  <a:schemeClr val="tx2">
                    <a:lumMod val="50000"/>
                  </a:schemeClr>
                </a:solidFill>
                <a:latin typeface="+mj-lt"/>
              </a:rPr>
              <a:t> </a:t>
            </a:r>
            <a:r>
              <a:rPr lang="en-US" sz="2200" i="1" dirty="0" err="1">
                <a:solidFill>
                  <a:schemeClr val="tx2">
                    <a:lumMod val="50000"/>
                  </a:schemeClr>
                </a:solidFill>
                <a:latin typeface="+mj-lt"/>
              </a:rPr>
              <a:t>xác</a:t>
            </a:r>
            <a:r>
              <a:rPr lang="en-US" sz="2200" i="1" dirty="0">
                <a:solidFill>
                  <a:schemeClr val="tx2">
                    <a:lumMod val="50000"/>
                  </a:schemeClr>
                </a:solidFill>
                <a:latin typeface="+mj-lt"/>
              </a:rPr>
              <a:t> </a:t>
            </a:r>
            <a:r>
              <a:rPr lang="en-US" sz="2200" i="1" dirty="0" err="1">
                <a:solidFill>
                  <a:schemeClr val="tx2">
                    <a:lumMod val="50000"/>
                  </a:schemeClr>
                </a:solidFill>
                <a:latin typeface="+mj-lt"/>
              </a:rPr>
              <a:t>định</a:t>
            </a:r>
            <a:r>
              <a:rPr lang="en-US" sz="2200" i="1" dirty="0">
                <a:solidFill>
                  <a:schemeClr val="tx2">
                    <a:lumMod val="50000"/>
                  </a:schemeClr>
                </a:solidFill>
                <a:latin typeface="+mj-lt"/>
              </a:rPr>
              <a:t> </a:t>
            </a:r>
            <a:r>
              <a:rPr lang="en-US" sz="2200" i="1" dirty="0" err="1">
                <a:solidFill>
                  <a:schemeClr val="tx2">
                    <a:lumMod val="50000"/>
                  </a:schemeClr>
                </a:solidFill>
                <a:latin typeface="+mj-lt"/>
              </a:rPr>
              <a:t>vị</a:t>
            </a:r>
            <a:r>
              <a:rPr lang="en-US" sz="2200" i="1" dirty="0">
                <a:solidFill>
                  <a:schemeClr val="tx2">
                    <a:lumMod val="50000"/>
                  </a:schemeClr>
                </a:solidFill>
                <a:latin typeface="+mj-lt"/>
              </a:rPr>
              <a:t> </a:t>
            </a:r>
            <a:r>
              <a:rPr lang="en-US" sz="2200" i="1" dirty="0" err="1">
                <a:solidFill>
                  <a:schemeClr val="tx2">
                    <a:lumMod val="50000"/>
                  </a:schemeClr>
                </a:solidFill>
                <a:latin typeface="+mj-lt"/>
              </a:rPr>
              <a:t>trí</a:t>
            </a:r>
            <a:r>
              <a:rPr lang="en-US" sz="2200" i="1" dirty="0">
                <a:solidFill>
                  <a:schemeClr val="tx2">
                    <a:lumMod val="50000"/>
                  </a:schemeClr>
                </a:solidFill>
                <a:latin typeface="+mj-lt"/>
              </a:rPr>
              <a:t> </a:t>
            </a:r>
            <a:r>
              <a:rPr lang="en-US" sz="2200" i="1" dirty="0" err="1">
                <a:solidFill>
                  <a:schemeClr val="tx2">
                    <a:lumMod val="50000"/>
                  </a:schemeClr>
                </a:solidFill>
                <a:latin typeface="+mj-lt"/>
              </a:rPr>
              <a:t>của</a:t>
            </a:r>
            <a:r>
              <a:rPr lang="en-US" sz="2200" i="1" dirty="0">
                <a:solidFill>
                  <a:schemeClr val="tx2">
                    <a:lumMod val="50000"/>
                  </a:schemeClr>
                </a:solidFill>
                <a:latin typeface="+mj-lt"/>
              </a:rPr>
              <a:t> dung </a:t>
            </a:r>
            <a:r>
              <a:rPr lang="en-US" sz="2200" i="1" dirty="0" err="1">
                <a:solidFill>
                  <a:schemeClr val="tx2">
                    <a:lumMod val="50000"/>
                  </a:schemeClr>
                </a:solidFill>
                <a:latin typeface="+mj-lt"/>
              </a:rPr>
              <a:t>dịch</a:t>
            </a:r>
            <a:r>
              <a:rPr lang="en-US" sz="2200" i="1" dirty="0">
                <a:solidFill>
                  <a:schemeClr val="tx2">
                    <a:lumMod val="50000"/>
                  </a:schemeClr>
                </a:solidFill>
                <a:latin typeface="+mj-lt"/>
              </a:rPr>
              <a:t> </a:t>
            </a:r>
            <a:r>
              <a:rPr lang="en-US" sz="2200" i="1" dirty="0" err="1">
                <a:solidFill>
                  <a:schemeClr val="tx2">
                    <a:lumMod val="50000"/>
                  </a:schemeClr>
                </a:solidFill>
                <a:latin typeface="+mj-lt"/>
              </a:rPr>
              <a:t>màu</a:t>
            </a:r>
            <a:r>
              <a:rPr lang="en-US" sz="2200" i="1" dirty="0">
                <a:solidFill>
                  <a:schemeClr val="tx2">
                    <a:lumMod val="50000"/>
                  </a:schemeClr>
                </a:solidFill>
                <a:latin typeface="+mj-lt"/>
              </a:rPr>
              <a:t> </a:t>
            </a:r>
            <a:r>
              <a:rPr lang="en-US" sz="2200" i="1" dirty="0" err="1">
                <a:solidFill>
                  <a:schemeClr val="tx2">
                    <a:lumMod val="50000"/>
                  </a:schemeClr>
                </a:solidFill>
                <a:latin typeface="+mj-lt"/>
              </a:rPr>
              <a:t>trong</a:t>
            </a:r>
            <a:r>
              <a:rPr lang="en-US" sz="2200" i="1" dirty="0">
                <a:solidFill>
                  <a:schemeClr val="tx2">
                    <a:lumMod val="50000"/>
                  </a:schemeClr>
                </a:solidFill>
                <a:latin typeface="+mj-lt"/>
              </a:rPr>
              <a:t> </a:t>
            </a:r>
            <a:r>
              <a:rPr lang="en-US" sz="2200" i="1" dirty="0" err="1">
                <a:solidFill>
                  <a:schemeClr val="tx2">
                    <a:lumMod val="50000"/>
                  </a:schemeClr>
                </a:solidFill>
                <a:latin typeface="+mj-lt"/>
              </a:rPr>
              <a:t>cành</a:t>
            </a:r>
            <a:r>
              <a:rPr lang="en-US" sz="2200" i="1" dirty="0">
                <a:solidFill>
                  <a:schemeClr val="tx2">
                    <a:lumMod val="50000"/>
                  </a:schemeClr>
                </a:solidFill>
                <a:latin typeface="+mj-lt"/>
              </a:rPr>
              <a:t> </a:t>
            </a:r>
            <a:r>
              <a:rPr lang="en-US" sz="2200" i="1" dirty="0" err="1">
                <a:solidFill>
                  <a:schemeClr val="tx2">
                    <a:lumMod val="50000"/>
                  </a:schemeClr>
                </a:solidFill>
                <a:latin typeface="+mj-lt"/>
              </a:rPr>
              <a:t>hoa</a:t>
            </a:r>
            <a:r>
              <a:rPr lang="en-US" sz="2200" i="1" dirty="0">
                <a:solidFill>
                  <a:schemeClr val="tx2">
                    <a:lumMod val="50000"/>
                  </a:schemeClr>
                </a:solidFill>
                <a:latin typeface="+mj-lt"/>
              </a:rPr>
              <a:t> ở </a:t>
            </a:r>
            <a:r>
              <a:rPr lang="en-US" sz="2200" i="1" dirty="0" err="1">
                <a:solidFill>
                  <a:schemeClr val="tx2">
                    <a:lumMod val="50000"/>
                  </a:schemeClr>
                </a:solidFill>
                <a:latin typeface="+mj-lt"/>
              </a:rPr>
              <a:t>hình</a:t>
            </a:r>
            <a:r>
              <a:rPr lang="en-US" sz="2200" i="1" dirty="0">
                <a:solidFill>
                  <a:schemeClr val="tx2">
                    <a:lumMod val="50000"/>
                  </a:schemeClr>
                </a:solidFill>
                <a:latin typeface="+mj-lt"/>
              </a:rPr>
              <a:t> </a:t>
            </a:r>
            <a:r>
              <a:rPr lang="en-US" sz="2200" i="1" dirty="0" err="1">
                <a:solidFill>
                  <a:schemeClr val="tx2">
                    <a:lumMod val="50000"/>
                  </a:schemeClr>
                </a:solidFill>
                <a:latin typeface="+mj-lt"/>
              </a:rPr>
              <a:t>bên</a:t>
            </a:r>
            <a:r>
              <a:rPr lang="en-US" sz="2200" i="1" dirty="0">
                <a:solidFill>
                  <a:schemeClr val="tx2">
                    <a:lumMod val="50000"/>
                  </a:schemeClr>
                </a:solidFill>
                <a:latin typeface="+mj-lt"/>
              </a:rPr>
              <a:t>, </a:t>
            </a:r>
            <a:r>
              <a:rPr lang="en-US" sz="2200" i="1" dirty="0" err="1">
                <a:solidFill>
                  <a:schemeClr val="tx2">
                    <a:lumMod val="50000"/>
                  </a:schemeClr>
                </a:solidFill>
                <a:latin typeface="+mj-lt"/>
              </a:rPr>
              <a:t>em</a:t>
            </a:r>
            <a:r>
              <a:rPr lang="en-US" sz="2200" i="1" dirty="0">
                <a:solidFill>
                  <a:schemeClr val="tx2">
                    <a:lumMod val="50000"/>
                  </a:schemeClr>
                </a:solidFill>
                <a:latin typeface="+mj-lt"/>
              </a:rPr>
              <a:t> </a:t>
            </a:r>
            <a:r>
              <a:rPr lang="en-US" sz="2200" i="1" dirty="0" err="1">
                <a:solidFill>
                  <a:schemeClr val="tx2">
                    <a:lumMod val="50000"/>
                  </a:schemeClr>
                </a:solidFill>
                <a:latin typeface="+mj-lt"/>
              </a:rPr>
              <a:t>sẽ</a:t>
            </a:r>
            <a:r>
              <a:rPr lang="en-US" sz="2200" i="1" dirty="0">
                <a:solidFill>
                  <a:schemeClr val="tx2">
                    <a:lumMod val="50000"/>
                  </a:schemeClr>
                </a:solidFill>
                <a:latin typeface="+mj-lt"/>
              </a:rPr>
              <a:t> </a:t>
            </a:r>
            <a:r>
              <a:rPr lang="en-US" sz="2200" i="1" dirty="0" err="1">
                <a:solidFill>
                  <a:schemeClr val="tx2">
                    <a:lumMod val="50000"/>
                  </a:schemeClr>
                </a:solidFill>
                <a:latin typeface="+mj-lt"/>
              </a:rPr>
              <a:t>cắt</a:t>
            </a:r>
            <a:r>
              <a:rPr lang="en-US" sz="2200" i="1" dirty="0">
                <a:solidFill>
                  <a:schemeClr val="tx2">
                    <a:lumMod val="50000"/>
                  </a:schemeClr>
                </a:solidFill>
                <a:latin typeface="+mj-lt"/>
              </a:rPr>
              <a:t> </a:t>
            </a:r>
            <a:r>
              <a:rPr lang="en-US" sz="2200" i="1" dirty="0" err="1">
                <a:solidFill>
                  <a:schemeClr val="tx2">
                    <a:lumMod val="50000"/>
                  </a:schemeClr>
                </a:solidFill>
                <a:latin typeface="+mj-lt"/>
              </a:rPr>
              <a:t>hoa</a:t>
            </a:r>
            <a:r>
              <a:rPr lang="en-US" sz="2200" i="1" dirty="0">
                <a:solidFill>
                  <a:schemeClr val="tx2">
                    <a:lumMod val="50000"/>
                  </a:schemeClr>
                </a:solidFill>
                <a:latin typeface="+mj-lt"/>
              </a:rPr>
              <a:t> </a:t>
            </a:r>
            <a:r>
              <a:rPr lang="en-US" sz="2200" i="1" dirty="0" err="1">
                <a:solidFill>
                  <a:schemeClr val="tx2">
                    <a:lumMod val="50000"/>
                  </a:schemeClr>
                </a:solidFill>
                <a:latin typeface="+mj-lt"/>
              </a:rPr>
              <a:t>bắt</a:t>
            </a:r>
            <a:r>
              <a:rPr lang="en-US" sz="2200" i="1" dirty="0">
                <a:solidFill>
                  <a:schemeClr val="tx2">
                    <a:lumMod val="50000"/>
                  </a:schemeClr>
                </a:solidFill>
                <a:latin typeface="+mj-lt"/>
              </a:rPr>
              <a:t> </a:t>
            </a:r>
            <a:r>
              <a:rPr lang="en-US" sz="2200" i="1" dirty="0" err="1">
                <a:solidFill>
                  <a:schemeClr val="tx2">
                    <a:lumMod val="50000"/>
                  </a:schemeClr>
                </a:solidFill>
                <a:latin typeface="+mj-lt"/>
              </a:rPr>
              <a:t>đầu</a:t>
            </a:r>
            <a:r>
              <a:rPr lang="en-US" sz="2200" i="1" dirty="0">
                <a:solidFill>
                  <a:schemeClr val="tx2">
                    <a:lumMod val="50000"/>
                  </a:schemeClr>
                </a:solidFill>
                <a:latin typeface="+mj-lt"/>
              </a:rPr>
              <a:t> </a:t>
            </a:r>
            <a:r>
              <a:rPr lang="en-US" sz="2200" i="1" dirty="0" err="1">
                <a:solidFill>
                  <a:schemeClr val="tx2">
                    <a:lumMod val="50000"/>
                  </a:schemeClr>
                </a:solidFill>
                <a:latin typeface="+mj-lt"/>
              </a:rPr>
              <a:t>từ</a:t>
            </a:r>
            <a:r>
              <a:rPr lang="en-US" sz="2200" i="1" dirty="0">
                <a:solidFill>
                  <a:schemeClr val="tx2">
                    <a:lumMod val="50000"/>
                  </a:schemeClr>
                </a:solidFill>
                <a:latin typeface="+mj-lt"/>
              </a:rPr>
              <a:t> </a:t>
            </a:r>
            <a:r>
              <a:rPr lang="en-US" sz="2200" i="1" dirty="0" err="1">
                <a:solidFill>
                  <a:schemeClr val="tx2">
                    <a:lumMod val="50000"/>
                  </a:schemeClr>
                </a:solidFill>
                <a:latin typeface="+mj-lt"/>
              </a:rPr>
              <a:t>vị</a:t>
            </a:r>
            <a:r>
              <a:rPr lang="en-US" sz="2200" i="1" dirty="0">
                <a:solidFill>
                  <a:schemeClr val="tx2">
                    <a:lumMod val="50000"/>
                  </a:schemeClr>
                </a:solidFill>
                <a:latin typeface="+mj-lt"/>
              </a:rPr>
              <a:t> </a:t>
            </a:r>
            <a:r>
              <a:rPr lang="en-US" sz="2200" i="1" dirty="0" err="1">
                <a:solidFill>
                  <a:schemeClr val="tx2">
                    <a:lumMod val="50000"/>
                  </a:schemeClr>
                </a:solidFill>
                <a:latin typeface="+mj-lt"/>
              </a:rPr>
              <a:t>trí</a:t>
            </a:r>
            <a:r>
              <a:rPr lang="en-US" sz="2200" i="1" dirty="0">
                <a:solidFill>
                  <a:schemeClr val="tx2">
                    <a:lumMod val="50000"/>
                  </a:schemeClr>
                </a:solidFill>
                <a:latin typeface="+mj-lt"/>
              </a:rPr>
              <a:t> </a:t>
            </a:r>
            <a:r>
              <a:rPr lang="en-US" sz="2200" i="1" dirty="0" err="1">
                <a:solidFill>
                  <a:schemeClr val="tx2">
                    <a:lumMod val="50000"/>
                  </a:schemeClr>
                </a:solidFill>
                <a:latin typeface="+mj-lt"/>
              </a:rPr>
              <a:t>nào</a:t>
            </a:r>
            <a:r>
              <a:rPr lang="en-US" sz="2200" i="1" dirty="0">
                <a:solidFill>
                  <a:schemeClr val="tx2">
                    <a:lumMod val="50000"/>
                  </a:schemeClr>
                </a:solidFill>
                <a:latin typeface="+mj-lt"/>
              </a:rPr>
              <a:t>?</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4" name="Oval 3"/>
          <p:cNvSpPr/>
          <p:nvPr/>
        </p:nvSpPr>
        <p:spPr>
          <a:xfrm>
            <a:off x="2942644" y="1464610"/>
            <a:ext cx="2026921" cy="1028591"/>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 (4)</a:t>
            </a:r>
          </a:p>
        </p:txBody>
      </p:sp>
      <p:sp>
        <p:nvSpPr>
          <p:cNvPr id="6" name="Rounded Rectangle 5"/>
          <p:cNvSpPr/>
          <p:nvPr/>
        </p:nvSpPr>
        <p:spPr>
          <a:xfrm>
            <a:off x="5788110" y="1525045"/>
            <a:ext cx="1368064" cy="90772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 (2)</a:t>
            </a:r>
          </a:p>
        </p:txBody>
      </p:sp>
      <p:sp>
        <p:nvSpPr>
          <p:cNvPr id="7" name="Isosceles Triangle 6"/>
          <p:cNvSpPr/>
          <p:nvPr/>
        </p:nvSpPr>
        <p:spPr>
          <a:xfrm>
            <a:off x="5591462" y="3003703"/>
            <a:ext cx="1761359" cy="1143798"/>
          </a:xfrm>
          <a:prstGeom prst="triangl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 (3)</a:t>
            </a:r>
          </a:p>
        </p:txBody>
      </p:sp>
      <p:sp>
        <p:nvSpPr>
          <p:cNvPr id="8" name="Rounded Rectangle 5">
            <a:extLst>
              <a:ext uri="{FF2B5EF4-FFF2-40B4-BE49-F238E27FC236}">
                <a16:creationId xmlns:a16="http://schemas.microsoft.com/office/drawing/2014/main" id="{F9BE20BB-7938-4C5E-A072-CE45FA0A2A9F}"/>
              </a:ext>
            </a:extLst>
          </p:cNvPr>
          <p:cNvSpPr/>
          <p:nvPr/>
        </p:nvSpPr>
        <p:spPr>
          <a:xfrm>
            <a:off x="3272072" y="3121741"/>
            <a:ext cx="1368064" cy="90772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 (1)</a:t>
            </a:r>
          </a:p>
        </p:txBody>
      </p:sp>
      <p:pic>
        <p:nvPicPr>
          <p:cNvPr id="11" name="Picture 10">
            <a:extLst>
              <a:ext uri="{FF2B5EF4-FFF2-40B4-BE49-F238E27FC236}">
                <a16:creationId xmlns:a16="http://schemas.microsoft.com/office/drawing/2014/main" id="{E9EE9164-518C-471A-B490-00DA28B70BD5}"/>
              </a:ext>
            </a:extLst>
          </p:cNvPr>
          <p:cNvPicPr>
            <a:picLocks noChangeAspect="1"/>
          </p:cNvPicPr>
          <p:nvPr/>
        </p:nvPicPr>
        <p:blipFill>
          <a:blip r:embed="rId2"/>
          <a:stretch>
            <a:fillRect/>
          </a:stretch>
        </p:blipFill>
        <p:spPr>
          <a:xfrm>
            <a:off x="125430" y="1282742"/>
            <a:ext cx="2670979" cy="3441921"/>
          </a:xfrm>
          <a:prstGeom prst="rect">
            <a:avLst/>
          </a:prstGeom>
        </p:spPr>
      </p:pic>
      <p:sp>
        <p:nvSpPr>
          <p:cNvPr id="12" name="Oval 11">
            <a:extLst>
              <a:ext uri="{FF2B5EF4-FFF2-40B4-BE49-F238E27FC236}">
                <a16:creationId xmlns:a16="http://schemas.microsoft.com/office/drawing/2014/main" id="{2622B8E1-0831-4909-846A-D58C9D510AE1}"/>
              </a:ext>
            </a:extLst>
          </p:cNvPr>
          <p:cNvSpPr/>
          <p:nvPr/>
        </p:nvSpPr>
        <p:spPr>
          <a:xfrm>
            <a:off x="3552539" y="3387256"/>
            <a:ext cx="367454" cy="4055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Tree>
    <p:extLst>
      <p:ext uri="{BB962C8B-B14F-4D97-AF65-F5344CB8AC3E}">
        <p14:creationId xmlns:p14="http://schemas.microsoft.com/office/powerpoint/2010/main" val="7639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527279" y="447471"/>
            <a:ext cx="7452377" cy="498728"/>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600" dirty="0" err="1">
                <a:solidFill>
                  <a:schemeClr val="tx2">
                    <a:lumMod val="50000"/>
                  </a:schemeClr>
                </a:solidFill>
                <a:latin typeface="+mj-lt"/>
              </a:rPr>
              <a:t>Để</a:t>
            </a:r>
            <a:r>
              <a:rPr lang="en-US" sz="2600" dirty="0">
                <a:solidFill>
                  <a:schemeClr val="tx2">
                    <a:lumMod val="50000"/>
                  </a:schemeClr>
                </a:solidFill>
                <a:latin typeface="+mj-lt"/>
              </a:rPr>
              <a:t> </a:t>
            </a:r>
            <a:r>
              <a:rPr lang="en-US" sz="2600" dirty="0" err="1">
                <a:solidFill>
                  <a:schemeClr val="tx2">
                    <a:lumMod val="50000"/>
                  </a:schemeClr>
                </a:solidFill>
                <a:latin typeface="+mj-lt"/>
              </a:rPr>
              <a:t>quan</a:t>
            </a:r>
            <a:r>
              <a:rPr lang="en-US" sz="2600" dirty="0">
                <a:solidFill>
                  <a:schemeClr val="tx2">
                    <a:lumMod val="50000"/>
                  </a:schemeClr>
                </a:solidFill>
                <a:latin typeface="+mj-lt"/>
              </a:rPr>
              <a:t> </a:t>
            </a:r>
            <a:r>
              <a:rPr lang="en-US" sz="2600" dirty="0" err="1">
                <a:solidFill>
                  <a:schemeClr val="tx2">
                    <a:lumMod val="50000"/>
                  </a:schemeClr>
                </a:solidFill>
                <a:latin typeface="+mj-lt"/>
              </a:rPr>
              <a:t>sát</a:t>
            </a:r>
            <a:r>
              <a:rPr lang="en-US" sz="2600" dirty="0">
                <a:solidFill>
                  <a:schemeClr val="tx2">
                    <a:lumMod val="50000"/>
                  </a:schemeClr>
                </a:solidFill>
                <a:latin typeface="+mj-lt"/>
              </a:rPr>
              <a:t> </a:t>
            </a:r>
            <a:r>
              <a:rPr lang="en-US" sz="2600" dirty="0" err="1">
                <a:solidFill>
                  <a:schemeClr val="tx2">
                    <a:lumMod val="50000"/>
                  </a:schemeClr>
                </a:solidFill>
                <a:latin typeface="+mj-lt"/>
              </a:rPr>
              <a:t>rõ</a:t>
            </a:r>
            <a:r>
              <a:rPr lang="en-US" sz="2600" dirty="0">
                <a:solidFill>
                  <a:schemeClr val="tx2">
                    <a:lumMod val="50000"/>
                  </a:schemeClr>
                </a:solidFill>
                <a:latin typeface="+mj-lt"/>
              </a:rPr>
              <a:t> </a:t>
            </a:r>
            <a:r>
              <a:rPr lang="en-US" sz="2600" dirty="0" err="1">
                <a:solidFill>
                  <a:schemeClr val="tx2">
                    <a:lumMod val="50000"/>
                  </a:schemeClr>
                </a:solidFill>
                <a:latin typeface="+mj-lt"/>
              </a:rPr>
              <a:t>nhất</a:t>
            </a:r>
            <a:r>
              <a:rPr lang="en-US" sz="2600" dirty="0">
                <a:solidFill>
                  <a:schemeClr val="tx2">
                    <a:lumMod val="50000"/>
                  </a:schemeClr>
                </a:solidFill>
                <a:latin typeface="+mj-lt"/>
              </a:rPr>
              <a:t> </a:t>
            </a:r>
            <a:r>
              <a:rPr lang="en-US" sz="2600" dirty="0" err="1">
                <a:solidFill>
                  <a:schemeClr val="tx2">
                    <a:lumMod val="50000"/>
                  </a:schemeClr>
                </a:solidFill>
                <a:latin typeface="+mj-lt"/>
              </a:rPr>
              <a:t>sự</a:t>
            </a:r>
            <a:r>
              <a:rPr lang="en-US" sz="2600" dirty="0">
                <a:solidFill>
                  <a:schemeClr val="tx2">
                    <a:lumMod val="50000"/>
                  </a:schemeClr>
                </a:solidFill>
                <a:latin typeface="+mj-lt"/>
              </a:rPr>
              <a:t> </a:t>
            </a:r>
            <a:r>
              <a:rPr lang="en-US" sz="2600" dirty="0" err="1">
                <a:solidFill>
                  <a:schemeClr val="tx2">
                    <a:lumMod val="50000"/>
                  </a:schemeClr>
                </a:solidFill>
                <a:latin typeface="+mj-lt"/>
              </a:rPr>
              <a:t>đổi</a:t>
            </a:r>
            <a:r>
              <a:rPr lang="en-US" sz="2600" dirty="0">
                <a:solidFill>
                  <a:schemeClr val="tx2">
                    <a:lumMod val="50000"/>
                  </a:schemeClr>
                </a:solidFill>
                <a:latin typeface="+mj-lt"/>
              </a:rPr>
              <a:t> </a:t>
            </a:r>
            <a:r>
              <a:rPr lang="en-US" sz="2600" dirty="0" err="1">
                <a:solidFill>
                  <a:schemeClr val="tx2">
                    <a:lumMod val="50000"/>
                  </a:schemeClr>
                </a:solidFill>
                <a:latin typeface="+mj-lt"/>
              </a:rPr>
              <a:t>màu</a:t>
            </a:r>
            <a:r>
              <a:rPr lang="en-US" sz="2600" dirty="0">
                <a:solidFill>
                  <a:schemeClr val="tx2">
                    <a:lumMod val="50000"/>
                  </a:schemeClr>
                </a:solidFill>
                <a:latin typeface="+mj-lt"/>
              </a:rPr>
              <a:t> </a:t>
            </a:r>
            <a:r>
              <a:rPr lang="en-US" sz="2600" dirty="0" err="1">
                <a:solidFill>
                  <a:schemeClr val="tx2">
                    <a:lumMod val="50000"/>
                  </a:schemeClr>
                </a:solidFill>
                <a:latin typeface="+mj-lt"/>
              </a:rPr>
              <a:t>của</a:t>
            </a:r>
            <a:r>
              <a:rPr lang="en-US" sz="2600" dirty="0">
                <a:solidFill>
                  <a:schemeClr val="tx2">
                    <a:lumMod val="50000"/>
                  </a:schemeClr>
                </a:solidFill>
                <a:latin typeface="+mj-lt"/>
              </a:rPr>
              <a:t> </a:t>
            </a:r>
            <a:r>
              <a:rPr lang="en-US" sz="2600" dirty="0" err="1">
                <a:solidFill>
                  <a:schemeClr val="tx2">
                    <a:lumMod val="50000"/>
                  </a:schemeClr>
                </a:solidFill>
                <a:latin typeface="+mj-lt"/>
              </a:rPr>
              <a:t>giấy</a:t>
            </a:r>
            <a:r>
              <a:rPr lang="en-US" sz="2600" dirty="0">
                <a:solidFill>
                  <a:schemeClr val="tx2">
                    <a:lumMod val="50000"/>
                  </a:schemeClr>
                </a:solidFill>
                <a:latin typeface="+mj-lt"/>
              </a:rPr>
              <a:t> </a:t>
            </a:r>
            <a:r>
              <a:rPr lang="en-US" sz="2600" dirty="0" err="1">
                <a:solidFill>
                  <a:schemeClr val="tx2">
                    <a:lumMod val="50000"/>
                  </a:schemeClr>
                </a:solidFill>
                <a:latin typeface="+mj-lt"/>
              </a:rPr>
              <a:t>thấm</a:t>
            </a:r>
            <a:r>
              <a:rPr lang="en-US" sz="2600" dirty="0">
                <a:solidFill>
                  <a:schemeClr val="tx2">
                    <a:lumMod val="50000"/>
                  </a:schemeClr>
                </a:solidFill>
                <a:latin typeface="+mj-lt"/>
              </a:rPr>
              <a:t> CoCl2, </a:t>
            </a:r>
            <a:r>
              <a:rPr lang="en-US" sz="2600" dirty="0" err="1">
                <a:solidFill>
                  <a:schemeClr val="tx2">
                    <a:lumMod val="50000"/>
                  </a:schemeClr>
                </a:solidFill>
                <a:latin typeface="+mj-lt"/>
              </a:rPr>
              <a:t>cách</a:t>
            </a:r>
            <a:r>
              <a:rPr lang="en-US" sz="2600" dirty="0">
                <a:solidFill>
                  <a:schemeClr val="tx2">
                    <a:lumMod val="50000"/>
                  </a:schemeClr>
                </a:solidFill>
                <a:latin typeface="+mj-lt"/>
              </a:rPr>
              <a:t> </a:t>
            </a:r>
            <a:r>
              <a:rPr lang="en-US" sz="2600" dirty="0" err="1">
                <a:solidFill>
                  <a:schemeClr val="tx2">
                    <a:lumMod val="50000"/>
                  </a:schemeClr>
                </a:solidFill>
                <a:latin typeface="+mj-lt"/>
              </a:rPr>
              <a:t>dán</a:t>
            </a:r>
            <a:r>
              <a:rPr lang="en-US" sz="2600" dirty="0">
                <a:solidFill>
                  <a:schemeClr val="tx2">
                    <a:lumMod val="50000"/>
                  </a:schemeClr>
                </a:solidFill>
                <a:latin typeface="+mj-lt"/>
              </a:rPr>
              <a:t> </a:t>
            </a:r>
            <a:r>
              <a:rPr lang="en-US" sz="2600" dirty="0" err="1">
                <a:solidFill>
                  <a:schemeClr val="tx2">
                    <a:lumMod val="50000"/>
                  </a:schemeClr>
                </a:solidFill>
                <a:latin typeface="+mj-lt"/>
              </a:rPr>
              <a:t>giấy</a:t>
            </a:r>
            <a:r>
              <a:rPr lang="en-US" sz="2600" dirty="0">
                <a:solidFill>
                  <a:schemeClr val="tx2">
                    <a:lumMod val="50000"/>
                  </a:schemeClr>
                </a:solidFill>
                <a:latin typeface="+mj-lt"/>
              </a:rPr>
              <a:t> </a:t>
            </a:r>
            <a:r>
              <a:rPr lang="en-US" sz="2600" dirty="0" err="1">
                <a:solidFill>
                  <a:schemeClr val="tx2">
                    <a:lumMod val="50000"/>
                  </a:schemeClr>
                </a:solidFill>
                <a:latin typeface="+mj-lt"/>
              </a:rPr>
              <a:t>thấm</a:t>
            </a:r>
            <a:r>
              <a:rPr lang="en-US" sz="2600" dirty="0">
                <a:solidFill>
                  <a:schemeClr val="tx2">
                    <a:lumMod val="50000"/>
                  </a:schemeClr>
                </a:solidFill>
                <a:latin typeface="+mj-lt"/>
              </a:rPr>
              <a:t> </a:t>
            </a:r>
            <a:r>
              <a:rPr lang="en-US" sz="2600" dirty="0" err="1">
                <a:solidFill>
                  <a:schemeClr val="tx2">
                    <a:lumMod val="50000"/>
                  </a:schemeClr>
                </a:solidFill>
                <a:latin typeface="+mj-lt"/>
              </a:rPr>
              <a:t>nào</a:t>
            </a:r>
            <a:r>
              <a:rPr lang="en-US" sz="2600" dirty="0">
                <a:solidFill>
                  <a:schemeClr val="tx2">
                    <a:lumMod val="50000"/>
                  </a:schemeClr>
                </a:solidFill>
                <a:latin typeface="+mj-lt"/>
              </a:rPr>
              <a:t> </a:t>
            </a:r>
            <a:r>
              <a:rPr lang="en-US" sz="2600" dirty="0" err="1">
                <a:solidFill>
                  <a:schemeClr val="tx2">
                    <a:lumMod val="50000"/>
                  </a:schemeClr>
                </a:solidFill>
                <a:latin typeface="+mj-lt"/>
              </a:rPr>
              <a:t>sau</a:t>
            </a:r>
            <a:r>
              <a:rPr lang="en-US" sz="2600" dirty="0">
                <a:solidFill>
                  <a:schemeClr val="tx2">
                    <a:lumMod val="50000"/>
                  </a:schemeClr>
                </a:solidFill>
                <a:latin typeface="+mj-lt"/>
              </a:rPr>
              <a:t> </a:t>
            </a:r>
            <a:r>
              <a:rPr lang="en-US" sz="2600" dirty="0" err="1">
                <a:solidFill>
                  <a:schemeClr val="tx2">
                    <a:lumMod val="50000"/>
                  </a:schemeClr>
                </a:solidFill>
                <a:latin typeface="+mj-lt"/>
              </a:rPr>
              <a:t>đây</a:t>
            </a:r>
            <a:r>
              <a:rPr lang="en-US" sz="2600" dirty="0">
                <a:solidFill>
                  <a:schemeClr val="tx2">
                    <a:lumMod val="50000"/>
                  </a:schemeClr>
                </a:solidFill>
                <a:latin typeface="+mj-lt"/>
              </a:rPr>
              <a:t> </a:t>
            </a:r>
            <a:r>
              <a:rPr lang="en-US" sz="2600" dirty="0" err="1">
                <a:solidFill>
                  <a:schemeClr val="tx2">
                    <a:lumMod val="50000"/>
                  </a:schemeClr>
                </a:solidFill>
                <a:latin typeface="+mj-lt"/>
              </a:rPr>
              <a:t>là</a:t>
            </a:r>
            <a:r>
              <a:rPr lang="en-US" sz="2600" dirty="0">
                <a:solidFill>
                  <a:schemeClr val="tx2">
                    <a:lumMod val="50000"/>
                  </a:schemeClr>
                </a:solidFill>
                <a:latin typeface="+mj-lt"/>
              </a:rPr>
              <a:t> </a:t>
            </a:r>
            <a:r>
              <a:rPr lang="en-US" sz="2600" dirty="0" err="1">
                <a:solidFill>
                  <a:schemeClr val="tx2">
                    <a:lumMod val="50000"/>
                  </a:schemeClr>
                </a:solidFill>
                <a:latin typeface="+mj-lt"/>
              </a:rPr>
              <a:t>đúng</a:t>
            </a:r>
            <a:endParaRPr sz="2600" dirty="0">
              <a:solidFill>
                <a:schemeClr val="tx2">
                  <a:lumMod val="50000"/>
                </a:schemeClr>
              </a:solidFill>
              <a:latin typeface="+mj-lt"/>
            </a:endParaRPr>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pic>
        <p:nvPicPr>
          <p:cNvPr id="3" name="Picture 2">
            <a:extLst>
              <a:ext uri="{FF2B5EF4-FFF2-40B4-BE49-F238E27FC236}">
                <a16:creationId xmlns:a16="http://schemas.microsoft.com/office/drawing/2014/main" id="{1BE90236-46E5-4301-9503-19EFF5B224ED}"/>
              </a:ext>
            </a:extLst>
          </p:cNvPr>
          <p:cNvPicPr>
            <a:picLocks noChangeAspect="1"/>
          </p:cNvPicPr>
          <p:nvPr/>
        </p:nvPicPr>
        <p:blipFill>
          <a:blip r:embed="rId3"/>
          <a:stretch>
            <a:fillRect/>
          </a:stretch>
        </p:blipFill>
        <p:spPr>
          <a:xfrm>
            <a:off x="0" y="1492870"/>
            <a:ext cx="8114270" cy="2157761"/>
          </a:xfrm>
          <a:prstGeom prst="rect">
            <a:avLst/>
          </a:prstGeom>
        </p:spPr>
      </p:pic>
      <p:sp>
        <p:nvSpPr>
          <p:cNvPr id="6" name="Oval 5">
            <a:extLst>
              <a:ext uri="{FF2B5EF4-FFF2-40B4-BE49-F238E27FC236}">
                <a16:creationId xmlns:a16="http://schemas.microsoft.com/office/drawing/2014/main" id="{86651516-C9EC-42BC-99E6-4DB371CA0135}"/>
              </a:ext>
            </a:extLst>
          </p:cNvPr>
          <p:cNvSpPr/>
          <p:nvPr/>
        </p:nvSpPr>
        <p:spPr>
          <a:xfrm>
            <a:off x="4201298" y="1509346"/>
            <a:ext cx="3048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3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barn(inVertical)">
                                      <p:cBhvr>
                                        <p:cTn id="7" dur="500"/>
                                        <p:tgtEl>
                                          <p:spTgt spid="9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1"/>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600" dirty="0">
                <a:solidFill>
                  <a:schemeClr val="tx2">
                    <a:lumMod val="50000"/>
                  </a:schemeClr>
                </a:solidFill>
                <a:latin typeface="+mj-lt"/>
              </a:rPr>
              <a:t>Hướng dẫn về nhà</a:t>
            </a:r>
            <a:endParaRPr sz="2600" dirty="0">
              <a:solidFill>
                <a:schemeClr val="tx2">
                  <a:lumMod val="50000"/>
                </a:schemeClr>
              </a:solidFill>
              <a:latin typeface="+mj-lt"/>
            </a:endParaRPr>
          </a:p>
        </p:txBody>
      </p:sp>
      <p:sp>
        <p:nvSpPr>
          <p:cNvPr id="944" name="Google Shape;944;p3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grpSp>
        <p:nvGrpSpPr>
          <p:cNvPr id="19" name="Google Shape;1766;p29"/>
          <p:cNvGrpSpPr/>
          <p:nvPr/>
        </p:nvGrpSpPr>
        <p:grpSpPr>
          <a:xfrm>
            <a:off x="626534" y="2314570"/>
            <a:ext cx="4049842" cy="1837167"/>
            <a:chOff x="625982" y="2249442"/>
            <a:chExt cx="4049842" cy="1837167"/>
          </a:xfrm>
        </p:grpSpPr>
        <p:sp>
          <p:nvSpPr>
            <p:cNvPr id="20" name="Google Shape;1767;p29"/>
            <p:cNvSpPr/>
            <p:nvPr/>
          </p:nvSpPr>
          <p:spPr>
            <a:xfrm rot="2700000">
              <a:off x="2302200" y="669985"/>
              <a:ext cx="697405" cy="4049842"/>
            </a:xfrm>
            <a:prstGeom prst="roundRect">
              <a:avLst>
                <a:gd name="adj" fmla="val 50000"/>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1" name="Google Shape;1768;p29"/>
            <p:cNvSpPr/>
            <p:nvPr/>
          </p:nvSpPr>
          <p:spPr>
            <a:xfrm>
              <a:off x="1256907" y="3712509"/>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mj-lt"/>
                  <a:ea typeface="Encode Sans Semi Condensed"/>
                  <a:cs typeface="Encode Sans Semi Condensed"/>
                  <a:sym typeface="Encode Sans Semi Condensed"/>
                </a:rPr>
                <a:t>1</a:t>
              </a:r>
              <a:endParaRPr sz="2000" b="1" dirty="0">
                <a:solidFill>
                  <a:schemeClr val="accent2"/>
                </a:solidFill>
                <a:latin typeface="+mj-lt"/>
                <a:ea typeface="Encode Sans Semi Condensed"/>
                <a:cs typeface="Encode Sans Semi Condensed"/>
                <a:sym typeface="Encode Sans Semi Condensed"/>
              </a:endParaRPr>
            </a:p>
          </p:txBody>
        </p:sp>
        <p:sp>
          <p:nvSpPr>
            <p:cNvPr id="22" name="Google Shape;1769;p29"/>
            <p:cNvSpPr txBox="1"/>
            <p:nvPr/>
          </p:nvSpPr>
          <p:spPr>
            <a:xfrm rot="18900000">
              <a:off x="1219759" y="2249442"/>
              <a:ext cx="3398759" cy="393293"/>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dirty="0">
                  <a:solidFill>
                    <a:schemeClr val="bg1"/>
                  </a:solidFill>
                  <a:latin typeface="+mj-lt"/>
                  <a:ea typeface="Encode Sans Semi Condensed"/>
                  <a:cs typeface="Encode Sans Semi Condensed"/>
                  <a:sym typeface="Encode Sans Semi Condensed"/>
                </a:rPr>
                <a:t>Hoàn thành Phiếu báo cáo thực hành hoàn chỉnh</a:t>
              </a:r>
              <a:endParaRPr sz="2000" b="1" dirty="0">
                <a:solidFill>
                  <a:schemeClr val="bg1"/>
                </a:solidFill>
                <a:latin typeface="+mj-lt"/>
                <a:ea typeface="Encode Sans Semi Condensed"/>
                <a:cs typeface="Encode Sans Semi Condensed"/>
                <a:sym typeface="Encode Sans Semi Condensed"/>
              </a:endParaRPr>
            </a:p>
          </p:txBody>
        </p:sp>
      </p:grpSp>
      <p:grpSp>
        <p:nvGrpSpPr>
          <p:cNvPr id="23" name="Google Shape;1771;p29"/>
          <p:cNvGrpSpPr/>
          <p:nvPr/>
        </p:nvGrpSpPr>
        <p:grpSpPr>
          <a:xfrm>
            <a:off x="2190065" y="2319796"/>
            <a:ext cx="4126805" cy="1908187"/>
            <a:chOff x="2145832" y="2220600"/>
            <a:chExt cx="4126805" cy="1908187"/>
          </a:xfrm>
        </p:grpSpPr>
        <p:sp>
          <p:nvSpPr>
            <p:cNvPr id="24" name="Google Shape;1772;p29"/>
            <p:cNvSpPr/>
            <p:nvPr/>
          </p:nvSpPr>
          <p:spPr>
            <a:xfrm rot="2700000">
              <a:off x="3749572" y="616860"/>
              <a:ext cx="919326" cy="4126805"/>
            </a:xfrm>
            <a:prstGeom prst="roundRect">
              <a:avLst>
                <a:gd name="adj" fmla="val 50000"/>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5" name="Google Shape;1773;p29"/>
            <p:cNvSpPr/>
            <p:nvPr/>
          </p:nvSpPr>
          <p:spPr>
            <a:xfrm>
              <a:off x="2831890" y="3754687"/>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tx2">
                      <a:lumMod val="50000"/>
                    </a:schemeClr>
                  </a:solidFill>
                  <a:latin typeface="+mj-lt"/>
                  <a:ea typeface="Encode Sans Semi Condensed"/>
                  <a:cs typeface="Encode Sans Semi Condensed"/>
                  <a:sym typeface="Encode Sans Semi Condensed"/>
                </a:rPr>
                <a:t>2</a:t>
              </a:r>
              <a:endParaRPr sz="2000" b="1" dirty="0">
                <a:solidFill>
                  <a:schemeClr val="tx2">
                    <a:lumMod val="50000"/>
                  </a:schemeClr>
                </a:solidFill>
                <a:latin typeface="+mj-lt"/>
                <a:ea typeface="Encode Sans Semi Condensed"/>
                <a:cs typeface="Encode Sans Semi Condensed"/>
                <a:sym typeface="Encode Sans Semi Condensed"/>
              </a:endParaRPr>
            </a:p>
          </p:txBody>
        </p:sp>
        <p:sp>
          <p:nvSpPr>
            <p:cNvPr id="26" name="Google Shape;1774;p29"/>
            <p:cNvSpPr txBox="1"/>
            <p:nvPr/>
          </p:nvSpPr>
          <p:spPr>
            <a:xfrm rot="18900000">
              <a:off x="2532390" y="2417236"/>
              <a:ext cx="3574338" cy="393293"/>
            </a:xfrm>
            <a:prstGeom prst="rect">
              <a:avLst/>
            </a:prstGeom>
            <a:noFill/>
            <a:ln>
              <a:noFill/>
            </a:ln>
          </p:spPr>
          <p:txBody>
            <a:bodyPr spcFirstLastPara="1" wrap="square" lIns="91425" tIns="91425" rIns="91425" bIns="91425" anchor="ctr" anchorCtr="0">
              <a:noAutofit/>
            </a:bodyPr>
            <a:lstStyle/>
            <a:p>
              <a:pPr marL="0" lvl="0" indent="0" algn="ctr" rtl="0">
                <a:lnSpc>
                  <a:spcPts val="2200"/>
                </a:lnSpc>
                <a:spcBef>
                  <a:spcPts val="0"/>
                </a:spcBef>
                <a:spcAft>
                  <a:spcPts val="0"/>
                </a:spcAft>
                <a:buNone/>
              </a:pPr>
              <a:r>
                <a:rPr lang="en" sz="1800" b="1" dirty="0">
                  <a:solidFill>
                    <a:schemeClr val="bg1"/>
                  </a:solidFill>
                  <a:latin typeface="+mj-lt"/>
                  <a:ea typeface="Encode Sans Semi Condensed"/>
                  <a:cs typeface="Encode Sans Semi Condensed"/>
                  <a:sym typeface="Encode Sans Semi Condensed"/>
                </a:rPr>
                <a:t>Trả lời các câu hỏi Bài 31 – Sách bài tập</a:t>
              </a:r>
              <a:endParaRPr sz="1800" b="1" dirty="0">
                <a:solidFill>
                  <a:schemeClr val="bg1"/>
                </a:solidFill>
                <a:latin typeface="+mj-lt"/>
                <a:ea typeface="Encode Sans Semi Condensed"/>
                <a:cs typeface="Encode Sans Semi Condensed"/>
                <a:sym typeface="Encode Sans Semi Condensed"/>
              </a:endParaRPr>
            </a:p>
          </p:txBody>
        </p:sp>
      </p:grpSp>
      <p:grpSp>
        <p:nvGrpSpPr>
          <p:cNvPr id="27" name="Google Shape;1776;p29"/>
          <p:cNvGrpSpPr/>
          <p:nvPr/>
        </p:nvGrpSpPr>
        <p:grpSpPr>
          <a:xfrm>
            <a:off x="3811826" y="2259019"/>
            <a:ext cx="4162660" cy="2036003"/>
            <a:chOff x="3790580" y="2219833"/>
            <a:chExt cx="4162660" cy="2036003"/>
          </a:xfrm>
          <a:solidFill>
            <a:srgbClr val="0070C0"/>
          </a:solidFill>
        </p:grpSpPr>
        <p:sp>
          <p:nvSpPr>
            <p:cNvPr id="28" name="Google Shape;1777;p29"/>
            <p:cNvSpPr/>
            <p:nvPr/>
          </p:nvSpPr>
          <p:spPr>
            <a:xfrm rot="2700000">
              <a:off x="5448547" y="706254"/>
              <a:ext cx="846725" cy="4162660"/>
            </a:xfrm>
            <a:prstGeom prst="round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9" name="Google Shape;1778;p29"/>
            <p:cNvSpPr/>
            <p:nvPr/>
          </p:nvSpPr>
          <p:spPr>
            <a:xfrm>
              <a:off x="4480283" y="3881736"/>
              <a:ext cx="374100" cy="374100"/>
            </a:xfrm>
            <a:prstGeom prst="ellipse">
              <a:avLst/>
            </a:prstGeom>
            <a:solidFill>
              <a:schemeClr val="bg1"/>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1">
                      <a:lumMod val="50000"/>
                    </a:schemeClr>
                  </a:solidFill>
                  <a:latin typeface="+mj-lt"/>
                  <a:ea typeface="Encode Sans Semi Condensed"/>
                  <a:cs typeface="Encode Sans Semi Condensed"/>
                  <a:sym typeface="Encode Sans Semi Condensed"/>
                </a:rPr>
                <a:t>3</a:t>
              </a:r>
              <a:endParaRPr sz="2000" b="1" dirty="0">
                <a:solidFill>
                  <a:schemeClr val="accent1">
                    <a:lumMod val="50000"/>
                  </a:schemeClr>
                </a:solidFill>
                <a:latin typeface="+mj-lt"/>
                <a:ea typeface="Encode Sans Semi Condensed"/>
                <a:cs typeface="Encode Sans Semi Condensed"/>
                <a:sym typeface="Encode Sans Semi Condensed"/>
              </a:endParaRPr>
            </a:p>
          </p:txBody>
        </p:sp>
        <p:sp>
          <p:nvSpPr>
            <p:cNvPr id="30" name="Google Shape;1779;p29"/>
            <p:cNvSpPr txBox="1"/>
            <p:nvPr/>
          </p:nvSpPr>
          <p:spPr>
            <a:xfrm rot="18900000">
              <a:off x="4307613" y="2219833"/>
              <a:ext cx="3480489" cy="745743"/>
            </a:xfrm>
            <a:prstGeom prst="rect">
              <a:avLst/>
            </a:prstGeom>
            <a:grp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b="1" dirty="0">
                  <a:solidFill>
                    <a:schemeClr val="bg1"/>
                  </a:solidFill>
                  <a:latin typeface="+mj-lt"/>
                  <a:ea typeface="Encode Sans Semi Condensed"/>
                  <a:cs typeface="Encode Sans Semi Condensed"/>
                  <a:sym typeface="Encode Sans Semi Condensed"/>
                </a:rPr>
                <a:t>Đọc trước Bài 32 – Cảm ứng ở sinh vật </a:t>
              </a:r>
              <a:endParaRPr sz="1800" b="1" dirty="0">
                <a:solidFill>
                  <a:schemeClr val="bg1"/>
                </a:solidFill>
                <a:latin typeface="+mj-lt"/>
                <a:ea typeface="Encode Sans Semi Condensed"/>
                <a:cs typeface="Encode Sans Semi Condensed"/>
                <a:sym typeface="Encode Sans Semi Condense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barn(inVertical)">
                                      <p:cBhvr>
                                        <p:cTn id="7" dur="500"/>
                                        <p:tgtEl>
                                          <p:spTgt spid="9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84666" y="2445504"/>
            <a:ext cx="9059333" cy="1212037"/>
          </a:xfrm>
          <a:prstGeom prst="rect">
            <a:avLst/>
          </a:prstGeom>
        </p:spPr>
        <p:txBody>
          <a:bodyPr spcFirstLastPara="1" wrap="square" lIns="0" tIns="0" rIns="0" bIns="0" anchor="b" anchorCtr="0">
            <a:noAutofit/>
          </a:bodyPr>
          <a:lstStyle/>
          <a:p>
            <a:pPr marL="0" lvl="0" indent="0" algn="ctr" rtl="0">
              <a:lnSpc>
                <a:spcPts val="4800"/>
              </a:lnSpc>
              <a:spcBef>
                <a:spcPts val="200"/>
              </a:spcBef>
              <a:spcAft>
                <a:spcPts val="200"/>
              </a:spcAft>
              <a:buNone/>
            </a:pPr>
            <a:r>
              <a:rPr lang="en" sz="4000" b="1" dirty="0">
                <a:solidFill>
                  <a:schemeClr val="accent1">
                    <a:lumMod val="50000"/>
                  </a:schemeClr>
                </a:solidFill>
                <a:latin typeface="+mj-lt"/>
              </a:rPr>
              <a:t>CẢM ƠN CÁC EM</a:t>
            </a:r>
            <a:br>
              <a:rPr lang="en" sz="4000" b="1" dirty="0">
                <a:solidFill>
                  <a:schemeClr val="accent1">
                    <a:lumMod val="50000"/>
                  </a:schemeClr>
                </a:solidFill>
                <a:latin typeface="+mj-lt"/>
              </a:rPr>
            </a:br>
            <a:r>
              <a:rPr lang="en" sz="4000" b="1" dirty="0">
                <a:solidFill>
                  <a:schemeClr val="accent1">
                    <a:lumMod val="50000"/>
                  </a:schemeClr>
                </a:solidFill>
                <a:latin typeface="+mj-lt"/>
              </a:rPr>
              <a:t>ĐÃ LẮNG NGHE BÀI GIẢNG!</a:t>
            </a:r>
            <a:endParaRPr sz="4000" b="1" dirty="0">
              <a:solidFill>
                <a:schemeClr val="accent1">
                  <a:lumMod val="50000"/>
                </a:schemeClr>
              </a:solidFill>
              <a:latin typeface="+mj-lt"/>
            </a:endParaRPr>
          </a:p>
        </p:txBody>
      </p:sp>
      <p:sp>
        <p:nvSpPr>
          <p:cNvPr id="816" name="Google Shape;816;p21"/>
          <p:cNvSpPr/>
          <p:nvPr/>
        </p:nvSpPr>
        <p:spPr>
          <a:xfrm>
            <a:off x="4572925" y="788456"/>
            <a:ext cx="1635277" cy="16570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21"/>
          <p:cNvSpPr/>
          <p:nvPr/>
        </p:nvSpPr>
        <p:spPr>
          <a:xfrm rot="1473133">
            <a:off x="1443535" y="322791"/>
            <a:ext cx="956077" cy="93132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21"/>
          <p:cNvSpPr/>
          <p:nvPr/>
        </p:nvSpPr>
        <p:spPr>
          <a:xfrm>
            <a:off x="4256643" y="630100"/>
            <a:ext cx="418605" cy="40677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21"/>
          <p:cNvSpPr/>
          <p:nvPr/>
        </p:nvSpPr>
        <p:spPr>
          <a:xfrm rot="2486979">
            <a:off x="6756777" y="579196"/>
            <a:ext cx="297803" cy="28938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4"/>
                                        </p:tgtEl>
                                        <p:attrNameLst>
                                          <p:attrName>style.visibility</p:attrName>
                                        </p:attrNameLst>
                                      </p:cBhvr>
                                      <p:to>
                                        <p:strVal val="visible"/>
                                      </p:to>
                                    </p:set>
                                    <p:animEffect transition="in" filter="wipe(down)">
                                      <p:cBhvr>
                                        <p:cTn id="7" dur="580">
                                          <p:stCondLst>
                                            <p:cond delay="0"/>
                                          </p:stCondLst>
                                        </p:cTn>
                                        <p:tgtEl>
                                          <p:spTgt spid="814"/>
                                        </p:tgtEl>
                                      </p:cBhvr>
                                    </p:animEffect>
                                    <p:anim calcmode="lin" valueType="num">
                                      <p:cBhvr>
                                        <p:cTn id="8" dur="1822" tmFilter="0,0; 0.14,0.36; 0.43,0.73; 0.71,0.91; 1.0,1.0">
                                          <p:stCondLst>
                                            <p:cond delay="0"/>
                                          </p:stCondLst>
                                        </p:cTn>
                                        <p:tgtEl>
                                          <p:spTgt spid="8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4"/>
                                        </p:tgtEl>
                                      </p:cBhvr>
                                      <p:to x="100000" y="60000"/>
                                    </p:animScale>
                                    <p:animScale>
                                      <p:cBhvr>
                                        <p:cTn id="14" dur="166" decel="50000">
                                          <p:stCondLst>
                                            <p:cond delay="676"/>
                                          </p:stCondLst>
                                        </p:cTn>
                                        <p:tgtEl>
                                          <p:spTgt spid="814"/>
                                        </p:tgtEl>
                                      </p:cBhvr>
                                      <p:to x="100000" y="100000"/>
                                    </p:animScale>
                                    <p:animScale>
                                      <p:cBhvr>
                                        <p:cTn id="15" dur="26">
                                          <p:stCondLst>
                                            <p:cond delay="1312"/>
                                          </p:stCondLst>
                                        </p:cTn>
                                        <p:tgtEl>
                                          <p:spTgt spid="814"/>
                                        </p:tgtEl>
                                      </p:cBhvr>
                                      <p:to x="100000" y="80000"/>
                                    </p:animScale>
                                    <p:animScale>
                                      <p:cBhvr>
                                        <p:cTn id="16" dur="166" decel="50000">
                                          <p:stCondLst>
                                            <p:cond delay="1338"/>
                                          </p:stCondLst>
                                        </p:cTn>
                                        <p:tgtEl>
                                          <p:spTgt spid="814"/>
                                        </p:tgtEl>
                                      </p:cBhvr>
                                      <p:to x="100000" y="100000"/>
                                    </p:animScale>
                                    <p:animScale>
                                      <p:cBhvr>
                                        <p:cTn id="17" dur="26">
                                          <p:stCondLst>
                                            <p:cond delay="1642"/>
                                          </p:stCondLst>
                                        </p:cTn>
                                        <p:tgtEl>
                                          <p:spTgt spid="814"/>
                                        </p:tgtEl>
                                      </p:cBhvr>
                                      <p:to x="100000" y="90000"/>
                                    </p:animScale>
                                    <p:animScale>
                                      <p:cBhvr>
                                        <p:cTn id="18" dur="166" decel="50000">
                                          <p:stCondLst>
                                            <p:cond delay="1668"/>
                                          </p:stCondLst>
                                        </p:cTn>
                                        <p:tgtEl>
                                          <p:spTgt spid="814"/>
                                        </p:tgtEl>
                                      </p:cBhvr>
                                      <p:to x="100000" y="100000"/>
                                    </p:animScale>
                                    <p:animScale>
                                      <p:cBhvr>
                                        <p:cTn id="19" dur="26">
                                          <p:stCondLst>
                                            <p:cond delay="1808"/>
                                          </p:stCondLst>
                                        </p:cTn>
                                        <p:tgtEl>
                                          <p:spTgt spid="814"/>
                                        </p:tgtEl>
                                      </p:cBhvr>
                                      <p:to x="100000" y="95000"/>
                                    </p:animScale>
                                    <p:animScale>
                                      <p:cBhvr>
                                        <p:cTn id="20" dur="166" decel="50000">
                                          <p:stCondLst>
                                            <p:cond delay="1834"/>
                                          </p:stCondLst>
                                        </p:cTn>
                                        <p:tgtEl>
                                          <p:spTgt spid="8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019300" y="285750"/>
            <a:ext cx="4457700" cy="21145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13"/>
          </a:p>
        </p:txBody>
      </p:sp>
      <p:sp>
        <p:nvSpPr>
          <p:cNvPr id="4" name="TextBox 3"/>
          <p:cNvSpPr txBox="1"/>
          <p:nvPr/>
        </p:nvSpPr>
        <p:spPr>
          <a:xfrm>
            <a:off x="2663328" y="827543"/>
            <a:ext cx="3676651"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6" name="Cloud 5"/>
          <p:cNvSpPr/>
          <p:nvPr/>
        </p:nvSpPr>
        <p:spPr>
          <a:xfrm>
            <a:off x="2143185" y="2343150"/>
            <a:ext cx="5486399" cy="21336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sp>
        <p:nvSpPr>
          <p:cNvPr id="7" name="TextBox 6"/>
          <p:cNvSpPr txBox="1"/>
          <p:nvPr/>
        </p:nvSpPr>
        <p:spPr>
          <a:xfrm>
            <a:off x="2971800" y="2724150"/>
            <a:ext cx="4581584"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tuộc</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8" name="Picture 7">
            <a:hlinkClick r:id="rId3" action="ppaction://hlinksldjump"/>
          </p:cNvPr>
          <p:cNvPicPr>
            <a:picLocks noChangeAspect="1"/>
          </p:cNvPicPr>
          <p:nvPr/>
        </p:nvPicPr>
        <p:blipFill>
          <a:blip r:embed="rId4"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6343651" y="3712370"/>
            <a:ext cx="1735931" cy="1478756"/>
          </a:xfrm>
          <a:prstGeom prst="rect">
            <a:avLst/>
          </a:prstGeom>
        </p:spPr>
      </p:pic>
    </p:spTree>
    <p:extLst>
      <p:ext uri="{BB962C8B-B14F-4D97-AF65-F5344CB8AC3E}">
        <p14:creationId xmlns:p14="http://schemas.microsoft.com/office/powerpoint/2010/main" val="19188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019300" y="0"/>
            <a:ext cx="4457700" cy="24003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13"/>
          </a:p>
        </p:txBody>
      </p:sp>
      <p:sp>
        <p:nvSpPr>
          <p:cNvPr id="4" name="TextBox 3"/>
          <p:cNvSpPr txBox="1"/>
          <p:nvPr/>
        </p:nvSpPr>
        <p:spPr>
          <a:xfrm>
            <a:off x="2544417" y="514350"/>
            <a:ext cx="3513483"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endParaRPr lang="en-US" sz="2400" dirty="0">
              <a:latin typeface="Times New Roman" pitchFamily="18" charset="0"/>
              <a:cs typeface="Times New Roman" pitchFamily="18" charset="0"/>
            </a:endParaRPr>
          </a:p>
        </p:txBody>
      </p:sp>
      <p:sp>
        <p:nvSpPr>
          <p:cNvPr id="6" name="Cloud 5"/>
          <p:cNvSpPr/>
          <p:nvPr/>
        </p:nvSpPr>
        <p:spPr>
          <a:xfrm>
            <a:off x="3048000" y="2229029"/>
            <a:ext cx="4752975" cy="290645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sp>
        <p:nvSpPr>
          <p:cNvPr id="7" name="TextBox 6"/>
          <p:cNvSpPr txBox="1"/>
          <p:nvPr/>
        </p:nvSpPr>
        <p:spPr>
          <a:xfrm>
            <a:off x="3673504" y="2748827"/>
            <a:ext cx="3632172" cy="2031325"/>
          </a:xfrm>
          <a:prstGeom prst="rect">
            <a:avLst/>
          </a:prstGeom>
          <a:noFill/>
        </p:spPr>
        <p:txBody>
          <a:bodyPr wrap="square" rtlCol="0">
            <a:spAutoFit/>
          </a:bodyPr>
          <a:lstStyle/>
          <a:p>
            <a:r>
              <a:rPr lang="vi-VN" sz="1800" dirty="0">
                <a:latin typeface="+mj-lt"/>
              </a:rPr>
              <a:t>Khi thiếu nước kéo dài sẽ làm chậm quá trình chuyển hoá các chất trong tế bào do thiếu nguyên liệu và mòi trường cho các phản ứng hoá học cơthể không duy trì được các hoạt động sóng và chết.</a:t>
            </a:r>
            <a:endParaRPr lang="en-US" sz="1800" dirty="0">
              <a:latin typeface="+mj-lt"/>
            </a:endParaRPr>
          </a:p>
          <a:p>
            <a:endParaRPr lang="vi-VN" sz="1800" dirty="0">
              <a:latin typeface="+mj-lt"/>
              <a:cs typeface="Times New Roman" pitchFamily="18" charset="0"/>
            </a:endParaRPr>
          </a:p>
        </p:txBody>
      </p:sp>
      <p:pic>
        <p:nvPicPr>
          <p:cNvPr id="8" name="Picture 7">
            <a:hlinkClick r:id="rId3" action="ppaction://hlinksldjump"/>
          </p:cNvPr>
          <p:cNvPicPr>
            <a:picLocks noChangeAspect="1"/>
          </p:cNvPicPr>
          <p:nvPr/>
        </p:nvPicPr>
        <p:blipFill>
          <a:blip r:embed="rId4"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151335" y="3718323"/>
            <a:ext cx="1735931" cy="1478756"/>
          </a:xfrm>
          <a:prstGeom prst="rect">
            <a:avLst/>
          </a:prstGeom>
        </p:spPr>
      </p:pic>
    </p:spTree>
    <p:extLst>
      <p:ext uri="{BB962C8B-B14F-4D97-AF65-F5344CB8AC3E}">
        <p14:creationId xmlns:p14="http://schemas.microsoft.com/office/powerpoint/2010/main" val="34915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2286000" y="0"/>
            <a:ext cx="4457700" cy="21145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13"/>
          </a:p>
        </p:txBody>
      </p:sp>
      <p:sp>
        <p:nvSpPr>
          <p:cNvPr id="4" name="TextBox 3"/>
          <p:cNvSpPr txBox="1"/>
          <p:nvPr/>
        </p:nvSpPr>
        <p:spPr>
          <a:xfrm>
            <a:off x="2871731" y="408807"/>
            <a:ext cx="3449556" cy="1200329"/>
          </a:xfrm>
          <a:prstGeom prst="rect">
            <a:avLst/>
          </a:prstGeom>
          <a:noFill/>
        </p:spPr>
        <p:txBody>
          <a:bodyPr wrap="square" rtlCol="0">
            <a:spAutoFit/>
          </a:bodyPr>
          <a:lstStyle/>
          <a:p>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mồ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thổi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a:t>
            </a:r>
          </a:p>
        </p:txBody>
      </p:sp>
      <p:sp>
        <p:nvSpPr>
          <p:cNvPr id="6" name="Cloud 5"/>
          <p:cNvSpPr/>
          <p:nvPr/>
        </p:nvSpPr>
        <p:spPr>
          <a:xfrm>
            <a:off x="1295400" y="2114550"/>
            <a:ext cx="7010400" cy="21717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13"/>
          </a:p>
        </p:txBody>
      </p:sp>
      <p:sp>
        <p:nvSpPr>
          <p:cNvPr id="7" name="TextBox 6"/>
          <p:cNvSpPr txBox="1"/>
          <p:nvPr/>
        </p:nvSpPr>
        <p:spPr>
          <a:xfrm>
            <a:off x="1981200" y="2757588"/>
            <a:ext cx="5986519" cy="1323439"/>
          </a:xfrm>
          <a:prstGeom prst="rect">
            <a:avLst/>
          </a:prstGeom>
          <a:noFill/>
        </p:spPr>
        <p:txBody>
          <a:bodyPr wrap="square" rtlCol="0">
            <a:spAutoFit/>
          </a:bodyPr>
          <a:lstStyle/>
          <a:p>
            <a:r>
              <a:rPr lang="vi-VN" sz="2000" dirty="0">
                <a:latin typeface="+mj-lt"/>
              </a:rPr>
              <a:t>Khi có gió thổi, nước trong mổ </a:t>
            </a:r>
            <a:r>
              <a:rPr lang="vi-VN" sz="2000" dirty="0" smtClean="0">
                <a:latin typeface="+mj-lt"/>
              </a:rPr>
              <a:t>h</a:t>
            </a:r>
            <a:r>
              <a:rPr lang="en-US" sz="2000" dirty="0">
                <a:latin typeface="Times New Roman" panose="02020603050405020304" pitchFamily="18" charset="0"/>
                <a:cs typeface="Times New Roman" panose="02020603050405020304" pitchFamily="18" charset="0"/>
              </a:rPr>
              <a:t>ô</a:t>
            </a:r>
            <a:r>
              <a:rPr lang="vi-VN" sz="2000" dirty="0" smtClean="0">
                <a:latin typeface="+mj-lt"/>
              </a:rPr>
              <a:t>i </a:t>
            </a:r>
            <a:r>
              <a:rPr lang="vi-VN" sz="2000" dirty="0">
                <a:latin typeface="+mj-lt"/>
              </a:rPr>
              <a:t>sẽ bay hơi nhanh hơn và mang theo nhiệt cơ thể đang toả ra giảm nhiệt độ bề mặt cơ thể nên sẽ có cảm giác mát hơn.</a:t>
            </a:r>
            <a:endParaRPr lang="en-US" sz="2000" dirty="0">
              <a:latin typeface="+mj-lt"/>
            </a:endParaRPr>
          </a:p>
          <a:p>
            <a:endParaRPr lang="en-US" sz="2000" dirty="0">
              <a:latin typeface="+mj-lt"/>
              <a:cs typeface="Times New Roman" pitchFamily="18" charset="0"/>
            </a:endParaRPr>
          </a:p>
        </p:txBody>
      </p:sp>
      <p:pic>
        <p:nvPicPr>
          <p:cNvPr id="8" name="Picture 7">
            <a:hlinkClick r:id="rId2" action="ppaction://hlinksldjump"/>
          </p:cNvPr>
          <p:cNvPicPr>
            <a:picLocks noChangeAspect="1"/>
          </p:cNvPicPr>
          <p:nvPr/>
        </p:nvPicPr>
        <p:blipFill>
          <a:blip r:embed="rId3"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151335" y="3718323"/>
            <a:ext cx="1735931" cy="1478756"/>
          </a:xfrm>
          <a:prstGeom prst="rect">
            <a:avLst/>
          </a:prstGeom>
        </p:spPr>
      </p:pic>
    </p:spTree>
    <p:extLst>
      <p:ext uri="{BB962C8B-B14F-4D97-AF65-F5344CB8AC3E}">
        <p14:creationId xmlns:p14="http://schemas.microsoft.com/office/powerpoint/2010/main" val="175136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2" name="Text Placeholder 1"/>
          <p:cNvSpPr>
            <a:spLocks noGrp="1"/>
          </p:cNvSpPr>
          <p:nvPr>
            <p:ph type="body" idx="1"/>
          </p:nvPr>
        </p:nvSpPr>
        <p:spPr>
          <a:xfrm>
            <a:off x="711956" y="2318157"/>
            <a:ext cx="7356709" cy="564032"/>
          </a:xfrm>
        </p:spPr>
        <p:txBody>
          <a:bodyPr/>
          <a:lstStyle/>
          <a:p>
            <a:r>
              <a:rPr lang="en-US" sz="2000" dirty="0" err="1">
                <a:latin typeface="+mj-lt"/>
              </a:rPr>
              <a:t>Nước</a:t>
            </a:r>
            <a:r>
              <a:rPr lang="en-US" sz="2000" dirty="0">
                <a:latin typeface="+mj-lt"/>
              </a:rPr>
              <a:t> </a:t>
            </a:r>
            <a:r>
              <a:rPr lang="en-US" sz="2000" dirty="0" err="1">
                <a:latin typeface="+mj-lt"/>
              </a:rPr>
              <a:t>có</a:t>
            </a:r>
            <a:r>
              <a:rPr lang="en-US" sz="2000" dirty="0">
                <a:latin typeface="+mj-lt"/>
              </a:rPr>
              <a:t> </a:t>
            </a:r>
            <a:r>
              <a:rPr lang="en-US" sz="2000" dirty="0" err="1">
                <a:latin typeface="+mj-lt"/>
              </a:rPr>
              <a:t>vai</a:t>
            </a:r>
            <a:r>
              <a:rPr lang="en-US" sz="2000" dirty="0">
                <a:latin typeface="+mj-lt"/>
              </a:rPr>
              <a:t> </a:t>
            </a:r>
            <a:r>
              <a:rPr lang="en-US" sz="2000" dirty="0" err="1">
                <a:latin typeface="+mj-lt"/>
              </a:rPr>
              <a:t>trò</a:t>
            </a:r>
            <a:r>
              <a:rPr lang="en-US" sz="2000" dirty="0">
                <a:latin typeface="+mj-lt"/>
              </a:rPr>
              <a:t> </a:t>
            </a:r>
            <a:r>
              <a:rPr lang="en-US" sz="2000" dirty="0" err="1">
                <a:latin typeface="+mj-lt"/>
              </a:rPr>
              <a:t>gì</a:t>
            </a:r>
            <a:r>
              <a:rPr lang="en-US" sz="2000" dirty="0">
                <a:latin typeface="+mj-lt"/>
              </a:rPr>
              <a:t> đối với sinh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0" y="391598"/>
            <a:ext cx="9034272"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800" b="1" dirty="0">
                <a:latin typeface="+mj-lt"/>
              </a:rPr>
              <a:t>BÀI 31: THỰC HÀNH</a:t>
            </a:r>
            <a:br>
              <a:rPr lang="en" sz="3800" b="1" dirty="0">
                <a:latin typeface="+mj-lt"/>
              </a:rPr>
            </a:br>
            <a:r>
              <a:rPr lang="en" sz="3800" b="1" dirty="0">
                <a:latin typeface="+mj-lt"/>
              </a:rPr>
              <a:t>CHỨNG MINH THÂN VẬN CHUYỂN NƯỚC VÀ LÁ THOÁT HƠI NƯỚC</a:t>
            </a:r>
            <a:br>
              <a:rPr lang="en" sz="3800" b="1" dirty="0">
                <a:latin typeface="+mj-lt"/>
              </a:rPr>
            </a:br>
            <a:endParaRPr sz="3800" b="1" dirty="0">
              <a:latin typeface="+mj-lt"/>
            </a:endParaRPr>
          </a:p>
        </p:txBody>
      </p:sp>
      <p:sp>
        <p:nvSpPr>
          <p:cNvPr id="768" name="Google Shape;768;p15"/>
          <p:cNvSpPr/>
          <p:nvPr/>
        </p:nvSpPr>
        <p:spPr>
          <a:xfrm rot="10800000">
            <a:off x="3739016" y="1954610"/>
            <a:ext cx="1556240"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844895" y="2398530"/>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sp>
        <p:nvSpPr>
          <p:cNvPr id="785" name="Google Shape;785;p1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786" name="Google Shape;786;p17"/>
          <p:cNvSpPr/>
          <p:nvPr/>
        </p:nvSpPr>
        <p:spPr>
          <a:xfrm>
            <a:off x="419284" y="399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p:cNvSpPr/>
          <p:nvPr/>
        </p:nvSpPr>
        <p:spPr>
          <a:xfrm>
            <a:off x="3386221" y="1486240"/>
            <a:ext cx="1902071" cy="62179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a:t>
            </a:r>
            <a:r>
              <a:rPr lang="en-US" sz="2000" b="1" dirty="0" smtClean="0"/>
              <a:t>. </a:t>
            </a:r>
            <a:r>
              <a:rPr lang="en-US" sz="2000" b="1" dirty="0" err="1" smtClean="0"/>
              <a:t>Chuẩn</a:t>
            </a:r>
            <a:r>
              <a:rPr lang="en-US" sz="2000" b="1" dirty="0" smtClean="0"/>
              <a:t> </a:t>
            </a:r>
            <a:r>
              <a:rPr lang="en-US" sz="2000" b="1" dirty="0"/>
              <a:t>bị</a:t>
            </a:r>
          </a:p>
        </p:txBody>
      </p:sp>
      <p:sp>
        <p:nvSpPr>
          <p:cNvPr id="8" name="Rounded Rectangle 7"/>
          <p:cNvSpPr/>
          <p:nvPr/>
        </p:nvSpPr>
        <p:spPr>
          <a:xfrm>
            <a:off x="1613804" y="2784282"/>
            <a:ext cx="821382" cy="129479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Dụng cụ </a:t>
            </a:r>
          </a:p>
        </p:txBody>
      </p:sp>
      <p:sp>
        <p:nvSpPr>
          <p:cNvPr id="9" name="Rounded Rectangle 8"/>
          <p:cNvSpPr/>
          <p:nvPr/>
        </p:nvSpPr>
        <p:spPr>
          <a:xfrm>
            <a:off x="3916662" y="2784282"/>
            <a:ext cx="896112" cy="129479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Hóa chất</a:t>
            </a:r>
          </a:p>
        </p:txBody>
      </p:sp>
      <p:cxnSp>
        <p:nvCxnSpPr>
          <p:cNvPr id="4" name="Straight Arrow Connector 3"/>
          <p:cNvCxnSpPr>
            <a:stCxn id="2" idx="2"/>
            <a:endCxn id="8" idx="0"/>
          </p:cNvCxnSpPr>
          <p:nvPr/>
        </p:nvCxnSpPr>
        <p:spPr>
          <a:xfrm flipH="1">
            <a:off x="2024495" y="2108032"/>
            <a:ext cx="2312762" cy="67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2"/>
            <a:endCxn id="9" idx="0"/>
          </p:cNvCxnSpPr>
          <p:nvPr/>
        </p:nvCxnSpPr>
        <p:spPr>
          <a:xfrm>
            <a:off x="4337257" y="2108032"/>
            <a:ext cx="27461" cy="676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3CB6A84-4B1F-4C4C-AC5C-C7F9AED31954}"/>
              </a:ext>
            </a:extLst>
          </p:cNvPr>
          <p:cNvCxnSpPr>
            <a:cxnSpLocks/>
          </p:cNvCxnSpPr>
          <p:nvPr/>
        </p:nvCxnSpPr>
        <p:spPr>
          <a:xfrm>
            <a:off x="4349261" y="2108032"/>
            <a:ext cx="2449104" cy="463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7">
            <a:extLst>
              <a:ext uri="{FF2B5EF4-FFF2-40B4-BE49-F238E27FC236}">
                <a16:creationId xmlns:a16="http://schemas.microsoft.com/office/drawing/2014/main" id="{80FC845B-7E7C-4E9E-BC4C-EE22CBF5FA36}"/>
              </a:ext>
            </a:extLst>
          </p:cNvPr>
          <p:cNvSpPr/>
          <p:nvPr/>
        </p:nvSpPr>
        <p:spPr>
          <a:xfrm>
            <a:off x="6387674" y="2737501"/>
            <a:ext cx="821382" cy="1294790"/>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t>Mẫu</a:t>
            </a:r>
            <a:r>
              <a:rPr lang="en-US" sz="1800" dirty="0"/>
              <a:t> </a:t>
            </a:r>
            <a:r>
              <a:rPr lang="en-US" sz="1800" dirty="0" err="1"/>
              <a:t>vật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0" y="440350"/>
            <a:ext cx="91440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b="1" dirty="0">
                <a:latin typeface="+mj-lt"/>
              </a:rPr>
              <a:t>1. Thí nghiệm chứng minh thân vận chuyển nước</a:t>
            </a:r>
            <a:endParaRPr sz="2600" b="1" dirty="0">
              <a:latin typeface="+mj-lt"/>
            </a:endParaRPr>
          </a:p>
        </p:txBody>
      </p:sp>
      <p:grpSp>
        <p:nvGrpSpPr>
          <p:cNvPr id="793" name="Google Shape;793;p18"/>
          <p:cNvGrpSpPr/>
          <p:nvPr/>
        </p:nvGrpSpPr>
        <p:grpSpPr>
          <a:xfrm rot="5400000">
            <a:off x="233530" y="1127417"/>
            <a:ext cx="521032" cy="585440"/>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01108" y="205958"/>
            <a:ext cx="3316934" cy="461665"/>
          </a:xfrm>
          <a:prstGeom prst="rect">
            <a:avLst/>
          </a:prstGeom>
        </p:spPr>
        <p:txBody>
          <a:bodyPr wrap="none">
            <a:spAutoFit/>
          </a:bodyPr>
          <a:lstStyle/>
          <a:p>
            <a:r>
              <a:rPr lang="en" sz="2400" b="1" dirty="0" smtClean="0">
                <a:latin typeface="Times New Roman" panose="02020603050405020304" pitchFamily="18" charset="0"/>
                <a:cs typeface="Times New Roman" panose="02020603050405020304" pitchFamily="18" charset="0"/>
              </a:rPr>
              <a:t>II. CÁCH TIẾN HÀNH</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barn(inVertical)">
                                      <p:cBhvr>
                                        <p:cTn id="7" dur="500"/>
                                        <p:tgtEl>
                                          <p:spTgt spid="79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91"/>
                                        </p:tgtEl>
                                        <p:attrNameLst>
                                          <p:attrName>style.visibility</p:attrName>
                                        </p:attrNameLst>
                                      </p:cBhvr>
                                      <p:to>
                                        <p:strVal val="visible"/>
                                      </p:to>
                                    </p:set>
                                    <p:animEffect transition="in" filter="barn(inVertical)">
                                      <p:cBhvr>
                                        <p:cTn id="10"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 grpId="0"/>
    </p:bldLst>
  </p:timing>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1804</Words>
  <Application>Microsoft Office PowerPoint</Application>
  <PresentationFormat>On-screen Show (16:9)</PresentationFormat>
  <Paragraphs>199</Paragraphs>
  <Slides>28</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맑은 고딕</vt:lpstr>
      <vt:lpstr>Arial</vt:lpstr>
      <vt:lpstr>Bahnschrift Light</vt:lpstr>
      <vt:lpstr>Bahnschrift SemiLight SemiConde</vt:lpstr>
      <vt:lpstr>Barlow Light</vt:lpstr>
      <vt:lpstr>Calibri</vt:lpstr>
      <vt:lpstr>Elsie</vt:lpstr>
      <vt:lpstr>Encode Sans Semi Condensed</vt:lpstr>
      <vt:lpstr>HappyZcool-2016</vt:lpstr>
      <vt:lpstr>Mali</vt:lpstr>
      <vt:lpstr>Nunito</vt:lpstr>
      <vt:lpstr>Nunito Sans</vt:lpstr>
      <vt:lpstr>Segoe UI</vt:lpstr>
      <vt:lpstr>Source Han Sans CN Medium</vt:lpstr>
      <vt:lpstr>Times New Roman</vt:lpstr>
      <vt:lpstr>Ely template</vt:lpstr>
      <vt:lpstr>PowerPoint Presentation</vt:lpstr>
      <vt:lpstr>PowerPoint Presentation</vt:lpstr>
      <vt:lpstr>PowerPoint Presentation</vt:lpstr>
      <vt:lpstr>PowerPoint Presentation</vt:lpstr>
      <vt:lpstr>PowerPoint Presentation</vt:lpstr>
      <vt:lpstr>PowerPoint Presentation</vt:lpstr>
      <vt:lpstr>BÀI 31: THỰC HÀNH CHỨNG MINH THÂN VẬN CHUYỂN NƯỚC VÀ LÁ THOÁT HƠI NƯỚC </vt:lpstr>
      <vt:lpstr>PowerPoint Presentation</vt:lpstr>
      <vt:lpstr>1. Thí nghiệm chứng minh thân vận chuyển nước</vt:lpstr>
      <vt:lpstr>PowerPoint Presentation</vt:lpstr>
      <vt:lpstr>PowerPoint Presentation</vt:lpstr>
      <vt:lpstr>PowerPoint Presentation</vt:lpstr>
      <vt:lpstr>PowerPoint Presentation</vt:lpstr>
      <vt:lpstr>2. Thí nghiệm chứng minh lá thoát hơi nước</vt:lpstr>
      <vt:lpstr>PowerPoint Presentation</vt:lpstr>
      <vt:lpstr>PowerPoint Presentation</vt:lpstr>
      <vt:lpstr>3. Báo cáo kết quả thực hành</vt:lpstr>
      <vt:lpstr>PowerPoint Presentation</vt:lpstr>
      <vt:lpstr>PowerPoint Presentation</vt:lpstr>
      <vt:lpstr>PowerPoint Presentation</vt:lpstr>
      <vt:lpstr>PowerPoint Presentation</vt:lpstr>
      <vt:lpstr>Khi dán giấy tẩm CoCl2 vào mỗi mặt lá, tốc độ đổi màu của giấy thấm khác nhau như thế nào? Giải thích</vt:lpstr>
      <vt:lpstr>PowerPoint Presentation</vt:lpstr>
      <vt:lpstr>Hiện tượng: Ở bông hoa sẽ xuất hiện cả hai màu xanh và đỏ. Do cành hoa được cắm vào hai dung dịch khác màu nên cả hai dung dịch đều được vận chuyển lên hoa làm thay đổi màu sắc cánh hoa.</vt:lpstr>
      <vt:lpstr>Sau khi ngâm trong dung dịch màu, để xác định vị trí của dung dịch màu trong cành hoa ở hình bên, em sẽ cắt hoa bắt đầu từ vị trí nào?</vt:lpstr>
      <vt:lpstr>Để quan sát rõ nhất sự đổi màu của giấy thấm CoCl2, cách dán giấy thấm nào sau đây là đúng</vt:lpstr>
      <vt:lpstr>Hướng dẫn về nhà</vt:lpstr>
      <vt:lpstr>CẢM ƠN CÁC EM ĐÃ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50</cp:revision>
  <dcterms:modified xsi:type="dcterms:W3CDTF">2023-03-19T03:37:30Z</dcterms:modified>
</cp:coreProperties>
</file>