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 id="2147483709" r:id="rId4"/>
  </p:sldMasterIdLst>
  <p:notesMasterIdLst>
    <p:notesMasterId r:id="rId61"/>
  </p:notesMasterIdLst>
  <p:sldIdLst>
    <p:sldId id="355" r:id="rId5"/>
    <p:sldId id="306" r:id="rId6"/>
    <p:sldId id="357" r:id="rId7"/>
    <p:sldId id="307" r:id="rId8"/>
    <p:sldId id="256" r:id="rId9"/>
    <p:sldId id="305" r:id="rId10"/>
    <p:sldId id="361" r:id="rId11"/>
    <p:sldId id="328" r:id="rId12"/>
    <p:sldId id="363" r:id="rId13"/>
    <p:sldId id="362" r:id="rId14"/>
    <p:sldId id="375" r:id="rId15"/>
    <p:sldId id="364" r:id="rId16"/>
    <p:sldId id="366" r:id="rId17"/>
    <p:sldId id="367" r:id="rId18"/>
    <p:sldId id="308" r:id="rId19"/>
    <p:sldId id="333" r:id="rId20"/>
    <p:sldId id="388" r:id="rId21"/>
    <p:sldId id="389" r:id="rId22"/>
    <p:sldId id="369" r:id="rId23"/>
    <p:sldId id="370" r:id="rId24"/>
    <p:sldId id="373" r:id="rId25"/>
    <p:sldId id="368" r:id="rId26"/>
    <p:sldId id="377" r:id="rId27"/>
    <p:sldId id="371" r:id="rId28"/>
    <p:sldId id="313" r:id="rId29"/>
    <p:sldId id="391" r:id="rId30"/>
    <p:sldId id="390" r:id="rId31"/>
    <p:sldId id="374" r:id="rId32"/>
    <p:sldId id="378" r:id="rId33"/>
    <p:sldId id="379" r:id="rId34"/>
    <p:sldId id="380" r:id="rId35"/>
    <p:sldId id="325" r:id="rId36"/>
    <p:sldId id="381" r:id="rId37"/>
    <p:sldId id="382" r:id="rId38"/>
    <p:sldId id="384" r:id="rId39"/>
    <p:sldId id="383" r:id="rId40"/>
    <p:sldId id="385" r:id="rId41"/>
    <p:sldId id="396" r:id="rId42"/>
    <p:sldId id="397" r:id="rId43"/>
    <p:sldId id="338" r:id="rId44"/>
    <p:sldId id="327" r:id="rId45"/>
    <p:sldId id="386" r:id="rId46"/>
    <p:sldId id="395" r:id="rId47"/>
    <p:sldId id="387" r:id="rId48"/>
    <p:sldId id="349" r:id="rId49"/>
    <p:sldId id="392" r:id="rId50"/>
    <p:sldId id="394" r:id="rId51"/>
    <p:sldId id="292" r:id="rId52"/>
    <p:sldId id="293" r:id="rId53"/>
    <p:sldId id="301" r:id="rId54"/>
    <p:sldId id="302" r:id="rId55"/>
    <p:sldId id="276" r:id="rId56"/>
    <p:sldId id="277" r:id="rId57"/>
    <p:sldId id="303" r:id="rId58"/>
    <p:sldId id="304" r:id="rId59"/>
    <p:sldId id="291" r:id="rId60"/>
  </p:sldIdLst>
  <p:sldSz cx="12192000"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1ED2FB-0337-40EE-B998-596338F5BE0A}">
          <p14:sldIdLst>
            <p14:sldId id="355"/>
            <p14:sldId id="306"/>
            <p14:sldId id="357"/>
            <p14:sldId id="307"/>
            <p14:sldId id="256"/>
            <p14:sldId id="305"/>
            <p14:sldId id="361"/>
            <p14:sldId id="328"/>
            <p14:sldId id="363"/>
            <p14:sldId id="362"/>
            <p14:sldId id="375"/>
            <p14:sldId id="364"/>
            <p14:sldId id="366"/>
            <p14:sldId id="367"/>
            <p14:sldId id="308"/>
            <p14:sldId id="333"/>
            <p14:sldId id="388"/>
            <p14:sldId id="389"/>
            <p14:sldId id="369"/>
            <p14:sldId id="370"/>
            <p14:sldId id="373"/>
            <p14:sldId id="368"/>
            <p14:sldId id="377"/>
            <p14:sldId id="371"/>
            <p14:sldId id="313"/>
            <p14:sldId id="391"/>
            <p14:sldId id="390"/>
            <p14:sldId id="374"/>
            <p14:sldId id="378"/>
            <p14:sldId id="379"/>
            <p14:sldId id="380"/>
            <p14:sldId id="325"/>
            <p14:sldId id="381"/>
            <p14:sldId id="382"/>
            <p14:sldId id="384"/>
            <p14:sldId id="383"/>
            <p14:sldId id="385"/>
            <p14:sldId id="396"/>
            <p14:sldId id="397"/>
            <p14:sldId id="338"/>
            <p14:sldId id="327"/>
            <p14:sldId id="386"/>
            <p14:sldId id="395"/>
            <p14:sldId id="387"/>
            <p14:sldId id="349"/>
            <p14:sldId id="392"/>
            <p14:sldId id="394"/>
            <p14:sldId id="292"/>
            <p14:sldId id="293"/>
            <p14:sldId id="301"/>
            <p14:sldId id="302"/>
            <p14:sldId id="276"/>
            <p14:sldId id="277"/>
            <p14:sldId id="303"/>
            <p14:sldId id="304"/>
            <p14:sldId id="2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A25C0E"/>
    <a:srgbClr val="C78A1B"/>
    <a:srgbClr val="FDFDFD"/>
    <a:srgbClr val="000000"/>
    <a:srgbClr val="0000FF"/>
    <a:srgbClr val="E4EA11"/>
    <a:srgbClr val="A0C608"/>
    <a:srgbClr val="89B30C"/>
    <a:srgbClr val="85A9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_rels/data2.xml.rels><?xml version="1.0" encoding="UTF-8" standalone="yes"?>
<Relationships xmlns="http://schemas.openxmlformats.org/package/2006/relationships"><Relationship Id="rId1" Type="http://schemas.openxmlformats.org/officeDocument/2006/relationships/image" Target="../media/image6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9ED16A-16C5-4557-B700-0135DC754848}"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n-US"/>
        </a:p>
      </dgm:t>
    </dgm:pt>
    <dgm:pt modelId="{A8D1A6DE-5D55-491B-8AFD-DB31311CD78C}">
      <dgm:prSet phldrT="[Text]" custT="1"/>
      <dgm:spPr/>
      <dgm:t>
        <a:bodyPr/>
        <a:lstStyle/>
        <a:p>
          <a:r>
            <a:rPr lang="en-US" sz="2800" b="1" dirty="0">
              <a:solidFill>
                <a:schemeClr val="tx1"/>
              </a:solidFill>
              <a:latin typeface="Times New Roman" panose="02020603050405020304" pitchFamily="18" charset="0"/>
              <a:cs typeface="Times New Roman" panose="02020603050405020304" pitchFamily="18" charset="0"/>
            </a:rPr>
            <a:t>DNA</a:t>
          </a:r>
        </a:p>
      </dgm:t>
    </dgm:pt>
    <dgm:pt modelId="{CD03AEAC-EEB3-45F4-9242-CA0672F3BB69}" type="parTrans" cxnId="{773D80AB-433F-4401-A1BC-4756A557AC19}">
      <dgm:prSet/>
      <dgm:spPr/>
      <dgm:t>
        <a:bodyPr/>
        <a:lstStyle/>
        <a:p>
          <a:endParaRPr lang="en-US" sz="2000" b="1">
            <a:latin typeface="Times New Roman" panose="02020603050405020304" pitchFamily="18" charset="0"/>
            <a:cs typeface="Times New Roman" panose="02020603050405020304" pitchFamily="18" charset="0"/>
          </a:endParaRPr>
        </a:p>
      </dgm:t>
    </dgm:pt>
    <dgm:pt modelId="{E6A16861-D9A5-4D5E-975F-6EEEAC939203}" type="sibTrans" cxnId="{773D80AB-433F-4401-A1BC-4756A557AC19}">
      <dgm:prSet/>
      <dgm:spPr/>
      <dgm:t>
        <a:bodyPr/>
        <a:lstStyle/>
        <a:p>
          <a:endParaRPr lang="en-US" sz="2000" b="1">
            <a:latin typeface="Times New Roman" panose="02020603050405020304" pitchFamily="18" charset="0"/>
            <a:cs typeface="Times New Roman" panose="02020603050405020304" pitchFamily="18" charset="0"/>
          </a:endParaRPr>
        </a:p>
      </dgm:t>
    </dgm:pt>
    <dgm:pt modelId="{8BE598C6-E3BE-4766-8C4D-509DA506E91F}">
      <dgm:prSet phldrT="[Text]" custT="1"/>
      <dgm:spPr/>
      <dgm:t>
        <a:bodyPr/>
        <a:lstStyle/>
        <a:p>
          <a:r>
            <a:rPr lang="en-US" sz="2000" b="1" dirty="0">
              <a:solidFill>
                <a:schemeClr val="tx1"/>
              </a:solidFill>
              <a:latin typeface="Times New Roman" panose="02020603050405020304" pitchFamily="18" charset="0"/>
              <a:cs typeface="Times New Roman" panose="02020603050405020304" pitchFamily="18" charset="0"/>
            </a:rPr>
            <a:t>KÍCH THƯỚC</a:t>
          </a:r>
        </a:p>
      </dgm:t>
    </dgm:pt>
    <dgm:pt modelId="{921988EE-31C5-4E14-A13F-E7CE8C68AA55}" type="parTrans" cxnId="{47C1207B-1083-4BCE-A658-3B3178BD311C}">
      <dgm:prSet custT="1"/>
      <dgm:spPr/>
      <dgm:t>
        <a:bodyPr/>
        <a:lstStyle/>
        <a:p>
          <a:endParaRPr lang="en-US" sz="2000" b="1">
            <a:latin typeface="Times New Roman" panose="02020603050405020304" pitchFamily="18" charset="0"/>
            <a:cs typeface="Times New Roman" panose="02020603050405020304" pitchFamily="18" charset="0"/>
          </a:endParaRPr>
        </a:p>
      </dgm:t>
    </dgm:pt>
    <dgm:pt modelId="{97E58B8C-884D-41EA-A071-B81B5CD0A81E}" type="sibTrans" cxnId="{47C1207B-1083-4BCE-A658-3B3178BD311C}">
      <dgm:prSet/>
      <dgm:spPr/>
      <dgm:t>
        <a:bodyPr/>
        <a:lstStyle/>
        <a:p>
          <a:endParaRPr lang="en-US" sz="2000" b="1">
            <a:latin typeface="Times New Roman" panose="02020603050405020304" pitchFamily="18" charset="0"/>
            <a:cs typeface="Times New Roman" panose="02020603050405020304" pitchFamily="18" charset="0"/>
          </a:endParaRPr>
        </a:p>
      </dgm:t>
    </dgm:pt>
    <dgm:pt modelId="{B0555202-B100-40E9-8023-E90ECFFCEC72}">
      <dgm:prSet phldrT="[Text]" custT="1"/>
      <dgm:spPr/>
      <dgm:t>
        <a:bodyPr/>
        <a:lstStyle/>
        <a:p>
          <a:r>
            <a:rPr lang="en-US" sz="2000" b="1" dirty="0">
              <a:solidFill>
                <a:schemeClr val="tx1"/>
              </a:solidFill>
              <a:latin typeface="Times New Roman" panose="02020603050405020304" pitchFamily="18" charset="0"/>
              <a:cs typeface="Times New Roman" panose="02020603050405020304" pitchFamily="18" charset="0"/>
            </a:rPr>
            <a:t>CẤU TRÚC</a:t>
          </a:r>
        </a:p>
      </dgm:t>
    </dgm:pt>
    <dgm:pt modelId="{7FFDED8D-F03B-46FB-8137-DE32BAB5490F}" type="parTrans" cxnId="{D3FBE706-9A4F-4E0E-94FE-D2647AFF3BA4}">
      <dgm:prSet custT="1"/>
      <dgm:spPr/>
      <dgm:t>
        <a:bodyPr/>
        <a:lstStyle/>
        <a:p>
          <a:endParaRPr lang="en-US" sz="2000" b="1">
            <a:latin typeface="Times New Roman" panose="02020603050405020304" pitchFamily="18" charset="0"/>
            <a:cs typeface="Times New Roman" panose="02020603050405020304" pitchFamily="18" charset="0"/>
          </a:endParaRPr>
        </a:p>
      </dgm:t>
    </dgm:pt>
    <dgm:pt modelId="{D27036E0-4A4C-4540-B988-E2A359A3281E}" type="sibTrans" cxnId="{D3FBE706-9A4F-4E0E-94FE-D2647AFF3BA4}">
      <dgm:prSet/>
      <dgm:spPr/>
      <dgm:t>
        <a:bodyPr/>
        <a:lstStyle/>
        <a:p>
          <a:endParaRPr lang="en-US" sz="2000" b="1">
            <a:latin typeface="Times New Roman" panose="02020603050405020304" pitchFamily="18" charset="0"/>
            <a:cs typeface="Times New Roman" panose="02020603050405020304" pitchFamily="18" charset="0"/>
          </a:endParaRPr>
        </a:p>
      </dgm:t>
    </dgm:pt>
    <dgm:pt modelId="{F07A4052-5156-4499-9AFB-975D1455D82F}">
      <dgm:prSet phldrT="[Text]" custT="1"/>
      <dgm:spPr/>
      <dgm:t>
        <a:bodyPr/>
        <a:lstStyle/>
        <a:p>
          <a:r>
            <a:rPr lang="en-US" sz="2000" b="1" dirty="0">
              <a:solidFill>
                <a:schemeClr val="tx1"/>
              </a:solidFill>
              <a:latin typeface="Times New Roman" panose="02020603050405020304" pitchFamily="18" charset="0"/>
              <a:cs typeface="Times New Roman" panose="02020603050405020304" pitchFamily="18" charset="0"/>
            </a:rPr>
            <a:t>TÍNH ĐA DẠNG VÀ ĐẶC TRƯNG</a:t>
          </a:r>
        </a:p>
      </dgm:t>
    </dgm:pt>
    <dgm:pt modelId="{2A4E8C6C-FF5D-45FD-AB5F-E2F36F394482}" type="parTrans" cxnId="{65545624-8AB4-491B-9559-3A11F83D8DD4}">
      <dgm:prSet custT="1"/>
      <dgm:spPr/>
      <dgm:t>
        <a:bodyPr/>
        <a:lstStyle/>
        <a:p>
          <a:endParaRPr lang="en-US" sz="2000" b="1">
            <a:latin typeface="Times New Roman" panose="02020603050405020304" pitchFamily="18" charset="0"/>
            <a:cs typeface="Times New Roman" panose="02020603050405020304" pitchFamily="18" charset="0"/>
          </a:endParaRPr>
        </a:p>
      </dgm:t>
    </dgm:pt>
    <dgm:pt modelId="{EF395583-828A-461F-8972-DB3E55999DD9}" type="sibTrans" cxnId="{65545624-8AB4-491B-9559-3A11F83D8DD4}">
      <dgm:prSet/>
      <dgm:spPr/>
      <dgm:t>
        <a:bodyPr/>
        <a:lstStyle/>
        <a:p>
          <a:endParaRPr lang="en-US" sz="2000" b="1">
            <a:latin typeface="Times New Roman" panose="02020603050405020304" pitchFamily="18" charset="0"/>
            <a:cs typeface="Times New Roman" panose="02020603050405020304" pitchFamily="18" charset="0"/>
          </a:endParaRPr>
        </a:p>
      </dgm:t>
    </dgm:pt>
    <dgm:pt modelId="{998378FF-F37B-4FA6-A125-25982900A567}">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b="1" dirty="0">
              <a:latin typeface="Times New Roman" panose="02020603050405020304" pitchFamily="18" charset="0"/>
              <a:cs typeface="Times New Roman" panose="02020603050405020304" pitchFamily="18" charset="0"/>
            </a:rPr>
            <a:t>CHỨC NĂNG</a:t>
          </a:r>
        </a:p>
      </dgm:t>
    </dgm:pt>
    <dgm:pt modelId="{AF2B37A5-A43B-4E07-81BC-739715151BB8}" type="parTrans" cxnId="{DBBC3D1F-08C5-4F3F-8B19-C06B28D58597}">
      <dgm:prSet custT="1"/>
      <dgm:spPr/>
      <dgm:t>
        <a:bodyPr/>
        <a:lstStyle/>
        <a:p>
          <a:endParaRPr lang="en-US" sz="2000" b="1">
            <a:latin typeface="Times New Roman" panose="02020603050405020304" pitchFamily="18" charset="0"/>
            <a:cs typeface="Times New Roman" panose="02020603050405020304" pitchFamily="18" charset="0"/>
          </a:endParaRPr>
        </a:p>
      </dgm:t>
    </dgm:pt>
    <dgm:pt modelId="{0C97935B-E296-4006-9442-B686145C049F}" type="sibTrans" cxnId="{DBBC3D1F-08C5-4F3F-8B19-C06B28D58597}">
      <dgm:prSet/>
      <dgm:spPr/>
      <dgm:t>
        <a:bodyPr/>
        <a:lstStyle/>
        <a:p>
          <a:endParaRPr lang="en-US" sz="2000" b="1">
            <a:latin typeface="Times New Roman" panose="02020603050405020304" pitchFamily="18" charset="0"/>
            <a:cs typeface="Times New Roman" panose="02020603050405020304" pitchFamily="18" charset="0"/>
          </a:endParaRPr>
        </a:p>
      </dgm:t>
    </dgm:pt>
    <dgm:pt modelId="{1CAEA4EB-3958-443A-93A4-15E45EEDC71F}" type="pres">
      <dgm:prSet presAssocID="{2D9ED16A-16C5-4557-B700-0135DC754848}" presName="Name0" presStyleCnt="0">
        <dgm:presLayoutVars>
          <dgm:chMax val="1"/>
          <dgm:dir/>
          <dgm:animLvl val="ctr"/>
          <dgm:resizeHandles val="exact"/>
        </dgm:presLayoutVars>
      </dgm:prSet>
      <dgm:spPr/>
    </dgm:pt>
    <dgm:pt modelId="{518CE31C-76EE-4BC4-845B-75DB459F6232}" type="pres">
      <dgm:prSet presAssocID="{A8D1A6DE-5D55-491B-8AFD-DB31311CD78C}" presName="centerShape" presStyleLbl="node0" presStyleIdx="0" presStyleCnt="1" custScaleX="189615" custScaleY="130044"/>
      <dgm:spPr/>
    </dgm:pt>
    <dgm:pt modelId="{C26D9CBD-C545-418A-AF2B-5BB6FBB7E6C5}" type="pres">
      <dgm:prSet presAssocID="{921988EE-31C5-4E14-A13F-E7CE8C68AA55}" presName="parTrans" presStyleLbl="sibTrans2D1" presStyleIdx="0" presStyleCnt="4"/>
      <dgm:spPr/>
    </dgm:pt>
    <dgm:pt modelId="{0314205B-4583-4585-96AE-DD0817E8FF38}" type="pres">
      <dgm:prSet presAssocID="{921988EE-31C5-4E14-A13F-E7CE8C68AA55}" presName="connectorText" presStyleLbl="sibTrans2D1" presStyleIdx="0" presStyleCnt="4"/>
      <dgm:spPr/>
    </dgm:pt>
    <dgm:pt modelId="{1D37CDDA-DBEB-4E4C-AA86-A49DB97A1D45}" type="pres">
      <dgm:prSet presAssocID="{8BE598C6-E3BE-4766-8C4D-509DA506E91F}" presName="node" presStyleLbl="node1" presStyleIdx="0" presStyleCnt="4" custScaleX="251922">
        <dgm:presLayoutVars>
          <dgm:bulletEnabled val="1"/>
        </dgm:presLayoutVars>
      </dgm:prSet>
      <dgm:spPr/>
    </dgm:pt>
    <dgm:pt modelId="{B15A6D7F-95EC-4AFA-9060-8B1884BA04EA}" type="pres">
      <dgm:prSet presAssocID="{7FFDED8D-F03B-46FB-8137-DE32BAB5490F}" presName="parTrans" presStyleLbl="sibTrans2D1" presStyleIdx="1" presStyleCnt="4"/>
      <dgm:spPr/>
    </dgm:pt>
    <dgm:pt modelId="{56DE4019-D860-4BFF-91FA-9530AF963217}" type="pres">
      <dgm:prSet presAssocID="{7FFDED8D-F03B-46FB-8137-DE32BAB5490F}" presName="connectorText" presStyleLbl="sibTrans2D1" presStyleIdx="1" presStyleCnt="4"/>
      <dgm:spPr/>
    </dgm:pt>
    <dgm:pt modelId="{F7A363B5-E7C1-49EF-BAC1-7BFAACC7E9EA}" type="pres">
      <dgm:prSet presAssocID="{B0555202-B100-40E9-8023-E90ECFFCEC72}" presName="node" presStyleLbl="node1" presStyleIdx="1" presStyleCnt="4" custScaleX="224213" custRadScaleRad="172044" custRadScaleInc="684">
        <dgm:presLayoutVars>
          <dgm:bulletEnabled val="1"/>
        </dgm:presLayoutVars>
      </dgm:prSet>
      <dgm:spPr/>
    </dgm:pt>
    <dgm:pt modelId="{F9DFBE3F-A850-492D-9C7F-BA6E64E58B0F}" type="pres">
      <dgm:prSet presAssocID="{2A4E8C6C-FF5D-45FD-AB5F-E2F36F394482}" presName="parTrans" presStyleLbl="sibTrans2D1" presStyleIdx="2" presStyleCnt="4"/>
      <dgm:spPr/>
    </dgm:pt>
    <dgm:pt modelId="{49C2F653-934E-460F-BC87-D5843F5DA2BE}" type="pres">
      <dgm:prSet presAssocID="{2A4E8C6C-FF5D-45FD-AB5F-E2F36F394482}" presName="connectorText" presStyleLbl="sibTrans2D1" presStyleIdx="2" presStyleCnt="4"/>
      <dgm:spPr/>
    </dgm:pt>
    <dgm:pt modelId="{B77113CA-6C34-4130-A934-A3C81D309FB8}" type="pres">
      <dgm:prSet presAssocID="{F07A4052-5156-4499-9AFB-975D1455D82F}" presName="node" presStyleLbl="node1" presStyleIdx="2" presStyleCnt="4" custScaleX="315577">
        <dgm:presLayoutVars>
          <dgm:bulletEnabled val="1"/>
        </dgm:presLayoutVars>
      </dgm:prSet>
      <dgm:spPr/>
    </dgm:pt>
    <dgm:pt modelId="{0E1675A5-A88F-4E4E-8F92-894D361258A6}" type="pres">
      <dgm:prSet presAssocID="{AF2B37A5-A43B-4E07-81BC-739715151BB8}" presName="parTrans" presStyleLbl="sibTrans2D1" presStyleIdx="3" presStyleCnt="4"/>
      <dgm:spPr/>
    </dgm:pt>
    <dgm:pt modelId="{0D549A51-12BC-4897-B46A-D4CC2087DBC5}" type="pres">
      <dgm:prSet presAssocID="{AF2B37A5-A43B-4E07-81BC-739715151BB8}" presName="connectorText" presStyleLbl="sibTrans2D1" presStyleIdx="3" presStyleCnt="4"/>
      <dgm:spPr/>
    </dgm:pt>
    <dgm:pt modelId="{0D50FF0A-3AD7-463A-B6A1-62B6C11F0144}" type="pres">
      <dgm:prSet presAssocID="{998378FF-F37B-4FA6-A125-25982900A567}" presName="node" presStyleLbl="node1" presStyleIdx="3" presStyleCnt="4" custScaleX="252572" custRadScaleRad="180358" custRadScaleInc="-1304">
        <dgm:presLayoutVars>
          <dgm:bulletEnabled val="1"/>
        </dgm:presLayoutVars>
      </dgm:prSet>
      <dgm:spPr/>
    </dgm:pt>
  </dgm:ptLst>
  <dgm:cxnLst>
    <dgm:cxn modelId="{3A742A04-B2E2-47F7-8EF7-EEE61BB60287}" type="presOf" srcId="{2A4E8C6C-FF5D-45FD-AB5F-E2F36F394482}" destId="{49C2F653-934E-460F-BC87-D5843F5DA2BE}" srcOrd="1" destOrd="0" presId="urn:microsoft.com/office/officeart/2005/8/layout/radial5"/>
    <dgm:cxn modelId="{D3FBE706-9A4F-4E0E-94FE-D2647AFF3BA4}" srcId="{A8D1A6DE-5D55-491B-8AFD-DB31311CD78C}" destId="{B0555202-B100-40E9-8023-E90ECFFCEC72}" srcOrd="1" destOrd="0" parTransId="{7FFDED8D-F03B-46FB-8137-DE32BAB5490F}" sibTransId="{D27036E0-4A4C-4540-B988-E2A359A3281E}"/>
    <dgm:cxn modelId="{FB94980F-02F1-4CAF-87CD-C69AD15C79A1}" type="presOf" srcId="{AF2B37A5-A43B-4E07-81BC-739715151BB8}" destId="{0E1675A5-A88F-4E4E-8F92-894D361258A6}" srcOrd="0" destOrd="0" presId="urn:microsoft.com/office/officeart/2005/8/layout/radial5"/>
    <dgm:cxn modelId="{18548911-790E-4403-8192-EA2495A7FC86}" type="presOf" srcId="{7FFDED8D-F03B-46FB-8137-DE32BAB5490F}" destId="{56DE4019-D860-4BFF-91FA-9530AF963217}" srcOrd="1" destOrd="0" presId="urn:microsoft.com/office/officeart/2005/8/layout/radial5"/>
    <dgm:cxn modelId="{94AEFA18-DD85-46BB-AEBA-A78E0C21D577}" type="presOf" srcId="{B0555202-B100-40E9-8023-E90ECFFCEC72}" destId="{F7A363B5-E7C1-49EF-BAC1-7BFAACC7E9EA}" srcOrd="0" destOrd="0" presId="urn:microsoft.com/office/officeart/2005/8/layout/radial5"/>
    <dgm:cxn modelId="{DBBC3D1F-08C5-4F3F-8B19-C06B28D58597}" srcId="{A8D1A6DE-5D55-491B-8AFD-DB31311CD78C}" destId="{998378FF-F37B-4FA6-A125-25982900A567}" srcOrd="3" destOrd="0" parTransId="{AF2B37A5-A43B-4E07-81BC-739715151BB8}" sibTransId="{0C97935B-E296-4006-9442-B686145C049F}"/>
    <dgm:cxn modelId="{8DB75820-4D0D-4874-BA28-FDF6351BD5BC}" type="presOf" srcId="{998378FF-F37B-4FA6-A125-25982900A567}" destId="{0D50FF0A-3AD7-463A-B6A1-62B6C11F0144}" srcOrd="0" destOrd="0" presId="urn:microsoft.com/office/officeart/2005/8/layout/radial5"/>
    <dgm:cxn modelId="{6CAC3C21-6EE0-4A55-8BA3-6A719E0CDFB4}" type="presOf" srcId="{7FFDED8D-F03B-46FB-8137-DE32BAB5490F}" destId="{B15A6D7F-95EC-4AFA-9060-8B1884BA04EA}" srcOrd="0" destOrd="0" presId="urn:microsoft.com/office/officeart/2005/8/layout/radial5"/>
    <dgm:cxn modelId="{65545624-8AB4-491B-9559-3A11F83D8DD4}" srcId="{A8D1A6DE-5D55-491B-8AFD-DB31311CD78C}" destId="{F07A4052-5156-4499-9AFB-975D1455D82F}" srcOrd="2" destOrd="0" parTransId="{2A4E8C6C-FF5D-45FD-AB5F-E2F36F394482}" sibTransId="{EF395583-828A-461F-8972-DB3E55999DD9}"/>
    <dgm:cxn modelId="{4C8C072A-9402-43FB-A3C8-009594A86E37}" type="presOf" srcId="{8BE598C6-E3BE-4766-8C4D-509DA506E91F}" destId="{1D37CDDA-DBEB-4E4C-AA86-A49DB97A1D45}" srcOrd="0" destOrd="0" presId="urn:microsoft.com/office/officeart/2005/8/layout/radial5"/>
    <dgm:cxn modelId="{0E08272A-AD7F-4FB8-BD02-D802980D7100}" type="presOf" srcId="{A8D1A6DE-5D55-491B-8AFD-DB31311CD78C}" destId="{518CE31C-76EE-4BC4-845B-75DB459F6232}" srcOrd="0" destOrd="0" presId="urn:microsoft.com/office/officeart/2005/8/layout/radial5"/>
    <dgm:cxn modelId="{1ECC752A-CF0A-4AD7-81BC-DD2B42554420}" type="presOf" srcId="{F07A4052-5156-4499-9AFB-975D1455D82F}" destId="{B77113CA-6C34-4130-A934-A3C81D309FB8}" srcOrd="0" destOrd="0" presId="urn:microsoft.com/office/officeart/2005/8/layout/radial5"/>
    <dgm:cxn modelId="{398AB85C-16BC-4178-BB1C-9ADD2BCEEF46}" type="presOf" srcId="{921988EE-31C5-4E14-A13F-E7CE8C68AA55}" destId="{0314205B-4583-4585-96AE-DD0817E8FF38}" srcOrd="1" destOrd="0" presId="urn:microsoft.com/office/officeart/2005/8/layout/radial5"/>
    <dgm:cxn modelId="{A8E99C4E-FA0B-4C68-9CE0-8C8A1F4D5C86}" type="presOf" srcId="{2A4E8C6C-FF5D-45FD-AB5F-E2F36F394482}" destId="{F9DFBE3F-A850-492D-9C7F-BA6E64E58B0F}" srcOrd="0" destOrd="0" presId="urn:microsoft.com/office/officeart/2005/8/layout/radial5"/>
    <dgm:cxn modelId="{47C1207B-1083-4BCE-A658-3B3178BD311C}" srcId="{A8D1A6DE-5D55-491B-8AFD-DB31311CD78C}" destId="{8BE598C6-E3BE-4766-8C4D-509DA506E91F}" srcOrd="0" destOrd="0" parTransId="{921988EE-31C5-4E14-A13F-E7CE8C68AA55}" sibTransId="{97E58B8C-884D-41EA-A071-B81B5CD0A81E}"/>
    <dgm:cxn modelId="{ABDEF0A6-F398-49A4-B77C-470E55BF0E5C}" type="presOf" srcId="{2D9ED16A-16C5-4557-B700-0135DC754848}" destId="{1CAEA4EB-3958-443A-93A4-15E45EEDC71F}" srcOrd="0" destOrd="0" presId="urn:microsoft.com/office/officeart/2005/8/layout/radial5"/>
    <dgm:cxn modelId="{773D80AB-433F-4401-A1BC-4756A557AC19}" srcId="{2D9ED16A-16C5-4557-B700-0135DC754848}" destId="{A8D1A6DE-5D55-491B-8AFD-DB31311CD78C}" srcOrd="0" destOrd="0" parTransId="{CD03AEAC-EEB3-45F4-9242-CA0672F3BB69}" sibTransId="{E6A16861-D9A5-4D5E-975F-6EEEAC939203}"/>
    <dgm:cxn modelId="{C79DC0CF-2847-4D6D-995C-8C6B21F96DC7}" type="presOf" srcId="{921988EE-31C5-4E14-A13F-E7CE8C68AA55}" destId="{C26D9CBD-C545-418A-AF2B-5BB6FBB7E6C5}" srcOrd="0" destOrd="0" presId="urn:microsoft.com/office/officeart/2005/8/layout/radial5"/>
    <dgm:cxn modelId="{BC45A0EB-C39A-4F7D-97A4-261740A2F4EE}" type="presOf" srcId="{AF2B37A5-A43B-4E07-81BC-739715151BB8}" destId="{0D549A51-12BC-4897-B46A-D4CC2087DBC5}" srcOrd="1" destOrd="0" presId="urn:microsoft.com/office/officeart/2005/8/layout/radial5"/>
    <dgm:cxn modelId="{24739537-2783-4C49-92B0-BCCB8F85C3D1}" type="presParOf" srcId="{1CAEA4EB-3958-443A-93A4-15E45EEDC71F}" destId="{518CE31C-76EE-4BC4-845B-75DB459F6232}" srcOrd="0" destOrd="0" presId="urn:microsoft.com/office/officeart/2005/8/layout/radial5"/>
    <dgm:cxn modelId="{807C71EB-F629-4E1D-BC13-48985A93B46B}" type="presParOf" srcId="{1CAEA4EB-3958-443A-93A4-15E45EEDC71F}" destId="{C26D9CBD-C545-418A-AF2B-5BB6FBB7E6C5}" srcOrd="1" destOrd="0" presId="urn:microsoft.com/office/officeart/2005/8/layout/radial5"/>
    <dgm:cxn modelId="{8F1D78B3-1813-4BA7-879C-93A70EC9CCF3}" type="presParOf" srcId="{C26D9CBD-C545-418A-AF2B-5BB6FBB7E6C5}" destId="{0314205B-4583-4585-96AE-DD0817E8FF38}" srcOrd="0" destOrd="0" presId="urn:microsoft.com/office/officeart/2005/8/layout/radial5"/>
    <dgm:cxn modelId="{CE74BD81-9F45-4AFC-AABD-A3E3F77D2C8D}" type="presParOf" srcId="{1CAEA4EB-3958-443A-93A4-15E45EEDC71F}" destId="{1D37CDDA-DBEB-4E4C-AA86-A49DB97A1D45}" srcOrd="2" destOrd="0" presId="urn:microsoft.com/office/officeart/2005/8/layout/radial5"/>
    <dgm:cxn modelId="{5C943E1B-4510-425B-AC0E-A13028525206}" type="presParOf" srcId="{1CAEA4EB-3958-443A-93A4-15E45EEDC71F}" destId="{B15A6D7F-95EC-4AFA-9060-8B1884BA04EA}" srcOrd="3" destOrd="0" presId="urn:microsoft.com/office/officeart/2005/8/layout/radial5"/>
    <dgm:cxn modelId="{8544B9B4-B8A2-42B0-B8E2-46FDB8BF4096}" type="presParOf" srcId="{B15A6D7F-95EC-4AFA-9060-8B1884BA04EA}" destId="{56DE4019-D860-4BFF-91FA-9530AF963217}" srcOrd="0" destOrd="0" presId="urn:microsoft.com/office/officeart/2005/8/layout/radial5"/>
    <dgm:cxn modelId="{04497893-F499-4146-86F1-03D667957016}" type="presParOf" srcId="{1CAEA4EB-3958-443A-93A4-15E45EEDC71F}" destId="{F7A363B5-E7C1-49EF-BAC1-7BFAACC7E9EA}" srcOrd="4" destOrd="0" presId="urn:microsoft.com/office/officeart/2005/8/layout/radial5"/>
    <dgm:cxn modelId="{1D9F3C26-5A07-4F5D-B773-9E165757CA39}" type="presParOf" srcId="{1CAEA4EB-3958-443A-93A4-15E45EEDC71F}" destId="{F9DFBE3F-A850-492D-9C7F-BA6E64E58B0F}" srcOrd="5" destOrd="0" presId="urn:microsoft.com/office/officeart/2005/8/layout/radial5"/>
    <dgm:cxn modelId="{54142891-F779-4218-8918-CB7AD73C5CC5}" type="presParOf" srcId="{F9DFBE3F-A850-492D-9C7F-BA6E64E58B0F}" destId="{49C2F653-934E-460F-BC87-D5843F5DA2BE}" srcOrd="0" destOrd="0" presId="urn:microsoft.com/office/officeart/2005/8/layout/radial5"/>
    <dgm:cxn modelId="{AFB34072-50FD-49FE-BCA0-63E7E15CEFFE}" type="presParOf" srcId="{1CAEA4EB-3958-443A-93A4-15E45EEDC71F}" destId="{B77113CA-6C34-4130-A934-A3C81D309FB8}" srcOrd="6" destOrd="0" presId="urn:microsoft.com/office/officeart/2005/8/layout/radial5"/>
    <dgm:cxn modelId="{88B6AE7F-FE2A-4E0A-A8F9-85572D59A229}" type="presParOf" srcId="{1CAEA4EB-3958-443A-93A4-15E45EEDC71F}" destId="{0E1675A5-A88F-4E4E-8F92-894D361258A6}" srcOrd="7" destOrd="0" presId="urn:microsoft.com/office/officeart/2005/8/layout/radial5"/>
    <dgm:cxn modelId="{F8817F1E-7C6C-4BD5-8D69-747330D375AC}" type="presParOf" srcId="{0E1675A5-A88F-4E4E-8F92-894D361258A6}" destId="{0D549A51-12BC-4897-B46A-D4CC2087DBC5}" srcOrd="0" destOrd="0" presId="urn:microsoft.com/office/officeart/2005/8/layout/radial5"/>
    <dgm:cxn modelId="{C1865F28-7402-4134-B6DA-F35F367FCAFA}" type="presParOf" srcId="{1CAEA4EB-3958-443A-93A4-15E45EEDC71F}" destId="{0D50FF0A-3AD7-463A-B6A1-62B6C11F0144}"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400ADC-C247-4AC4-BCCC-349E5A7AA0BF}" type="doc">
      <dgm:prSet loTypeId="urn:microsoft.com/office/officeart/2005/8/layout/radial2" loCatId="relationship" qsTypeId="urn:microsoft.com/office/officeart/2005/8/quickstyle/simple3" qsCatId="simple" csTypeId="urn:microsoft.com/office/officeart/2005/8/colors/accent1_2" csCatId="accent1" phldr="1"/>
      <dgm:spPr/>
      <dgm:t>
        <a:bodyPr/>
        <a:lstStyle/>
        <a:p>
          <a:endParaRPr lang="en-US"/>
        </a:p>
      </dgm:t>
    </dgm:pt>
    <dgm:pt modelId="{53D6F428-C917-4388-BED5-A8D16398B37C}">
      <dgm:prSet phldrT="[Text]"/>
      <dgm:spPr/>
      <dgm:t>
        <a:bodyPr/>
        <a:lstStyle/>
        <a:p>
          <a:r>
            <a:rPr lang="en-US" b="1" dirty="0" err="1">
              <a:latin typeface="Times New Roman" panose="02020603050405020304" pitchFamily="18" charset="0"/>
              <a:cs typeface="Times New Roman" panose="02020603050405020304" pitchFamily="18" charset="0"/>
            </a:rPr>
            <a:t>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endParaRPr lang="en-US" b="1" dirty="0">
            <a:latin typeface="Times New Roman" panose="02020603050405020304" pitchFamily="18" charset="0"/>
            <a:cs typeface="Times New Roman" panose="02020603050405020304" pitchFamily="18" charset="0"/>
          </a:endParaRPr>
        </a:p>
      </dgm:t>
    </dgm:pt>
    <dgm:pt modelId="{5F24E181-44ED-428D-AA61-3AA022DCCC1B}" type="parTrans" cxnId="{F86BC655-8DB6-40E1-899F-09F7DE59A9C0}">
      <dgm:prSet/>
      <dgm:spPr/>
      <dgm:t>
        <a:bodyPr/>
        <a:lstStyle/>
        <a:p>
          <a:endParaRPr lang="en-US"/>
        </a:p>
      </dgm:t>
    </dgm:pt>
    <dgm:pt modelId="{4846BA91-1E28-4D31-A8C2-EFDA60F54620}" type="sibTrans" cxnId="{F86BC655-8DB6-40E1-899F-09F7DE59A9C0}">
      <dgm:prSet/>
      <dgm:spPr/>
      <dgm:t>
        <a:bodyPr/>
        <a:lstStyle/>
        <a:p>
          <a:endParaRPr lang="en-US"/>
        </a:p>
      </dgm:t>
    </dgm:pt>
    <dgm:pt modelId="{AE3B2180-1937-4659-8A8A-4A9FC4FF1AC3}" type="asst">
      <dgm:prSet phldrT="[Text]" custT="1"/>
      <dgm:spPr/>
      <dgm:t>
        <a:bodyPr/>
        <a:lstStyle/>
        <a:p>
          <a:pPr>
            <a:lnSpc>
              <a:spcPct val="300000"/>
            </a:lnSpc>
          </a:pP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endParaRPr lang="en-US" sz="2800" dirty="0">
            <a:latin typeface="Times New Roman" panose="02020603050405020304" pitchFamily="18" charset="0"/>
            <a:cs typeface="Times New Roman" panose="02020603050405020304" pitchFamily="18" charset="0"/>
          </a:endParaRPr>
        </a:p>
      </dgm:t>
    </dgm:pt>
    <dgm:pt modelId="{E29A75C1-D534-4179-948D-98D84868D7D2}" type="parTrans" cxnId="{57A82927-81A4-4073-94DC-426C0087F4E2}">
      <dgm:prSet/>
      <dgm:spPr/>
      <dgm:t>
        <a:bodyPr/>
        <a:lstStyle/>
        <a:p>
          <a:endParaRPr lang="en-US"/>
        </a:p>
      </dgm:t>
    </dgm:pt>
    <dgm:pt modelId="{022ED89D-CAD6-41DB-81DE-F5DA413585BC}" type="sibTrans" cxnId="{57A82927-81A4-4073-94DC-426C0087F4E2}">
      <dgm:prSet/>
      <dgm:spPr/>
      <dgm:t>
        <a:bodyPr/>
        <a:lstStyle/>
        <a:p>
          <a:endParaRPr lang="en-US"/>
        </a:p>
      </dgm:t>
    </dgm:pt>
    <dgm:pt modelId="{1754F58A-9696-475C-8299-26AF7C0CF4F4}">
      <dgm:prSet phldrT="[Text]" custT="1"/>
      <dgm:spPr/>
      <dgm:t>
        <a:bodyPr/>
        <a:lstStyle/>
        <a:p>
          <a:pPr>
            <a:lnSpc>
              <a:spcPct val="300000"/>
            </a:lnSpc>
          </a:pPr>
          <a:r>
            <a:rPr lang="en-US" sz="2800" dirty="0">
              <a:latin typeface="Times New Roman" panose="02020603050405020304" pitchFamily="18" charset="0"/>
              <a:cs typeface="Times New Roman" panose="02020603050405020304" pitchFamily="18" charset="0"/>
            </a:rPr>
            <a:t>Y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dgm:t>
    </dgm:pt>
    <dgm:pt modelId="{3EE8FF10-263F-4AEC-8373-E8E464D3FF1D}" type="parTrans" cxnId="{ABDD4FBF-98A8-49B9-B328-C92E3757CF7E}">
      <dgm:prSet/>
      <dgm:spPr/>
      <dgm:t>
        <a:bodyPr/>
        <a:lstStyle/>
        <a:p>
          <a:endParaRPr lang="en-US"/>
        </a:p>
      </dgm:t>
    </dgm:pt>
    <dgm:pt modelId="{7DA959FC-6900-48BE-816C-231339516636}" type="sibTrans" cxnId="{ABDD4FBF-98A8-49B9-B328-C92E3757CF7E}">
      <dgm:prSet/>
      <dgm:spPr/>
      <dgm:t>
        <a:bodyPr/>
        <a:lstStyle/>
        <a:p>
          <a:endParaRPr lang="en-US"/>
        </a:p>
      </dgm:t>
    </dgm:pt>
    <dgm:pt modelId="{17B651A3-FBF9-4059-8E05-27FD805BD40B}">
      <dgm:prSet phldrT="[Text]" custT="1"/>
      <dgm:spPr/>
      <dgm:t>
        <a:bodyPr/>
        <a:lstStyle/>
        <a:p>
          <a:pPr>
            <a:lnSpc>
              <a:spcPct val="150000"/>
            </a:lnSpc>
          </a:pP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truyền</a:t>
          </a:r>
          <a:endParaRPr lang="en-US" sz="2800" dirty="0">
            <a:latin typeface="Times New Roman" panose="02020603050405020304" pitchFamily="18" charset="0"/>
            <a:cs typeface="Times New Roman" panose="02020603050405020304" pitchFamily="18" charset="0"/>
          </a:endParaRPr>
        </a:p>
      </dgm:t>
    </dgm:pt>
    <dgm:pt modelId="{4003B6B7-142F-4B56-8FF5-8196919AC9AD}" type="parTrans" cxnId="{EF84FBDF-8AA8-4A52-93AD-9F25EBB6A6A0}">
      <dgm:prSet/>
      <dgm:spPr/>
      <dgm:t>
        <a:bodyPr/>
        <a:lstStyle/>
        <a:p>
          <a:endParaRPr lang="en-US"/>
        </a:p>
      </dgm:t>
    </dgm:pt>
    <dgm:pt modelId="{3EE8CD5F-F3BC-406B-B2B9-A0A9E4C130FA}" type="sibTrans" cxnId="{EF84FBDF-8AA8-4A52-93AD-9F25EBB6A6A0}">
      <dgm:prSet/>
      <dgm:spPr/>
      <dgm:t>
        <a:bodyPr/>
        <a:lstStyle/>
        <a:p>
          <a:endParaRPr lang="en-US"/>
        </a:p>
      </dgm:t>
    </dgm:pt>
    <dgm:pt modelId="{1955CC69-C735-42DF-9B68-880F9DC243E8}" type="pres">
      <dgm:prSet presAssocID="{D5400ADC-C247-4AC4-BCCC-349E5A7AA0BF}" presName="composite" presStyleCnt="0">
        <dgm:presLayoutVars>
          <dgm:chMax val="5"/>
          <dgm:dir/>
          <dgm:animLvl val="ctr"/>
          <dgm:resizeHandles val="exact"/>
        </dgm:presLayoutVars>
      </dgm:prSet>
      <dgm:spPr/>
    </dgm:pt>
    <dgm:pt modelId="{88C96ACB-C56E-4454-80AD-455918BAC95F}" type="pres">
      <dgm:prSet presAssocID="{D5400ADC-C247-4AC4-BCCC-349E5A7AA0BF}" presName="cycle" presStyleCnt="0"/>
      <dgm:spPr/>
    </dgm:pt>
    <dgm:pt modelId="{227347A1-C817-465C-93B3-4EDB274ACCBE}" type="pres">
      <dgm:prSet presAssocID="{D5400ADC-C247-4AC4-BCCC-349E5A7AA0BF}" presName="centerShape" presStyleCnt="0"/>
      <dgm:spPr/>
    </dgm:pt>
    <dgm:pt modelId="{2E61745E-580A-4E36-BF2B-3B60E09660D7}" type="pres">
      <dgm:prSet presAssocID="{D5400ADC-C247-4AC4-BCCC-349E5A7AA0BF}" presName="connSite" presStyleLbl="node1" presStyleIdx="0" presStyleCnt="2"/>
      <dgm:spPr/>
    </dgm:pt>
    <dgm:pt modelId="{E66246AB-5D8A-400B-9B97-439BD9BE3C79}" type="pres">
      <dgm:prSet presAssocID="{D5400ADC-C247-4AC4-BCCC-349E5A7AA0BF}" presName="visible" presStyleLbl="node1" presStyleIdx="0" presStyleCnt="2" custScaleX="133503" custScaleY="147858"/>
      <dgm:spPr>
        <a:blipFill rotWithShape="1">
          <a:blip xmlns:r="http://schemas.openxmlformats.org/officeDocument/2006/relationships" r:embed="rId1"/>
          <a:srcRect/>
          <a:stretch>
            <a:fillRect l="-50000" r="-50000"/>
          </a:stretch>
        </a:blipFill>
      </dgm:spPr>
    </dgm:pt>
    <dgm:pt modelId="{D702B04F-0BE0-4750-8CEF-1869FA27BC51}" type="pres">
      <dgm:prSet presAssocID="{5F24E181-44ED-428D-AA61-3AA022DCCC1B}" presName="Name25" presStyleLbl="parChTrans1D1" presStyleIdx="0" presStyleCnt="1"/>
      <dgm:spPr/>
    </dgm:pt>
    <dgm:pt modelId="{057B0814-F8D8-4687-8681-370BF0A6F795}" type="pres">
      <dgm:prSet presAssocID="{53D6F428-C917-4388-BED5-A8D16398B37C}" presName="node" presStyleCnt="0"/>
      <dgm:spPr/>
    </dgm:pt>
    <dgm:pt modelId="{95642EFA-1FD9-441D-9751-45689CC15BFD}" type="pres">
      <dgm:prSet presAssocID="{53D6F428-C917-4388-BED5-A8D16398B37C}" presName="parentNode" presStyleLbl="node1" presStyleIdx="1" presStyleCnt="2" custLinFactNeighborX="17605" custLinFactNeighborY="-6039">
        <dgm:presLayoutVars>
          <dgm:chMax val="1"/>
          <dgm:bulletEnabled val="1"/>
        </dgm:presLayoutVars>
      </dgm:prSet>
      <dgm:spPr/>
    </dgm:pt>
    <dgm:pt modelId="{618980D0-8550-4DD7-B73B-370C41A2F8BF}" type="pres">
      <dgm:prSet presAssocID="{53D6F428-C917-4388-BED5-A8D16398B37C}" presName="childNode" presStyleLbl="revTx" presStyleIdx="0" presStyleCnt="1">
        <dgm:presLayoutVars>
          <dgm:bulletEnabled val="1"/>
        </dgm:presLayoutVars>
      </dgm:prSet>
      <dgm:spPr/>
    </dgm:pt>
  </dgm:ptLst>
  <dgm:cxnLst>
    <dgm:cxn modelId="{57A82927-81A4-4073-94DC-426C0087F4E2}" srcId="{53D6F428-C917-4388-BED5-A8D16398B37C}" destId="{AE3B2180-1937-4659-8A8A-4A9FC4FF1AC3}" srcOrd="0" destOrd="0" parTransId="{E29A75C1-D534-4179-948D-98D84868D7D2}" sibTransId="{022ED89D-CAD6-41DB-81DE-F5DA413585BC}"/>
    <dgm:cxn modelId="{7819692D-A80F-4A26-89D2-85DB3DB6A827}" type="presOf" srcId="{5F24E181-44ED-428D-AA61-3AA022DCCC1B}" destId="{D702B04F-0BE0-4750-8CEF-1869FA27BC51}" srcOrd="0" destOrd="0" presId="urn:microsoft.com/office/officeart/2005/8/layout/radial2"/>
    <dgm:cxn modelId="{6DB7A73C-705D-4FF0-8242-556CD8D3D0E0}" type="presOf" srcId="{D5400ADC-C247-4AC4-BCCC-349E5A7AA0BF}" destId="{1955CC69-C735-42DF-9B68-880F9DC243E8}" srcOrd="0" destOrd="0" presId="urn:microsoft.com/office/officeart/2005/8/layout/radial2"/>
    <dgm:cxn modelId="{F86BC655-8DB6-40E1-899F-09F7DE59A9C0}" srcId="{D5400ADC-C247-4AC4-BCCC-349E5A7AA0BF}" destId="{53D6F428-C917-4388-BED5-A8D16398B37C}" srcOrd="0" destOrd="0" parTransId="{5F24E181-44ED-428D-AA61-3AA022DCCC1B}" sibTransId="{4846BA91-1E28-4D31-A8C2-EFDA60F54620}"/>
    <dgm:cxn modelId="{F0676BA6-4842-4E8B-AE38-38C90640183B}" type="presOf" srcId="{17B651A3-FBF9-4059-8E05-27FD805BD40B}" destId="{618980D0-8550-4DD7-B73B-370C41A2F8BF}" srcOrd="0" destOrd="2" presId="urn:microsoft.com/office/officeart/2005/8/layout/radial2"/>
    <dgm:cxn modelId="{ABDD4FBF-98A8-49B9-B328-C92E3757CF7E}" srcId="{53D6F428-C917-4388-BED5-A8D16398B37C}" destId="{1754F58A-9696-475C-8299-26AF7C0CF4F4}" srcOrd="1" destOrd="0" parTransId="{3EE8FF10-263F-4AEC-8373-E8E464D3FF1D}" sibTransId="{7DA959FC-6900-48BE-816C-231339516636}"/>
    <dgm:cxn modelId="{8DB1B4C9-95BC-4196-A8B9-921CAF4EDC26}" type="presOf" srcId="{1754F58A-9696-475C-8299-26AF7C0CF4F4}" destId="{618980D0-8550-4DD7-B73B-370C41A2F8BF}" srcOrd="0" destOrd="1" presId="urn:microsoft.com/office/officeart/2005/8/layout/radial2"/>
    <dgm:cxn modelId="{EF84FBDF-8AA8-4A52-93AD-9F25EBB6A6A0}" srcId="{53D6F428-C917-4388-BED5-A8D16398B37C}" destId="{17B651A3-FBF9-4059-8E05-27FD805BD40B}" srcOrd="2" destOrd="0" parTransId="{4003B6B7-142F-4B56-8FF5-8196919AC9AD}" sibTransId="{3EE8CD5F-F3BC-406B-B2B9-A0A9E4C130FA}"/>
    <dgm:cxn modelId="{965529F4-68C2-4F16-9D10-409E8D18576A}" type="presOf" srcId="{AE3B2180-1937-4659-8A8A-4A9FC4FF1AC3}" destId="{618980D0-8550-4DD7-B73B-370C41A2F8BF}" srcOrd="0" destOrd="0" presId="urn:microsoft.com/office/officeart/2005/8/layout/radial2"/>
    <dgm:cxn modelId="{DB34BEF5-A4C4-483B-88D8-8BF8AF86044D}" type="presOf" srcId="{53D6F428-C917-4388-BED5-A8D16398B37C}" destId="{95642EFA-1FD9-441D-9751-45689CC15BFD}" srcOrd="0" destOrd="0" presId="urn:microsoft.com/office/officeart/2005/8/layout/radial2"/>
    <dgm:cxn modelId="{4C25C95C-998F-4554-B3A8-64BCDE8DACB8}" type="presParOf" srcId="{1955CC69-C735-42DF-9B68-880F9DC243E8}" destId="{88C96ACB-C56E-4454-80AD-455918BAC95F}" srcOrd="0" destOrd="0" presId="urn:microsoft.com/office/officeart/2005/8/layout/radial2"/>
    <dgm:cxn modelId="{526F3DFB-5842-4DEA-B435-5BCE8BDD24E6}" type="presParOf" srcId="{88C96ACB-C56E-4454-80AD-455918BAC95F}" destId="{227347A1-C817-465C-93B3-4EDB274ACCBE}" srcOrd="0" destOrd="0" presId="urn:microsoft.com/office/officeart/2005/8/layout/radial2"/>
    <dgm:cxn modelId="{202F13A1-0A2F-44CC-B795-5F8AD459D9C6}" type="presParOf" srcId="{227347A1-C817-465C-93B3-4EDB274ACCBE}" destId="{2E61745E-580A-4E36-BF2B-3B60E09660D7}" srcOrd="0" destOrd="0" presId="urn:microsoft.com/office/officeart/2005/8/layout/radial2"/>
    <dgm:cxn modelId="{BB40BE39-4E61-4CB9-9C6D-70069C9112DE}" type="presParOf" srcId="{227347A1-C817-465C-93B3-4EDB274ACCBE}" destId="{E66246AB-5D8A-400B-9B97-439BD9BE3C79}" srcOrd="1" destOrd="0" presId="urn:microsoft.com/office/officeart/2005/8/layout/radial2"/>
    <dgm:cxn modelId="{030BF475-0590-4749-A72B-DA2D24C160D1}" type="presParOf" srcId="{88C96ACB-C56E-4454-80AD-455918BAC95F}" destId="{D702B04F-0BE0-4750-8CEF-1869FA27BC51}" srcOrd="1" destOrd="0" presId="urn:microsoft.com/office/officeart/2005/8/layout/radial2"/>
    <dgm:cxn modelId="{19B4C521-DCFD-4E0B-B3F1-36B1E05A0226}" type="presParOf" srcId="{88C96ACB-C56E-4454-80AD-455918BAC95F}" destId="{057B0814-F8D8-4687-8681-370BF0A6F795}" srcOrd="2" destOrd="0" presId="urn:microsoft.com/office/officeart/2005/8/layout/radial2"/>
    <dgm:cxn modelId="{17827293-A385-4EFD-A23D-BD363FA90365}" type="presParOf" srcId="{057B0814-F8D8-4687-8681-370BF0A6F795}" destId="{95642EFA-1FD9-441D-9751-45689CC15BFD}" srcOrd="0" destOrd="0" presId="urn:microsoft.com/office/officeart/2005/8/layout/radial2"/>
    <dgm:cxn modelId="{6046C624-3EA1-41D6-AC18-D52E8DD92AF3}" type="presParOf" srcId="{057B0814-F8D8-4687-8681-370BF0A6F795}" destId="{618980D0-8550-4DD7-B73B-370C41A2F8BF}" srcOrd="1" destOrd="0" presId="urn:microsoft.com/office/officeart/2005/8/layout/radial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CE31C-76EE-4BC4-845B-75DB459F6232}">
      <dsp:nvSpPr>
        <dsp:cNvPr id="0" name=""/>
        <dsp:cNvSpPr/>
      </dsp:nvSpPr>
      <dsp:spPr>
        <a:xfrm>
          <a:off x="3880297" y="1465843"/>
          <a:ext cx="1762872" cy="12090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cs typeface="Times New Roman" panose="02020603050405020304" pitchFamily="18" charset="0"/>
            </a:rPr>
            <a:t>DNA</a:t>
          </a:r>
        </a:p>
      </dsp:txBody>
      <dsp:txXfrm>
        <a:off x="4138464" y="1642902"/>
        <a:ext cx="1246538" cy="854915"/>
      </dsp:txXfrm>
    </dsp:sp>
    <dsp:sp modelId="{C26D9CBD-C545-418A-AF2B-5BB6FBB7E6C5}">
      <dsp:nvSpPr>
        <dsp:cNvPr id="0" name=""/>
        <dsp:cNvSpPr/>
      </dsp:nvSpPr>
      <dsp:spPr>
        <a:xfrm rot="16200000">
          <a:off x="4662536" y="1099198"/>
          <a:ext cx="198395" cy="37018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latin typeface="Times New Roman" panose="02020603050405020304" pitchFamily="18" charset="0"/>
            <a:cs typeface="Times New Roman" panose="02020603050405020304" pitchFamily="18" charset="0"/>
          </a:endParaRPr>
        </a:p>
      </dsp:txBody>
      <dsp:txXfrm>
        <a:off x="4692295" y="1202995"/>
        <a:ext cx="138877" cy="222112"/>
      </dsp:txXfrm>
    </dsp:sp>
    <dsp:sp modelId="{1D37CDDA-DBEB-4E4C-AA86-A49DB97A1D45}">
      <dsp:nvSpPr>
        <dsp:cNvPr id="0" name=""/>
        <dsp:cNvSpPr/>
      </dsp:nvSpPr>
      <dsp:spPr>
        <a:xfrm>
          <a:off x="3390283" y="2722"/>
          <a:ext cx="2742901" cy="108878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anose="02020603050405020304" pitchFamily="18" charset="0"/>
              <a:cs typeface="Times New Roman" panose="02020603050405020304" pitchFamily="18" charset="0"/>
            </a:rPr>
            <a:t>KÍCH THƯỚC</a:t>
          </a:r>
        </a:p>
      </dsp:txBody>
      <dsp:txXfrm>
        <a:off x="3791972" y="162171"/>
        <a:ext cx="1939523" cy="769891"/>
      </dsp:txXfrm>
    </dsp:sp>
    <dsp:sp modelId="{B15A6D7F-95EC-4AFA-9060-8B1884BA04EA}">
      <dsp:nvSpPr>
        <dsp:cNvPr id="0" name=""/>
        <dsp:cNvSpPr/>
      </dsp:nvSpPr>
      <dsp:spPr>
        <a:xfrm rot="18468">
          <a:off x="5757252" y="1891352"/>
          <a:ext cx="274907" cy="370188"/>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latin typeface="Times New Roman" panose="02020603050405020304" pitchFamily="18" charset="0"/>
            <a:cs typeface="Times New Roman" panose="02020603050405020304" pitchFamily="18" charset="0"/>
          </a:endParaRPr>
        </a:p>
      </dsp:txBody>
      <dsp:txXfrm>
        <a:off x="5757253" y="1965168"/>
        <a:ext cx="192435" cy="222112"/>
      </dsp:txXfrm>
    </dsp:sp>
    <dsp:sp modelId="{F7A363B5-E7C1-49EF-BAC1-7BFAACC7E9EA}">
      <dsp:nvSpPr>
        <dsp:cNvPr id="0" name=""/>
        <dsp:cNvSpPr/>
      </dsp:nvSpPr>
      <dsp:spPr>
        <a:xfrm>
          <a:off x="6161740" y="1540043"/>
          <a:ext cx="2441208" cy="1088789"/>
        </a:xfrm>
        <a:prstGeom prst="ellips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anose="02020603050405020304" pitchFamily="18" charset="0"/>
              <a:cs typeface="Times New Roman" panose="02020603050405020304" pitchFamily="18" charset="0"/>
            </a:rPr>
            <a:t>CẤU TRÚC</a:t>
          </a:r>
        </a:p>
      </dsp:txBody>
      <dsp:txXfrm>
        <a:off x="6519247" y="1699492"/>
        <a:ext cx="1726194" cy="769891"/>
      </dsp:txXfrm>
    </dsp:sp>
    <dsp:sp modelId="{F9DFBE3F-A850-492D-9C7F-BA6E64E58B0F}">
      <dsp:nvSpPr>
        <dsp:cNvPr id="0" name=""/>
        <dsp:cNvSpPr/>
      </dsp:nvSpPr>
      <dsp:spPr>
        <a:xfrm rot="5400000">
          <a:off x="4662536" y="2671333"/>
          <a:ext cx="198395" cy="370188"/>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latin typeface="Times New Roman" panose="02020603050405020304" pitchFamily="18" charset="0"/>
            <a:cs typeface="Times New Roman" panose="02020603050405020304" pitchFamily="18" charset="0"/>
          </a:endParaRPr>
        </a:p>
      </dsp:txBody>
      <dsp:txXfrm>
        <a:off x="4692295" y="2715612"/>
        <a:ext cx="138877" cy="222112"/>
      </dsp:txXfrm>
    </dsp:sp>
    <dsp:sp modelId="{B77113CA-6C34-4130-A934-A3C81D309FB8}">
      <dsp:nvSpPr>
        <dsp:cNvPr id="0" name=""/>
        <dsp:cNvSpPr/>
      </dsp:nvSpPr>
      <dsp:spPr>
        <a:xfrm>
          <a:off x="3043748" y="3049208"/>
          <a:ext cx="3435970" cy="1088789"/>
        </a:xfrm>
        <a:prstGeom prst="ellips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anose="02020603050405020304" pitchFamily="18" charset="0"/>
              <a:cs typeface="Times New Roman" panose="02020603050405020304" pitchFamily="18" charset="0"/>
            </a:rPr>
            <a:t>TÍNH ĐA DẠNG VÀ ĐẶC TRƯNG</a:t>
          </a:r>
        </a:p>
      </dsp:txBody>
      <dsp:txXfrm>
        <a:off x="3546934" y="3208657"/>
        <a:ext cx="2429598" cy="769891"/>
      </dsp:txXfrm>
    </dsp:sp>
    <dsp:sp modelId="{0E1675A5-A88F-4E4E-8F92-894D361258A6}">
      <dsp:nvSpPr>
        <dsp:cNvPr id="0" name=""/>
        <dsp:cNvSpPr/>
      </dsp:nvSpPr>
      <dsp:spPr>
        <a:xfrm rot="10764792">
          <a:off x="3511929" y="1896733"/>
          <a:ext cx="260391" cy="370188"/>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latin typeface="Times New Roman" panose="02020603050405020304" pitchFamily="18" charset="0"/>
            <a:cs typeface="Times New Roman" panose="02020603050405020304" pitchFamily="18" charset="0"/>
          </a:endParaRPr>
        </a:p>
      </dsp:txBody>
      <dsp:txXfrm rot="10800000">
        <a:off x="3590044" y="1970371"/>
        <a:ext cx="182274" cy="222112"/>
      </dsp:txXfrm>
    </dsp:sp>
    <dsp:sp modelId="{0D50FF0A-3AD7-463A-B6A1-62B6C11F0144}">
      <dsp:nvSpPr>
        <dsp:cNvPr id="0" name=""/>
        <dsp:cNvSpPr/>
      </dsp:nvSpPr>
      <dsp:spPr>
        <a:xfrm>
          <a:off x="639597" y="1554101"/>
          <a:ext cx="2749978" cy="1088789"/>
        </a:xfrm>
        <a:prstGeom prst="ellips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CHỨC NĂNG</a:t>
          </a:r>
        </a:p>
      </dsp:txBody>
      <dsp:txXfrm>
        <a:off x="1042322" y="1713550"/>
        <a:ext cx="1944528" cy="769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2B04F-0BE0-4750-8CEF-1869FA27BC51}">
      <dsp:nvSpPr>
        <dsp:cNvPr id="0" name=""/>
        <dsp:cNvSpPr/>
      </dsp:nvSpPr>
      <dsp:spPr>
        <a:xfrm rot="21476881">
          <a:off x="2408091" y="2936204"/>
          <a:ext cx="932476" cy="67500"/>
        </a:xfrm>
        <a:custGeom>
          <a:avLst/>
          <a:gdLst/>
          <a:ahLst/>
          <a:cxnLst/>
          <a:rect l="0" t="0" r="0" b="0"/>
          <a:pathLst>
            <a:path>
              <a:moveTo>
                <a:pt x="0" y="33750"/>
              </a:moveTo>
              <a:lnTo>
                <a:pt x="932476" y="337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6246AB-5D8A-400B-9B97-439BD9BE3C79}">
      <dsp:nvSpPr>
        <dsp:cNvPr id="0" name=""/>
        <dsp:cNvSpPr/>
      </dsp:nvSpPr>
      <dsp:spPr>
        <a:xfrm>
          <a:off x="-214630" y="1113183"/>
          <a:ext cx="3441532" cy="3811585"/>
        </a:xfrm>
        <a:prstGeom prst="ellipse">
          <a:avLst/>
        </a:prstGeom>
        <a:blipFill rotWithShape="1">
          <a:blip xmlns:r="http://schemas.openxmlformats.org/officeDocument/2006/relationships" r:embed="rId1"/>
          <a:srcRect/>
          <a:stretch>
            <a:fillRect l="-50000" r="-50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5642EFA-1FD9-441D-9751-45689CC15BFD}">
      <dsp:nvSpPr>
        <dsp:cNvPr id="0" name=""/>
        <dsp:cNvSpPr/>
      </dsp:nvSpPr>
      <dsp:spPr>
        <a:xfrm>
          <a:off x="3339772" y="2152208"/>
          <a:ext cx="1546721" cy="1546721"/>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b="1" kern="1200" dirty="0" err="1">
              <a:latin typeface="Times New Roman" panose="02020603050405020304" pitchFamily="18" charset="0"/>
              <a:cs typeface="Times New Roman" panose="02020603050405020304" pitchFamily="18" charset="0"/>
            </a:rPr>
            <a:t>Ứng</a:t>
          </a:r>
          <a:r>
            <a:rPr lang="en-US" sz="3700" b="1" kern="1200" dirty="0">
              <a:latin typeface="Times New Roman" panose="02020603050405020304" pitchFamily="18" charset="0"/>
              <a:cs typeface="Times New Roman" panose="02020603050405020304" pitchFamily="18" charset="0"/>
            </a:rPr>
            <a:t> </a:t>
          </a:r>
          <a:r>
            <a:rPr lang="en-US" sz="3700" b="1" kern="1200" dirty="0" err="1">
              <a:latin typeface="Times New Roman" panose="02020603050405020304" pitchFamily="18" charset="0"/>
              <a:cs typeface="Times New Roman" panose="02020603050405020304" pitchFamily="18" charset="0"/>
            </a:rPr>
            <a:t>dụng</a:t>
          </a:r>
          <a:endParaRPr lang="en-US" sz="3700" b="1" kern="1200" dirty="0">
            <a:latin typeface="Times New Roman" panose="02020603050405020304" pitchFamily="18" charset="0"/>
            <a:cs typeface="Times New Roman" panose="02020603050405020304" pitchFamily="18" charset="0"/>
          </a:endParaRPr>
        </a:p>
      </dsp:txBody>
      <dsp:txXfrm>
        <a:off x="3566284" y="2378720"/>
        <a:ext cx="1093697" cy="1093697"/>
      </dsp:txXfrm>
    </dsp:sp>
    <dsp:sp modelId="{618980D0-8550-4DD7-B73B-370C41A2F8BF}">
      <dsp:nvSpPr>
        <dsp:cNvPr id="0" name=""/>
        <dsp:cNvSpPr/>
      </dsp:nvSpPr>
      <dsp:spPr>
        <a:xfrm>
          <a:off x="5041166" y="2152208"/>
          <a:ext cx="2320082" cy="1546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44600">
            <a:lnSpc>
              <a:spcPct val="30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Chọn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giống</a:t>
          </a: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300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Y </a:t>
          </a:r>
          <a:r>
            <a:rPr lang="en-US" sz="2800" kern="1200" dirty="0" err="1">
              <a:latin typeface="Times New Roman" panose="02020603050405020304" pitchFamily="18" charset="0"/>
              <a:cs typeface="Times New Roman" panose="02020603050405020304" pitchFamily="18" charset="0"/>
            </a:rPr>
            <a:t>học</a:t>
          </a: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15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Kĩ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thuật</a:t>
          </a:r>
          <a:r>
            <a:rPr lang="en-US" sz="2800" kern="1200" dirty="0">
              <a:latin typeface="Times New Roman" panose="02020603050405020304" pitchFamily="18" charset="0"/>
              <a:cs typeface="Times New Roman" panose="02020603050405020304" pitchFamily="18" charset="0"/>
            </a:rPr>
            <a:t> di </a:t>
          </a:r>
          <a:r>
            <a:rPr lang="en-US" sz="2800" kern="1200" dirty="0" err="1">
              <a:latin typeface="Times New Roman" panose="02020603050405020304" pitchFamily="18" charset="0"/>
              <a:cs typeface="Times New Roman" panose="02020603050405020304" pitchFamily="18" charset="0"/>
            </a:rPr>
            <a:t>truyền</a:t>
          </a:r>
          <a:endParaRPr lang="en-US" sz="2800" kern="1200" dirty="0">
            <a:latin typeface="Times New Roman" panose="02020603050405020304" pitchFamily="18" charset="0"/>
            <a:cs typeface="Times New Roman" panose="02020603050405020304" pitchFamily="18" charset="0"/>
          </a:endParaRPr>
        </a:p>
      </dsp:txBody>
      <dsp:txXfrm>
        <a:off x="5041166" y="2152208"/>
        <a:ext cx="2320082" cy="154672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671C-5402-4CCC-A7A6-A13EB151766C}" type="datetimeFigureOut">
              <a:rPr lang="en-US" smtClean="0"/>
              <a:pPr/>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AC396-DBC8-4CC1-89B6-B16AA95C17B1}" type="slidenum">
              <a:rPr lang="en-US" smtClean="0"/>
              <a:pPr/>
              <a:t>‹#›</a:t>
            </a:fld>
            <a:endParaRPr lang="en-US"/>
          </a:p>
        </p:txBody>
      </p:sp>
    </p:spTree>
    <p:extLst>
      <p:ext uri="{BB962C8B-B14F-4D97-AF65-F5344CB8AC3E}">
        <p14:creationId xmlns:p14="http://schemas.microsoft.com/office/powerpoint/2010/main" val="646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a:t>
            </a:fld>
            <a:endParaRPr lang="zh-CN" altLang="en-US">
              <a:solidFill>
                <a:prstClr val="black"/>
              </a:solidFill>
              <a:ea typeface="宋体"/>
            </a:endParaRPr>
          </a:p>
        </p:txBody>
      </p:sp>
    </p:spTree>
    <p:extLst>
      <p:ext uri="{BB962C8B-B14F-4D97-AF65-F5344CB8AC3E}">
        <p14:creationId xmlns:p14="http://schemas.microsoft.com/office/powerpoint/2010/main" val="4243869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9159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56</a:t>
            </a:fld>
            <a:endParaRPr lang="zh-CN" altLang="en-US"/>
          </a:p>
        </p:txBody>
      </p:sp>
    </p:spTree>
    <p:extLst>
      <p:ext uri="{BB962C8B-B14F-4D97-AF65-F5344CB8AC3E}">
        <p14:creationId xmlns:p14="http://schemas.microsoft.com/office/powerpoint/2010/main" val="25431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580234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ngăn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da?</a:t>
            </a:r>
          </a:p>
        </p:txBody>
      </p:sp>
      <p:sp>
        <p:nvSpPr>
          <p:cNvPr id="4" name="Slide Number Placeholder 3"/>
          <p:cNvSpPr>
            <a:spLocks noGrp="1"/>
          </p:cNvSpPr>
          <p:nvPr>
            <p:ph type="sldNum" sz="quarter" idx="5"/>
          </p:nvPr>
        </p:nvSpPr>
        <p:spPr/>
        <p:txBody>
          <a:bodyPr/>
          <a:lstStyle/>
          <a:p>
            <a:fld id="{F1CAC396-DBC8-4CC1-89B6-B16AA95C17B1}" type="slidenum">
              <a:rPr lang="en-US" smtClean="0"/>
              <a:pPr/>
              <a:t>4</a:t>
            </a:fld>
            <a:endParaRPr lang="en-US"/>
          </a:p>
        </p:txBody>
      </p:sp>
    </p:spTree>
    <p:extLst>
      <p:ext uri="{BB962C8B-B14F-4D97-AF65-F5344CB8AC3E}">
        <p14:creationId xmlns:p14="http://schemas.microsoft.com/office/powerpoint/2010/main" val="815420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6</a:t>
            </a:fld>
            <a:endParaRPr lang="zh-CN" altLang="en-US">
              <a:solidFill>
                <a:prstClr val="black"/>
              </a:solidFill>
              <a:ea typeface="宋体"/>
            </a:endParaRPr>
          </a:p>
        </p:txBody>
      </p:sp>
    </p:spTree>
    <p:extLst>
      <p:ext uri="{BB962C8B-B14F-4D97-AF65-F5344CB8AC3E}">
        <p14:creationId xmlns:p14="http://schemas.microsoft.com/office/powerpoint/2010/main" val="61460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15</a:t>
            </a:fld>
            <a:endParaRPr lang="zh-CN" altLang="en-US">
              <a:solidFill>
                <a:prstClr val="black"/>
              </a:solidFill>
              <a:ea typeface="宋体"/>
            </a:endParaRPr>
          </a:p>
        </p:txBody>
      </p:sp>
    </p:spTree>
    <p:extLst>
      <p:ext uri="{BB962C8B-B14F-4D97-AF65-F5344CB8AC3E}">
        <p14:creationId xmlns:p14="http://schemas.microsoft.com/office/powerpoint/2010/main" val="78624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32</a:t>
            </a:fld>
            <a:endParaRPr lang="zh-CN" altLang="en-US">
              <a:solidFill>
                <a:prstClr val="black"/>
              </a:solidFill>
              <a:ea typeface="宋体"/>
            </a:endParaRPr>
          </a:p>
        </p:txBody>
      </p:sp>
    </p:spTree>
    <p:extLst>
      <p:ext uri="{BB962C8B-B14F-4D97-AF65-F5344CB8AC3E}">
        <p14:creationId xmlns:p14="http://schemas.microsoft.com/office/powerpoint/2010/main" val="216606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27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41</a:t>
            </a:fld>
            <a:endParaRPr lang="zh-CN" altLang="en-US"/>
          </a:p>
        </p:txBody>
      </p:sp>
    </p:spTree>
    <p:extLst>
      <p:ext uri="{BB962C8B-B14F-4D97-AF65-F5344CB8AC3E}">
        <p14:creationId xmlns:p14="http://schemas.microsoft.com/office/powerpoint/2010/main" val="361614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45</a:t>
            </a:fld>
            <a:endParaRPr lang="en-US"/>
          </a:p>
        </p:txBody>
      </p:sp>
    </p:spTree>
    <p:extLst>
      <p:ext uri="{BB962C8B-B14F-4D97-AF65-F5344CB8AC3E}">
        <p14:creationId xmlns:p14="http://schemas.microsoft.com/office/powerpoint/2010/main" val="39957605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2.jpeg"/><Relationship Id="rId11" Type="http://schemas.openxmlformats.org/officeDocument/2006/relationships/image" Target="../media/image4.png"/><Relationship Id="rId5" Type="http://schemas.openxmlformats.org/officeDocument/2006/relationships/slideMaster" Target="../slideMasters/slideMaster1.xml"/><Relationship Id="rId10" Type="http://schemas.openxmlformats.org/officeDocument/2006/relationships/oleObject" Target="../embeddings/oleObject2.bin"/><Relationship Id="rId4" Type="http://schemas.openxmlformats.org/officeDocument/2006/relationships/tags" Target="../tags/tag4.xml"/><Relationship Id="rId9"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546" y="5554774"/>
            <a:ext cx="2033320" cy="1278087"/>
          </a:xfrm>
          <a:prstGeom prst="rect">
            <a:avLst/>
          </a:prstGeom>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3251" y="4037753"/>
            <a:ext cx="5250796" cy="2509134"/>
          </a:xfrm>
          <a:prstGeom prst="rect">
            <a:avLst/>
          </a:prstGeom>
        </p:spPr>
      </p:pic>
      <p:graphicFrame>
        <p:nvGraphicFramePr>
          <p:cNvPr id="11" name="Object 7"/>
          <p:cNvGraphicFramePr>
            <a:graphicFrameLocks noChangeAspect="1"/>
          </p:cNvGraphicFramePr>
          <p:nvPr userDrawn="1">
            <p:custDataLst>
              <p:tags r:id="rId2"/>
            </p:custDataLst>
            <p:extLst>
              <p:ext uri="{D42A27DB-BD31-4B8C-83A1-F6EECF244321}">
                <p14:modId xmlns:p14="http://schemas.microsoft.com/office/powerpoint/2010/main" val="1057903610"/>
              </p:ext>
            </p:ext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spid="_x0000_s1222" name="Clip" r:id="rId8" imgW="1154887" imgH="1129284" progId="">
                  <p:embed/>
                </p:oleObj>
              </mc:Choice>
              <mc:Fallback>
                <p:oleObj name="Clip" r:id="rId8" imgW="1154887" imgH="1129284" progId="">
                  <p:embed/>
                  <p:pic>
                    <p:nvPicPr>
                      <p:cNvPr id="0" name="Picture 1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3"/>
            </p:custDataLst>
            <p:extLst>
              <p:ext uri="{D42A27DB-BD31-4B8C-83A1-F6EECF244321}">
                <p14:modId xmlns:p14="http://schemas.microsoft.com/office/powerpoint/2010/main" val="2063273405"/>
              </p:ext>
            </p:extLst>
          </p:nvPr>
        </p:nvGraphicFramePr>
        <p:xfrm>
          <a:off x="127801" y="100439"/>
          <a:ext cx="1371600" cy="1222375"/>
        </p:xfrm>
        <a:graphic>
          <a:graphicData uri="http://schemas.openxmlformats.org/presentationml/2006/ole">
            <mc:AlternateContent xmlns:mc="http://schemas.openxmlformats.org/markup-compatibility/2006">
              <mc:Choice xmlns:v="urn:schemas-microsoft-com:vml" Requires="v">
                <p:oleObj spid="_x0000_s1223" name="Clip" r:id="rId10" imgW="1154887" imgH="1129284" progId="">
                  <p:embed/>
                </p:oleObj>
              </mc:Choice>
              <mc:Fallback>
                <p:oleObj name="Clip" r:id="rId10" imgW="1154887" imgH="1129284" progId="">
                  <p:embed/>
                  <p:pic>
                    <p:nvPicPr>
                      <p:cNvPr id="0" name="Picture 1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01"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4"/>
            </p:custDataLst>
          </p:nvPr>
        </p:nvSpPr>
        <p:spPr>
          <a:xfrm>
            <a:off x="61546" y="100439"/>
            <a:ext cx="12073946" cy="6446448"/>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grpSp>
        <p:nvGrpSpPr>
          <p:cNvPr id="13" name="Group 12"/>
          <p:cNvGrpSpPr/>
          <p:nvPr userDrawn="1"/>
        </p:nvGrpSpPr>
        <p:grpSpPr>
          <a:xfrm>
            <a:off x="3330614" y="586114"/>
            <a:ext cx="5503558" cy="5502881"/>
            <a:chOff x="4395216" y="1718972"/>
            <a:chExt cx="3401568" cy="3463884"/>
          </a:xfrm>
        </p:grpSpPr>
        <p:pic>
          <p:nvPicPr>
            <p:cNvPr id="14" name="Picture 13"/>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FFF"/>
                </a:solidFill>
              </a:endParaRPr>
            </a:p>
          </p:txBody>
        </p:sp>
      </p:grpSp>
    </p:spTree>
    <p:extLst>
      <p:ext uri="{BB962C8B-B14F-4D97-AF65-F5344CB8AC3E}">
        <p14:creationId xmlns:p14="http://schemas.microsoft.com/office/powerpoint/2010/main" val="406587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1544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0495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38605B-B820-4EAC-B454-E618F705E209}"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107841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38605B-B820-4EAC-B454-E618F705E209}"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5945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prstClr val="black"/>
                </a:solidFill>
              </a:rPr>
              <a:pPr/>
              <a:t>2024/7/1</a:t>
            </a:fld>
            <a:endParaRPr lang="zh-CN" altLang="en-US">
              <a:solidFill>
                <a:prstClr val="black"/>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7241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6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0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solidFill>
                  <a:prstClr val="black"/>
                </a:solidFill>
              </a:rPr>
              <a:pPr/>
              <a:t>2024/7/1</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58662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8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9672"/>
            <a:ext cx="12192000" cy="50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8" name="Rectangle 7"/>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grpSp>
        <p:nvGrpSpPr>
          <p:cNvPr id="17" name="Group 3"/>
          <p:cNvGrpSpPr>
            <a:grpSpLocks/>
          </p:cNvGrpSpPr>
          <p:nvPr userDrawn="1"/>
        </p:nvGrpSpPr>
        <p:grpSpPr bwMode="auto">
          <a:xfrm>
            <a:off x="570243" y="1392014"/>
            <a:ext cx="3068781" cy="48801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6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767339" y="-20338"/>
            <a:ext cx="684469" cy="676110"/>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3" name="Rectangle 2"/>
          <p:cNvSpPr/>
          <p:nvPr userDrawn="1"/>
        </p:nvSpPr>
        <p:spPr>
          <a:xfrm>
            <a:off x="570243" y="1392014"/>
            <a:ext cx="3068781" cy="40394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NỘI</a:t>
            </a:r>
            <a:r>
              <a:rPr lang="en-US" b="1" baseline="0" dirty="0"/>
              <a:t> DUNG</a:t>
            </a:r>
            <a:endParaRPr lang="en-US" b="1" dirty="0"/>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3023472" y="1401652"/>
            <a:ext cx="498750" cy="3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3" name="Diamond 22"/>
          <p:cNvSpPr/>
          <p:nvPr userDrawn="1"/>
        </p:nvSpPr>
        <p:spPr>
          <a:xfrm rot="20865376">
            <a:off x="8445" y="474208"/>
            <a:ext cx="842180" cy="84218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2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13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53606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7998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03606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1/7/2024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495014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F46EA-D561-4EDD-AFE5-7C42DBF1CEA8}" type="datetimeFigureOut">
              <a:rPr lang="en-US" smtClean="0">
                <a:solidFill>
                  <a:srgbClr val="FFFFFF"/>
                </a:solidFill>
              </a:rPr>
              <a:pPr/>
              <a:t>1/7/2024</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82269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F46EA-D561-4EDD-AFE5-7C42DBF1CEA8}" type="datetimeFigureOut">
              <a:rPr lang="en-US" smtClean="0">
                <a:solidFill>
                  <a:srgbClr val="FFFFFF"/>
                </a:solidFill>
              </a:rPr>
              <a:pPr/>
              <a:t>1/7/2024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74007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F46EA-D561-4EDD-AFE5-7C42DBF1CEA8}" type="datetimeFigureOut">
              <a:rPr lang="en-US" smtClean="0">
                <a:solidFill>
                  <a:srgbClr val="FFFFFF"/>
                </a:solidFill>
              </a:rPr>
              <a:pPr/>
              <a:t>1/7/2024</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29726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solidFill>
                  <a:srgbClr val="FFFFFF"/>
                </a:solidFill>
              </a:rPr>
              <a:pPr/>
              <a:t>1/7/2024</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8001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0" y="69672"/>
            <a:ext cx="12191999" cy="505097"/>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11" name="Rectangle 10"/>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sp>
        <p:nvSpPr>
          <p:cNvPr id="16" name="Rectangle 15"/>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67339" y="-20338"/>
            <a:ext cx="684469" cy="676110"/>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20" name="Cloud 19"/>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 name="Oval 1">
            <a:extLst>
              <a:ext uri="{FF2B5EF4-FFF2-40B4-BE49-F238E27FC236}">
                <a16:creationId xmlns:a16="http://schemas.microsoft.com/office/drawing/2014/main" id="{8058611C-9067-49F7-AF3F-319374B32160}"/>
              </a:ext>
            </a:extLst>
          </p:cNvPr>
          <p:cNvSpPr/>
          <p:nvPr userDrawn="1"/>
        </p:nvSpPr>
        <p:spPr>
          <a:xfrm>
            <a:off x="130102" y="631130"/>
            <a:ext cx="675069" cy="67506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7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1/7/2024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09526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3901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22746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2024/7/1</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2710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6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58680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pPr/>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97397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pPr/>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411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pPr/>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5669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76200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201974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6.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2.xml"/><Relationship Id="rId10" Type="http://schemas.openxmlformats.org/officeDocument/2006/relationships/image" Target="../media/image10.gif"/><Relationship Id="rId4" Type="http://schemas.openxmlformats.org/officeDocument/2006/relationships/slideLayout" Target="../slideLayouts/slideLayout17.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20.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3.xml"/><Relationship Id="rId10" Type="http://schemas.openxmlformats.org/officeDocument/2006/relationships/image" Target="../media/image10.gif"/><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8.png"/><Relationship Id="rId3" Type="http://schemas.openxmlformats.org/officeDocument/2006/relationships/slideLayout" Target="../slideLayouts/slideLayout24.xml"/><Relationship Id="rId21" Type="http://schemas.openxmlformats.org/officeDocument/2006/relationships/image" Target="../media/image11.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14.png"/><Relationship Id="rId20" Type="http://schemas.openxmlformats.org/officeDocument/2006/relationships/image" Target="../media/image10.gi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19" Type="http://schemas.openxmlformats.org/officeDocument/2006/relationships/image" Target="../media/image9.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spTree>
    <p:extLst>
      <p:ext uri="{BB962C8B-B14F-4D97-AF65-F5344CB8AC3E}">
        <p14:creationId xmlns:p14="http://schemas.microsoft.com/office/powerpoint/2010/main" val="248092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 id="2147483722"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853444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302238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pic>
        <p:nvPicPr>
          <p:cNvPr id="7" name="图片 36">
            <a:extLst>
              <a:ext uri="{FF2B5EF4-FFF2-40B4-BE49-F238E27FC236}">
                <a16:creationId xmlns:a16="http://schemas.microsoft.com/office/drawing/2014/main" id="{C7B53935-D1BD-4C2A-B397-0C0A7CF9FA5F}"/>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图片 44">
            <a:extLst>
              <a:ext uri="{FF2B5EF4-FFF2-40B4-BE49-F238E27FC236}">
                <a16:creationId xmlns:a16="http://schemas.microsoft.com/office/drawing/2014/main" id="{CE1800BB-2D81-4F41-8F1A-01C50EC54A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9" name="图片 46">
            <a:extLst>
              <a:ext uri="{FF2B5EF4-FFF2-40B4-BE49-F238E27FC236}">
                <a16:creationId xmlns:a16="http://schemas.microsoft.com/office/drawing/2014/main" id="{A01DF735-EAC8-4414-8025-39C3E729FB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10" name="图片 54">
            <a:extLst>
              <a:ext uri="{FF2B5EF4-FFF2-40B4-BE49-F238E27FC236}">
                <a16:creationId xmlns:a16="http://schemas.microsoft.com/office/drawing/2014/main" id="{704BB3B8-7A41-4C6D-B3F6-D59E71364F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11" name="图片 55">
            <a:extLst>
              <a:ext uri="{FF2B5EF4-FFF2-40B4-BE49-F238E27FC236}">
                <a16:creationId xmlns:a16="http://schemas.microsoft.com/office/drawing/2014/main" id="{2A422626-A094-4A5D-8068-76E56FF12156}"/>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spTree>
    <p:extLst>
      <p:ext uri="{BB962C8B-B14F-4D97-AF65-F5344CB8AC3E}">
        <p14:creationId xmlns:p14="http://schemas.microsoft.com/office/powerpoint/2010/main" val="22033112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5.pn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sv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tinhte.vn/tag/bo-gen-nguoi" TargetMode="External"/><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0.png"/><Relationship Id="rId7" Type="http://schemas.openxmlformats.org/officeDocument/2006/relationships/diagramQuickStyle" Target="../diagrams/quickStyle2.xml"/><Relationship Id="rId2"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1.png"/><Relationship Id="rId9" Type="http://schemas.microsoft.com/office/2007/relationships/diagramDrawing" Target="../diagrams/drawing2.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1.png"/><Relationship Id="rId1" Type="http://schemas.openxmlformats.org/officeDocument/2006/relationships/slideLayout" Target="../slideLayouts/slideLayout28.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0.png"/><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slide" Target="slide55.xml"/><Relationship Id="rId2" Type="http://schemas.openxmlformats.org/officeDocument/2006/relationships/slide" Target="slide49.xml"/><Relationship Id="rId1" Type="http://schemas.openxmlformats.org/officeDocument/2006/relationships/slideLayout" Target="../slideLayouts/slideLayout12.xml"/><Relationship Id="rId6" Type="http://schemas.openxmlformats.org/officeDocument/2006/relationships/slide" Target="slide54.xml"/><Relationship Id="rId11"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slide" Target="slide51.xml"/><Relationship Id="rId4" Type="http://schemas.openxmlformats.org/officeDocument/2006/relationships/slide" Target="slide50.xml"/><Relationship Id="rId9"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48.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1.png"/><Relationship Id="rId7" Type="http://schemas.openxmlformats.org/officeDocument/2006/relationships/slide" Target="slide50.xml"/><Relationship Id="rId2" Type="http://schemas.openxmlformats.org/officeDocument/2006/relationships/slide" Target="slide48.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gif"/><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0.png"/><Relationship Id="rId2" Type="http://schemas.openxmlformats.org/officeDocument/2006/relationships/slide" Target="slide48.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gif"/><Relationship Id="rId4" Type="http://schemas.openxmlformats.org/officeDocument/2006/relationships/image" Target="../media/image82.png"/><Relationship Id="rId9" Type="http://schemas.openxmlformats.org/officeDocument/2006/relationships/image" Target="../media/image86.sv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84.png"/><Relationship Id="rId4" Type="http://schemas.openxmlformats.org/officeDocument/2006/relationships/image" Target="../media/image83.gif"/></Relationships>
</file>

<file path=ppt/slides/_rels/slide53.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48.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slide" Target="slide4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0">
            <a:extLst>
              <a:ext uri="{FF2B5EF4-FFF2-40B4-BE49-F238E27FC236}">
                <a16:creationId xmlns:a16="http://schemas.microsoft.com/office/drawing/2014/main" id="{60B4AD2F-6120-4BCB-BB47-1A02411A343F}"/>
              </a:ext>
            </a:extLst>
          </p:cNvPr>
          <p:cNvSpPr txBox="1"/>
          <p:nvPr/>
        </p:nvSpPr>
        <p:spPr>
          <a:xfrm>
            <a:off x="1480255" y="2232110"/>
            <a:ext cx="9231490" cy="1754326"/>
          </a:xfrm>
          <a:prstGeom prst="rect">
            <a:avLst/>
          </a:prstGeom>
          <a:noFill/>
        </p:spPr>
        <p:txBody>
          <a:bodyPr wrap="square" rtlCol="0">
            <a:spAutoFit/>
          </a:bodyPr>
          <a:lstStyle/>
          <a:p>
            <a:pPr algn="ctr" defTabSz="1371600"/>
            <a:r>
              <a:rPr lang="vi-VN" sz="5400" b="1" dirty="0">
                <a:solidFill>
                  <a:srgbClr val="FF0000"/>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54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0" name="文本框 13">
            <a:extLst>
              <a:ext uri="{FF2B5EF4-FFF2-40B4-BE49-F238E27FC236}">
                <a16:creationId xmlns:a16="http://schemas.microsoft.com/office/drawing/2014/main" id="{9F98C8C0-5DA1-4711-B12D-E28B5987CF25}"/>
              </a:ext>
            </a:extLst>
          </p:cNvPr>
          <p:cNvSpPr txBox="1"/>
          <p:nvPr/>
        </p:nvSpPr>
        <p:spPr>
          <a:xfrm>
            <a:off x="3125126" y="208323"/>
            <a:ext cx="5675085" cy="769441"/>
          </a:xfrm>
          <a:prstGeom prst="rect">
            <a:avLst/>
          </a:prstGeom>
          <a:noFill/>
          <a:effectLst/>
        </p:spPr>
        <p:txBody>
          <a:bodyPr wrap="square" rtlCol="0">
            <a:spAutoFit/>
          </a:bodyPr>
          <a:lstStyle/>
          <a:p>
            <a:pPr defTabSz="1371600"/>
            <a:r>
              <a:rPr lang="vi-VN" sz="4400" b="1" dirty="0">
                <a:solidFill>
                  <a:schemeClr val="accent6">
                    <a:lumMod val="75000"/>
                  </a:schemeClr>
                </a:solidFill>
                <a:effectLst>
                  <a:outerShdw blurRad="38100" dist="38100" dir="2700000" algn="tl">
                    <a:srgbClr val="000000">
                      <a:alpha val="43137"/>
                    </a:srgbClr>
                  </a:outerShdw>
                </a:effectLst>
                <a:latin typeface="#9Slide03 Arima Madurai Bold" panose="00000800000000000000" pitchFamily="2" charset="0"/>
                <a:cs typeface="#9Slide03 Arima Madurai Bold" panose="00000800000000000000" pitchFamily="2" charset="0"/>
              </a:rPr>
              <a:t>K</a:t>
            </a:r>
            <a:r>
              <a:rPr lang="en-US" sz="4400" b="1" dirty="0">
                <a:solidFill>
                  <a:schemeClr val="accent6">
                    <a:lumMod val="75000"/>
                  </a:schemeClr>
                </a:solidFill>
                <a:effectLst>
                  <a:outerShdw blurRad="38100" dist="38100" dir="2700000" algn="tl">
                    <a:srgbClr val="000000">
                      <a:alpha val="43137"/>
                    </a:srgbClr>
                  </a:outerShdw>
                </a:effectLst>
                <a:latin typeface="#9Slide03 Arima Madurai Bold" panose="00000800000000000000" pitchFamily="2" charset="0"/>
                <a:cs typeface="#9Slide03 Arima Madurai Bold" panose="00000800000000000000" pitchFamily="2" charset="0"/>
              </a:rPr>
              <a:t>HOA HỌC TỰ NHIÊN 9</a:t>
            </a:r>
          </a:p>
        </p:txBody>
      </p:sp>
    </p:spTree>
    <p:extLst>
      <p:ext uri="{BB962C8B-B14F-4D97-AF65-F5344CB8AC3E}">
        <p14:creationId xmlns:p14="http://schemas.microsoft.com/office/powerpoint/2010/main" val="425598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966;p33">
            <a:extLst>
              <a:ext uri="{FF2B5EF4-FFF2-40B4-BE49-F238E27FC236}">
                <a16:creationId xmlns:a16="http://schemas.microsoft.com/office/drawing/2014/main" id="{B4098815-9783-45BF-80F7-D078FA67DA7A}"/>
              </a:ext>
            </a:extLst>
          </p:cNvPr>
          <p:cNvGrpSpPr/>
          <p:nvPr/>
        </p:nvGrpSpPr>
        <p:grpSpPr>
          <a:xfrm rot="8759831" flipH="1">
            <a:off x="3886973" y="2467355"/>
            <a:ext cx="707840" cy="573189"/>
            <a:chOff x="2509330" y="1371995"/>
            <a:chExt cx="393094" cy="209646"/>
          </a:xfrm>
        </p:grpSpPr>
        <p:sp>
          <p:nvSpPr>
            <p:cNvPr id="3" name="Google Shape;967;p33">
              <a:extLst>
                <a:ext uri="{FF2B5EF4-FFF2-40B4-BE49-F238E27FC236}">
                  <a16:creationId xmlns:a16="http://schemas.microsoft.com/office/drawing/2014/main" id="{DBFCA7BA-BD65-4D7E-88A2-3655FC2DA0CC}"/>
                </a:ext>
              </a:extLst>
            </p:cNvPr>
            <p:cNvSpPr/>
            <p:nvPr/>
          </p:nvSpPr>
          <p:spPr>
            <a:xfrm>
              <a:off x="2509330" y="1371995"/>
              <a:ext cx="393094" cy="209646"/>
            </a:xfrm>
            <a:custGeom>
              <a:avLst/>
              <a:gdLst/>
              <a:ahLst/>
              <a:cxnLst/>
              <a:rect l="l" t="t" r="r" b="b"/>
              <a:pathLst>
                <a:path w="29950" h="15973" extrusionOk="0">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68;p33">
              <a:extLst>
                <a:ext uri="{FF2B5EF4-FFF2-40B4-BE49-F238E27FC236}">
                  <a16:creationId xmlns:a16="http://schemas.microsoft.com/office/drawing/2014/main" id="{B0A1BF8B-9CA3-4FB5-B04E-413AF604942C}"/>
                </a:ext>
              </a:extLst>
            </p:cNvPr>
            <p:cNvSpPr/>
            <p:nvPr/>
          </p:nvSpPr>
          <p:spPr>
            <a:xfrm>
              <a:off x="2509330" y="1371995"/>
              <a:ext cx="393094" cy="209646"/>
            </a:xfrm>
            <a:custGeom>
              <a:avLst/>
              <a:gdLst/>
              <a:ahLst/>
              <a:cxnLst/>
              <a:rect l="l" t="t" r="r" b="b"/>
              <a:pathLst>
                <a:path w="29950" h="15973" extrusionOk="0">
                  <a:moveTo>
                    <a:pt x="26933" y="937"/>
                  </a:moveTo>
                  <a:cubicBezTo>
                    <a:pt x="27600" y="937"/>
                    <a:pt x="28332" y="1344"/>
                    <a:pt x="28512" y="1972"/>
                  </a:cubicBezTo>
                  <a:cubicBezTo>
                    <a:pt x="28929" y="3422"/>
                    <a:pt x="28929" y="4865"/>
                    <a:pt x="28356" y="6287"/>
                  </a:cubicBezTo>
                  <a:cubicBezTo>
                    <a:pt x="28195" y="6687"/>
                    <a:pt x="27805" y="6911"/>
                    <a:pt x="27493" y="6911"/>
                  </a:cubicBezTo>
                  <a:cubicBezTo>
                    <a:pt x="27441" y="6911"/>
                    <a:pt x="27391" y="6905"/>
                    <a:pt x="27345" y="6892"/>
                  </a:cubicBezTo>
                  <a:cubicBezTo>
                    <a:pt x="27162" y="6842"/>
                    <a:pt x="26986" y="6824"/>
                    <a:pt x="26812" y="6824"/>
                  </a:cubicBezTo>
                  <a:cubicBezTo>
                    <a:pt x="26420" y="6824"/>
                    <a:pt x="26046" y="6914"/>
                    <a:pt x="25657" y="6917"/>
                  </a:cubicBezTo>
                  <a:cubicBezTo>
                    <a:pt x="24414" y="6927"/>
                    <a:pt x="23173" y="6931"/>
                    <a:pt x="21935" y="7076"/>
                  </a:cubicBezTo>
                  <a:cubicBezTo>
                    <a:pt x="20406" y="7253"/>
                    <a:pt x="18878" y="7328"/>
                    <a:pt x="17368" y="7759"/>
                  </a:cubicBezTo>
                  <a:cubicBezTo>
                    <a:pt x="16587" y="7981"/>
                    <a:pt x="15743" y="8137"/>
                    <a:pt x="14949" y="8359"/>
                  </a:cubicBezTo>
                  <a:cubicBezTo>
                    <a:pt x="13312" y="8818"/>
                    <a:pt x="11727" y="9448"/>
                    <a:pt x="10160" y="10109"/>
                  </a:cubicBezTo>
                  <a:cubicBezTo>
                    <a:pt x="9817" y="10254"/>
                    <a:pt x="9708" y="10587"/>
                    <a:pt x="9586" y="10898"/>
                  </a:cubicBezTo>
                  <a:cubicBezTo>
                    <a:pt x="9533" y="11036"/>
                    <a:pt x="9554" y="11175"/>
                    <a:pt x="9734" y="11197"/>
                  </a:cubicBezTo>
                  <a:cubicBezTo>
                    <a:pt x="10258" y="11261"/>
                    <a:pt x="10489" y="11705"/>
                    <a:pt x="10823" y="12017"/>
                  </a:cubicBezTo>
                  <a:cubicBezTo>
                    <a:pt x="12001" y="13119"/>
                    <a:pt x="11938" y="13466"/>
                    <a:pt x="10470" y="13973"/>
                  </a:cubicBezTo>
                  <a:cubicBezTo>
                    <a:pt x="10395" y="14001"/>
                    <a:pt x="10324" y="14036"/>
                    <a:pt x="10257" y="14076"/>
                  </a:cubicBezTo>
                  <a:cubicBezTo>
                    <a:pt x="9417" y="14548"/>
                    <a:pt x="8432" y="14610"/>
                    <a:pt x="7541" y="14754"/>
                  </a:cubicBezTo>
                  <a:cubicBezTo>
                    <a:pt x="6693" y="14894"/>
                    <a:pt x="5823" y="14977"/>
                    <a:pt x="4945" y="14977"/>
                  </a:cubicBezTo>
                  <a:cubicBezTo>
                    <a:pt x="4381" y="14977"/>
                    <a:pt x="3814" y="14942"/>
                    <a:pt x="3247" y="14866"/>
                  </a:cubicBezTo>
                  <a:cubicBezTo>
                    <a:pt x="2827" y="14810"/>
                    <a:pt x="2360" y="14782"/>
                    <a:pt x="1917" y="14751"/>
                  </a:cubicBezTo>
                  <a:cubicBezTo>
                    <a:pt x="1500" y="14723"/>
                    <a:pt x="858" y="13785"/>
                    <a:pt x="1083" y="13653"/>
                  </a:cubicBezTo>
                  <a:cubicBezTo>
                    <a:pt x="1657" y="13317"/>
                    <a:pt x="1401" y="12802"/>
                    <a:pt x="1443" y="12374"/>
                  </a:cubicBezTo>
                  <a:cubicBezTo>
                    <a:pt x="1477" y="12020"/>
                    <a:pt x="1573" y="11688"/>
                    <a:pt x="1785" y="11460"/>
                  </a:cubicBezTo>
                  <a:cubicBezTo>
                    <a:pt x="1995" y="11231"/>
                    <a:pt x="2090" y="10957"/>
                    <a:pt x="2034" y="10741"/>
                  </a:cubicBezTo>
                  <a:cubicBezTo>
                    <a:pt x="1881" y="10134"/>
                    <a:pt x="2883" y="9851"/>
                    <a:pt x="2421" y="9199"/>
                  </a:cubicBezTo>
                  <a:cubicBezTo>
                    <a:pt x="2462" y="9174"/>
                    <a:pt x="2504" y="9151"/>
                    <a:pt x="2547" y="9132"/>
                  </a:cubicBezTo>
                  <a:cubicBezTo>
                    <a:pt x="3187" y="8899"/>
                    <a:pt x="3249" y="8207"/>
                    <a:pt x="3493" y="7735"/>
                  </a:cubicBezTo>
                  <a:cubicBezTo>
                    <a:pt x="3717" y="7301"/>
                    <a:pt x="4296" y="6891"/>
                    <a:pt x="4034" y="6242"/>
                  </a:cubicBezTo>
                  <a:cubicBezTo>
                    <a:pt x="4025" y="6220"/>
                    <a:pt x="4046" y="6052"/>
                    <a:pt x="4151" y="6052"/>
                  </a:cubicBezTo>
                  <a:cubicBezTo>
                    <a:pt x="4171" y="6052"/>
                    <a:pt x="4194" y="6057"/>
                    <a:pt x="4219" y="6071"/>
                  </a:cubicBezTo>
                  <a:cubicBezTo>
                    <a:pt x="4291" y="6108"/>
                    <a:pt x="4349" y="6124"/>
                    <a:pt x="4397" y="6124"/>
                  </a:cubicBezTo>
                  <a:cubicBezTo>
                    <a:pt x="4535" y="6124"/>
                    <a:pt x="4579" y="5990"/>
                    <a:pt x="4563" y="5841"/>
                  </a:cubicBezTo>
                  <a:cubicBezTo>
                    <a:pt x="4524" y="5488"/>
                    <a:pt x="4629" y="5275"/>
                    <a:pt x="4983" y="5225"/>
                  </a:cubicBezTo>
                  <a:cubicBezTo>
                    <a:pt x="5134" y="5109"/>
                    <a:pt x="5154" y="4788"/>
                    <a:pt x="5362" y="4788"/>
                  </a:cubicBezTo>
                  <a:cubicBezTo>
                    <a:pt x="5426" y="4788"/>
                    <a:pt x="5507" y="4818"/>
                    <a:pt x="5615" y="4893"/>
                  </a:cubicBezTo>
                  <a:cubicBezTo>
                    <a:pt x="6477" y="5497"/>
                    <a:pt x="6715" y="6469"/>
                    <a:pt x="6942" y="7365"/>
                  </a:cubicBezTo>
                  <a:cubicBezTo>
                    <a:pt x="7011" y="7641"/>
                    <a:pt x="7078" y="7735"/>
                    <a:pt x="7165" y="7735"/>
                  </a:cubicBezTo>
                  <a:cubicBezTo>
                    <a:pt x="7231" y="7735"/>
                    <a:pt x="7308" y="7683"/>
                    <a:pt x="7407" y="7616"/>
                  </a:cubicBezTo>
                  <a:cubicBezTo>
                    <a:pt x="8263" y="7040"/>
                    <a:pt x="9196" y="6583"/>
                    <a:pt x="10030" y="5993"/>
                  </a:cubicBezTo>
                  <a:cubicBezTo>
                    <a:pt x="11800" y="4743"/>
                    <a:pt x="13860" y="4126"/>
                    <a:pt x="15792" y="3234"/>
                  </a:cubicBezTo>
                  <a:cubicBezTo>
                    <a:pt x="16061" y="3108"/>
                    <a:pt x="16356" y="2863"/>
                    <a:pt x="16695" y="2863"/>
                  </a:cubicBezTo>
                  <a:cubicBezTo>
                    <a:pt x="16727" y="2863"/>
                    <a:pt x="16758" y="2865"/>
                    <a:pt x="16790" y="2870"/>
                  </a:cubicBezTo>
                  <a:cubicBezTo>
                    <a:pt x="16895" y="2884"/>
                    <a:pt x="16998" y="2891"/>
                    <a:pt x="17099" y="2891"/>
                  </a:cubicBezTo>
                  <a:cubicBezTo>
                    <a:pt x="17978" y="2891"/>
                    <a:pt x="18748" y="2382"/>
                    <a:pt x="19549" y="2159"/>
                  </a:cubicBezTo>
                  <a:cubicBezTo>
                    <a:pt x="20645" y="1855"/>
                    <a:pt x="21775" y="1743"/>
                    <a:pt x="22862" y="1420"/>
                  </a:cubicBezTo>
                  <a:cubicBezTo>
                    <a:pt x="24144" y="1039"/>
                    <a:pt x="25497" y="1028"/>
                    <a:pt x="26829" y="941"/>
                  </a:cubicBezTo>
                  <a:cubicBezTo>
                    <a:pt x="26863" y="938"/>
                    <a:pt x="26898" y="937"/>
                    <a:pt x="26933" y="937"/>
                  </a:cubicBezTo>
                  <a:close/>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 name="Google Shape;981;p33">
            <a:extLst>
              <a:ext uri="{FF2B5EF4-FFF2-40B4-BE49-F238E27FC236}">
                <a16:creationId xmlns:a16="http://schemas.microsoft.com/office/drawing/2014/main" id="{072FF20A-061C-4C50-AFEA-711B7913AA8F}"/>
              </a:ext>
            </a:extLst>
          </p:cNvPr>
          <p:cNvSpPr txBox="1">
            <a:spLocks/>
          </p:cNvSpPr>
          <p:nvPr/>
        </p:nvSpPr>
        <p:spPr>
          <a:xfrm>
            <a:off x="146445" y="1209793"/>
            <a:ext cx="2797551" cy="3812373"/>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indent="0" algn="ctr">
              <a:spcAft>
                <a:spcPts val="1600"/>
              </a:spcAft>
              <a:buNone/>
            </a:pPr>
            <a:r>
              <a:rPr lang="en-US" sz="2600" dirty="0">
                <a:latin typeface="Times New Roman" panose="02020603050405020304" pitchFamily="18" charset="0"/>
                <a:cs typeface="Times New Roman" panose="02020603050405020304" pitchFamily="18" charset="0"/>
              </a:rPr>
              <a:t>Nucleic acid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C, H, O, N, P; nucleic acid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nucleotide. </a:t>
            </a:r>
          </a:p>
          <a:p>
            <a:pPr marL="0" indent="0" algn="ctr">
              <a:spcAft>
                <a:spcPts val="1600"/>
              </a:spcAft>
              <a:buFont typeface="Comfortaa"/>
              <a:buNone/>
            </a:pPr>
            <a:endParaRPr lang="en-US" sz="2200" dirty="0"/>
          </a:p>
        </p:txBody>
      </p:sp>
      <p:grpSp>
        <p:nvGrpSpPr>
          <p:cNvPr id="18" name="Group 17">
            <a:extLst>
              <a:ext uri="{FF2B5EF4-FFF2-40B4-BE49-F238E27FC236}">
                <a16:creationId xmlns:a16="http://schemas.microsoft.com/office/drawing/2014/main" id="{C6B12128-F37A-419A-9B50-3BD1947D41A7}"/>
              </a:ext>
            </a:extLst>
          </p:cNvPr>
          <p:cNvGrpSpPr/>
          <p:nvPr/>
        </p:nvGrpSpPr>
        <p:grpSpPr>
          <a:xfrm>
            <a:off x="3049210" y="2404944"/>
            <a:ext cx="802396" cy="538055"/>
            <a:chOff x="3494445" y="1544251"/>
            <a:chExt cx="1089168" cy="357250"/>
          </a:xfrm>
        </p:grpSpPr>
        <p:grpSp>
          <p:nvGrpSpPr>
            <p:cNvPr id="19" name="Google Shape;963;p33">
              <a:extLst>
                <a:ext uri="{FF2B5EF4-FFF2-40B4-BE49-F238E27FC236}">
                  <a16:creationId xmlns:a16="http://schemas.microsoft.com/office/drawing/2014/main" id="{EB40F504-0FD3-46FF-8161-9BDF34E02D89}"/>
                </a:ext>
              </a:extLst>
            </p:cNvPr>
            <p:cNvGrpSpPr/>
            <p:nvPr/>
          </p:nvGrpSpPr>
          <p:grpSpPr>
            <a:xfrm>
              <a:off x="3494445" y="1544251"/>
              <a:ext cx="1089168" cy="357250"/>
              <a:chOff x="1504631" y="2469324"/>
              <a:chExt cx="1089168" cy="357250"/>
            </a:xfrm>
          </p:grpSpPr>
          <p:sp>
            <p:nvSpPr>
              <p:cNvPr id="21" name="Google Shape;964;p33">
                <a:extLst>
                  <a:ext uri="{FF2B5EF4-FFF2-40B4-BE49-F238E27FC236}">
                    <a16:creationId xmlns:a16="http://schemas.microsoft.com/office/drawing/2014/main" id="{93A47A65-17C3-4B87-97CA-0870AF341C40}"/>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a:p>
            </p:txBody>
          </p:sp>
          <p:sp>
            <p:nvSpPr>
              <p:cNvPr id="22" name="Google Shape;965;p33">
                <a:extLst>
                  <a:ext uri="{FF2B5EF4-FFF2-40B4-BE49-F238E27FC236}">
                    <a16:creationId xmlns:a16="http://schemas.microsoft.com/office/drawing/2014/main" id="{3FCCFF43-9879-4523-BC8E-3E3A21676DC7}"/>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a:p>
            </p:txBody>
          </p:sp>
        </p:grpSp>
        <p:sp>
          <p:nvSpPr>
            <p:cNvPr id="20" name="Google Shape;982;p33">
              <a:extLst>
                <a:ext uri="{FF2B5EF4-FFF2-40B4-BE49-F238E27FC236}">
                  <a16:creationId xmlns:a16="http://schemas.microsoft.com/office/drawing/2014/main" id="{ED2F7DB1-E55B-4B1C-8F3C-0866B3115C81}"/>
                </a:ext>
              </a:extLst>
            </p:cNvPr>
            <p:cNvSpPr txBox="1">
              <a:spLocks/>
            </p:cNvSpPr>
            <p:nvPr/>
          </p:nvSpPr>
          <p:spPr>
            <a:xfrm>
              <a:off x="3724663" y="1544251"/>
              <a:ext cx="628732" cy="3572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800"/>
                <a:buFont typeface="Permanent Marker"/>
                <a:buNone/>
                <a:defRPr sz="2800" b="0" i="0" u="none" strike="noStrike" cap="none">
                  <a:solidFill>
                    <a:srgbClr val="000000"/>
                  </a:solidFill>
                  <a:latin typeface="Permanent Marker"/>
                  <a:ea typeface="Permanent Marker"/>
                  <a:cs typeface="Permanent Marker"/>
                  <a:sym typeface="Permanent Marker"/>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pPr algn="ctr"/>
              <a:r>
                <a:rPr lang="en" sz="2600" b="1" dirty="0">
                  <a:latin typeface="Times New Roman" panose="02020603050405020304" pitchFamily="18" charset="0"/>
                  <a:cs typeface="Times New Roman" panose="02020603050405020304" pitchFamily="18" charset="0"/>
                </a:rPr>
                <a:t>1</a:t>
              </a:r>
            </a:p>
          </p:txBody>
        </p:sp>
      </p:grpSp>
      <p:sp>
        <p:nvSpPr>
          <p:cNvPr id="23" name="Google Shape;983;p33">
            <a:extLst>
              <a:ext uri="{FF2B5EF4-FFF2-40B4-BE49-F238E27FC236}">
                <a16:creationId xmlns:a16="http://schemas.microsoft.com/office/drawing/2014/main" id="{7770E1BC-B7FA-4DD7-A72D-B51BF1AF2B6F}"/>
              </a:ext>
            </a:extLst>
          </p:cNvPr>
          <p:cNvSpPr txBox="1">
            <a:spLocks/>
          </p:cNvSpPr>
          <p:nvPr/>
        </p:nvSpPr>
        <p:spPr>
          <a:xfrm>
            <a:off x="8498447" y="107126"/>
            <a:ext cx="3392489" cy="3812372"/>
          </a:xfrm>
          <a:prstGeom prst="rect">
            <a:avLst/>
          </a:pr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indent="0" algn="ctr">
              <a:spcAft>
                <a:spcPts val="1600"/>
              </a:spcAft>
              <a:buNone/>
            </a:pPr>
            <a:r>
              <a:rPr lang="en-US" sz="2600" dirty="0">
                <a:latin typeface="Times New Roman" panose="02020603050405020304" pitchFamily="18" charset="0"/>
                <a:cs typeface="Times New Roman" panose="02020603050405020304" pitchFamily="18" charset="0"/>
              </a:rPr>
              <a:t>Nucleic acid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Ngoài</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virus.</a:t>
            </a:r>
          </a:p>
        </p:txBody>
      </p:sp>
      <p:grpSp>
        <p:nvGrpSpPr>
          <p:cNvPr id="26" name="Google Shape;945;p33">
            <a:extLst>
              <a:ext uri="{FF2B5EF4-FFF2-40B4-BE49-F238E27FC236}">
                <a16:creationId xmlns:a16="http://schemas.microsoft.com/office/drawing/2014/main" id="{DFC5EF6C-EE23-42EB-84BD-7E403FEDF2DB}"/>
              </a:ext>
            </a:extLst>
          </p:cNvPr>
          <p:cNvGrpSpPr/>
          <p:nvPr/>
        </p:nvGrpSpPr>
        <p:grpSpPr>
          <a:xfrm>
            <a:off x="7801474" y="1629726"/>
            <a:ext cx="658713" cy="706322"/>
            <a:chOff x="2954475" y="3458158"/>
            <a:chExt cx="1089155" cy="357231"/>
          </a:xfrm>
        </p:grpSpPr>
        <p:sp>
          <p:nvSpPr>
            <p:cNvPr id="27" name="Google Shape;946;p33">
              <a:extLst>
                <a:ext uri="{FF2B5EF4-FFF2-40B4-BE49-F238E27FC236}">
                  <a16:creationId xmlns:a16="http://schemas.microsoft.com/office/drawing/2014/main" id="{8432170C-33C3-45BC-BDC7-91EEEE9A8BFC}"/>
                </a:ext>
              </a:extLst>
            </p:cNvPr>
            <p:cNvSpPr/>
            <p:nvPr/>
          </p:nvSpPr>
          <p:spPr>
            <a:xfrm>
              <a:off x="2954475" y="3458158"/>
              <a:ext cx="1089155" cy="357231"/>
            </a:xfrm>
            <a:custGeom>
              <a:avLst/>
              <a:gdLst/>
              <a:ahLst/>
              <a:cxnLst/>
              <a:rect l="l" t="t" r="r" b="b"/>
              <a:pathLst>
                <a:path w="45372" h="18584" extrusionOk="0">
                  <a:moveTo>
                    <a:pt x="27344" y="23"/>
                  </a:moveTo>
                  <a:cubicBezTo>
                    <a:pt x="26604" y="23"/>
                    <a:pt x="25865" y="37"/>
                    <a:pt x="25130" y="49"/>
                  </a:cubicBezTo>
                  <a:cubicBezTo>
                    <a:pt x="24837" y="53"/>
                    <a:pt x="24544" y="55"/>
                    <a:pt x="24251" y="55"/>
                  </a:cubicBezTo>
                  <a:cubicBezTo>
                    <a:pt x="23558" y="55"/>
                    <a:pt x="22864" y="46"/>
                    <a:pt x="22171" y="46"/>
                  </a:cubicBezTo>
                  <a:cubicBezTo>
                    <a:pt x="21462" y="46"/>
                    <a:pt x="20752" y="55"/>
                    <a:pt x="20043" y="91"/>
                  </a:cubicBezTo>
                  <a:cubicBezTo>
                    <a:pt x="19329" y="126"/>
                    <a:pt x="18614" y="138"/>
                    <a:pt x="17899" y="138"/>
                  </a:cubicBezTo>
                  <a:cubicBezTo>
                    <a:pt x="16530" y="138"/>
                    <a:pt x="15159" y="95"/>
                    <a:pt x="13791" y="95"/>
                  </a:cubicBezTo>
                  <a:cubicBezTo>
                    <a:pt x="13446" y="95"/>
                    <a:pt x="13101" y="98"/>
                    <a:pt x="12757" y="105"/>
                  </a:cubicBezTo>
                  <a:cubicBezTo>
                    <a:pt x="11073" y="137"/>
                    <a:pt x="9389" y="559"/>
                    <a:pt x="7695" y="579"/>
                  </a:cubicBezTo>
                  <a:cubicBezTo>
                    <a:pt x="6747" y="590"/>
                    <a:pt x="5818" y="808"/>
                    <a:pt x="4873" y="845"/>
                  </a:cubicBezTo>
                  <a:cubicBezTo>
                    <a:pt x="3983" y="879"/>
                    <a:pt x="3043" y="1016"/>
                    <a:pt x="2155" y="1581"/>
                  </a:cubicBezTo>
                  <a:cubicBezTo>
                    <a:pt x="1466" y="2018"/>
                    <a:pt x="1155" y="2654"/>
                    <a:pt x="724" y="3316"/>
                  </a:cubicBezTo>
                  <a:cubicBezTo>
                    <a:pt x="240" y="4059"/>
                    <a:pt x="206" y="4854"/>
                    <a:pt x="193" y="5683"/>
                  </a:cubicBezTo>
                  <a:cubicBezTo>
                    <a:pt x="170" y="7285"/>
                    <a:pt x="0" y="8896"/>
                    <a:pt x="282" y="10408"/>
                  </a:cubicBezTo>
                  <a:cubicBezTo>
                    <a:pt x="200" y="11949"/>
                    <a:pt x="730" y="13214"/>
                    <a:pt x="1197" y="14472"/>
                  </a:cubicBezTo>
                  <a:cubicBezTo>
                    <a:pt x="1348" y="14878"/>
                    <a:pt x="1604" y="15362"/>
                    <a:pt x="1906" y="15645"/>
                  </a:cubicBezTo>
                  <a:cubicBezTo>
                    <a:pt x="2395" y="16101"/>
                    <a:pt x="2710" y="16980"/>
                    <a:pt x="3339" y="17024"/>
                  </a:cubicBezTo>
                  <a:cubicBezTo>
                    <a:pt x="4828" y="17126"/>
                    <a:pt x="6196" y="17864"/>
                    <a:pt x="7695" y="18019"/>
                  </a:cubicBezTo>
                  <a:cubicBezTo>
                    <a:pt x="9434" y="18200"/>
                    <a:pt x="11184" y="18382"/>
                    <a:pt x="12921" y="18459"/>
                  </a:cubicBezTo>
                  <a:cubicBezTo>
                    <a:pt x="14344" y="18523"/>
                    <a:pt x="15771" y="18584"/>
                    <a:pt x="17199" y="18584"/>
                  </a:cubicBezTo>
                  <a:cubicBezTo>
                    <a:pt x="17895" y="18584"/>
                    <a:pt x="18591" y="18569"/>
                    <a:pt x="19287" y="18534"/>
                  </a:cubicBezTo>
                  <a:cubicBezTo>
                    <a:pt x="20699" y="18464"/>
                    <a:pt x="22123" y="18478"/>
                    <a:pt x="23539" y="18458"/>
                  </a:cubicBezTo>
                  <a:cubicBezTo>
                    <a:pt x="24474" y="18445"/>
                    <a:pt x="25435" y="18274"/>
                    <a:pt x="26368" y="18274"/>
                  </a:cubicBezTo>
                  <a:cubicBezTo>
                    <a:pt x="26641" y="18274"/>
                    <a:pt x="26911" y="18288"/>
                    <a:pt x="27177" y="18326"/>
                  </a:cubicBezTo>
                  <a:cubicBezTo>
                    <a:pt x="27679" y="18396"/>
                    <a:pt x="28179" y="18420"/>
                    <a:pt x="28678" y="18420"/>
                  </a:cubicBezTo>
                  <a:cubicBezTo>
                    <a:pt x="29780" y="18420"/>
                    <a:pt x="30876" y="18302"/>
                    <a:pt x="31975" y="18302"/>
                  </a:cubicBezTo>
                  <a:cubicBezTo>
                    <a:pt x="32302" y="18302"/>
                    <a:pt x="32629" y="18313"/>
                    <a:pt x="32956" y="18340"/>
                  </a:cubicBezTo>
                  <a:cubicBezTo>
                    <a:pt x="33116" y="18353"/>
                    <a:pt x="33276" y="18358"/>
                    <a:pt x="33437" y="18358"/>
                  </a:cubicBezTo>
                  <a:cubicBezTo>
                    <a:pt x="34248" y="18358"/>
                    <a:pt x="35075" y="18218"/>
                    <a:pt x="35875" y="18211"/>
                  </a:cubicBezTo>
                  <a:cubicBezTo>
                    <a:pt x="36876" y="18201"/>
                    <a:pt x="37883" y="18049"/>
                    <a:pt x="38868" y="17976"/>
                  </a:cubicBezTo>
                  <a:cubicBezTo>
                    <a:pt x="39960" y="17896"/>
                    <a:pt x="41086" y="17840"/>
                    <a:pt x="42206" y="17464"/>
                  </a:cubicBezTo>
                  <a:cubicBezTo>
                    <a:pt x="43309" y="17094"/>
                    <a:pt x="43939" y="16372"/>
                    <a:pt x="44298" y="15291"/>
                  </a:cubicBezTo>
                  <a:cubicBezTo>
                    <a:pt x="44866" y="13584"/>
                    <a:pt x="45076" y="11739"/>
                    <a:pt x="45250" y="9907"/>
                  </a:cubicBezTo>
                  <a:cubicBezTo>
                    <a:pt x="45372" y="8645"/>
                    <a:pt x="45213" y="7379"/>
                    <a:pt x="45272" y="6103"/>
                  </a:cubicBezTo>
                  <a:cubicBezTo>
                    <a:pt x="45330" y="4792"/>
                    <a:pt x="44623" y="3782"/>
                    <a:pt x="43600" y="3109"/>
                  </a:cubicBezTo>
                  <a:cubicBezTo>
                    <a:pt x="42453" y="2354"/>
                    <a:pt x="41184" y="2105"/>
                    <a:pt x="40011" y="1534"/>
                  </a:cubicBezTo>
                  <a:cubicBezTo>
                    <a:pt x="38524" y="811"/>
                    <a:pt x="36963" y="841"/>
                    <a:pt x="35453" y="478"/>
                  </a:cubicBezTo>
                  <a:cubicBezTo>
                    <a:pt x="33457" y="1"/>
                    <a:pt x="31376" y="173"/>
                    <a:pt x="29332" y="69"/>
                  </a:cubicBezTo>
                  <a:cubicBezTo>
                    <a:pt x="28670" y="34"/>
                    <a:pt x="28006" y="23"/>
                    <a:pt x="27344" y="23"/>
                  </a:cubicBezTo>
                  <a:close/>
                </a:path>
              </a:pathLst>
            </a:custGeom>
            <a:solidFill>
              <a:srgbClr val="A6DF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dirty="0">
                  <a:latin typeface="Times New Roman" panose="02020603050405020304" pitchFamily="18" charset="0"/>
                  <a:cs typeface="Times New Roman" panose="02020603050405020304" pitchFamily="18" charset="0"/>
                </a:rPr>
                <a:t>2</a:t>
              </a:r>
              <a:endParaRPr sz="2600" b="1" dirty="0">
                <a:latin typeface="Times New Roman" panose="02020603050405020304" pitchFamily="18" charset="0"/>
                <a:cs typeface="Times New Roman" panose="02020603050405020304" pitchFamily="18" charset="0"/>
              </a:endParaRPr>
            </a:p>
          </p:txBody>
        </p:sp>
        <p:sp>
          <p:nvSpPr>
            <p:cNvPr id="28" name="Google Shape;947;p33">
              <a:extLst>
                <a:ext uri="{FF2B5EF4-FFF2-40B4-BE49-F238E27FC236}">
                  <a16:creationId xmlns:a16="http://schemas.microsoft.com/office/drawing/2014/main" id="{40A10CAE-DA54-4DC1-B200-FD534F210ED0}"/>
                </a:ext>
              </a:extLst>
            </p:cNvPr>
            <p:cNvSpPr/>
            <p:nvPr/>
          </p:nvSpPr>
          <p:spPr>
            <a:xfrm>
              <a:off x="2954475" y="3458158"/>
              <a:ext cx="1089155" cy="357231"/>
            </a:xfrm>
            <a:custGeom>
              <a:avLst/>
              <a:gdLst/>
              <a:ahLst/>
              <a:cxnLst/>
              <a:rect l="l" t="t" r="r" b="b"/>
              <a:pathLst>
                <a:path w="45372" h="18584" extrusionOk="0">
                  <a:moveTo>
                    <a:pt x="27834" y="1293"/>
                  </a:moveTo>
                  <a:cubicBezTo>
                    <a:pt x="28087" y="1495"/>
                    <a:pt x="28350" y="1558"/>
                    <a:pt x="28614" y="1558"/>
                  </a:cubicBezTo>
                  <a:cubicBezTo>
                    <a:pt x="29000" y="1558"/>
                    <a:pt x="29389" y="1426"/>
                    <a:pt x="29763" y="1402"/>
                  </a:cubicBezTo>
                  <a:cubicBezTo>
                    <a:pt x="29985" y="1388"/>
                    <a:pt x="30207" y="1382"/>
                    <a:pt x="30429" y="1382"/>
                  </a:cubicBezTo>
                  <a:cubicBezTo>
                    <a:pt x="32271" y="1382"/>
                    <a:pt x="34088" y="1821"/>
                    <a:pt x="35931" y="1852"/>
                  </a:cubicBezTo>
                  <a:cubicBezTo>
                    <a:pt x="36743" y="1866"/>
                    <a:pt x="37628" y="2248"/>
                    <a:pt x="38446" y="2354"/>
                  </a:cubicBezTo>
                  <a:cubicBezTo>
                    <a:pt x="39423" y="2480"/>
                    <a:pt x="40350" y="2891"/>
                    <a:pt x="41255" y="3162"/>
                  </a:cubicBezTo>
                  <a:cubicBezTo>
                    <a:pt x="42022" y="3390"/>
                    <a:pt x="43062" y="3625"/>
                    <a:pt x="43622" y="4593"/>
                  </a:cubicBezTo>
                  <a:cubicBezTo>
                    <a:pt x="44183" y="5565"/>
                    <a:pt x="44186" y="6711"/>
                    <a:pt x="44110" y="7648"/>
                  </a:cubicBezTo>
                  <a:cubicBezTo>
                    <a:pt x="44138" y="10204"/>
                    <a:pt x="43869" y="12515"/>
                    <a:pt x="43536" y="14827"/>
                  </a:cubicBezTo>
                  <a:cubicBezTo>
                    <a:pt x="43469" y="15283"/>
                    <a:pt x="43189" y="15051"/>
                    <a:pt x="43086" y="15222"/>
                  </a:cubicBezTo>
                  <a:cubicBezTo>
                    <a:pt x="42309" y="16516"/>
                    <a:pt x="41136" y="16372"/>
                    <a:pt x="40047" y="16474"/>
                  </a:cubicBezTo>
                  <a:cubicBezTo>
                    <a:pt x="38998" y="16573"/>
                    <a:pt x="37945" y="16698"/>
                    <a:pt x="36896" y="16698"/>
                  </a:cubicBezTo>
                  <a:cubicBezTo>
                    <a:pt x="36691" y="16698"/>
                    <a:pt x="36487" y="16694"/>
                    <a:pt x="36282" y="16683"/>
                  </a:cubicBezTo>
                  <a:cubicBezTo>
                    <a:pt x="36143" y="16675"/>
                    <a:pt x="36003" y="16672"/>
                    <a:pt x="35864" y="16672"/>
                  </a:cubicBezTo>
                  <a:cubicBezTo>
                    <a:pt x="35019" y="16672"/>
                    <a:pt x="34180" y="16794"/>
                    <a:pt x="33351" y="16848"/>
                  </a:cubicBezTo>
                  <a:cubicBezTo>
                    <a:pt x="33044" y="16868"/>
                    <a:pt x="32736" y="16875"/>
                    <a:pt x="32429" y="16875"/>
                  </a:cubicBezTo>
                  <a:cubicBezTo>
                    <a:pt x="31559" y="16875"/>
                    <a:pt x="30691" y="16816"/>
                    <a:pt x="29822" y="16816"/>
                  </a:cubicBezTo>
                  <a:cubicBezTo>
                    <a:pt x="29434" y="16816"/>
                    <a:pt x="29045" y="16828"/>
                    <a:pt x="28656" y="16862"/>
                  </a:cubicBezTo>
                  <a:cubicBezTo>
                    <a:pt x="28378" y="16886"/>
                    <a:pt x="28098" y="16896"/>
                    <a:pt x="27817" y="16896"/>
                  </a:cubicBezTo>
                  <a:cubicBezTo>
                    <a:pt x="26867" y="16896"/>
                    <a:pt x="25910" y="16787"/>
                    <a:pt x="24957" y="16787"/>
                  </a:cubicBezTo>
                  <a:cubicBezTo>
                    <a:pt x="24941" y="16787"/>
                    <a:pt x="24926" y="16787"/>
                    <a:pt x="24911" y="16787"/>
                  </a:cubicBezTo>
                  <a:cubicBezTo>
                    <a:pt x="24053" y="16792"/>
                    <a:pt x="23193" y="16934"/>
                    <a:pt x="22339" y="16934"/>
                  </a:cubicBezTo>
                  <a:cubicBezTo>
                    <a:pt x="22189" y="16934"/>
                    <a:pt x="22039" y="16930"/>
                    <a:pt x="21890" y="16919"/>
                  </a:cubicBezTo>
                  <a:cubicBezTo>
                    <a:pt x="21782" y="16912"/>
                    <a:pt x="21676" y="16909"/>
                    <a:pt x="21569" y="16909"/>
                  </a:cubicBezTo>
                  <a:cubicBezTo>
                    <a:pt x="20875" y="16909"/>
                    <a:pt x="20189" y="17042"/>
                    <a:pt x="19492" y="17042"/>
                  </a:cubicBezTo>
                  <a:cubicBezTo>
                    <a:pt x="19263" y="17042"/>
                    <a:pt x="19032" y="17028"/>
                    <a:pt x="18800" y="16989"/>
                  </a:cubicBezTo>
                  <a:cubicBezTo>
                    <a:pt x="18681" y="16970"/>
                    <a:pt x="18561" y="16962"/>
                    <a:pt x="18440" y="16962"/>
                  </a:cubicBezTo>
                  <a:cubicBezTo>
                    <a:pt x="17939" y="16962"/>
                    <a:pt x="17423" y="17098"/>
                    <a:pt x="16910" y="17098"/>
                  </a:cubicBezTo>
                  <a:cubicBezTo>
                    <a:pt x="16741" y="17098"/>
                    <a:pt x="16572" y="17083"/>
                    <a:pt x="16404" y="17044"/>
                  </a:cubicBezTo>
                  <a:cubicBezTo>
                    <a:pt x="16275" y="17014"/>
                    <a:pt x="16142" y="17003"/>
                    <a:pt x="16009" y="17003"/>
                  </a:cubicBezTo>
                  <a:cubicBezTo>
                    <a:pt x="15722" y="17003"/>
                    <a:pt x="15436" y="17052"/>
                    <a:pt x="15187" y="17052"/>
                  </a:cubicBezTo>
                  <a:cubicBezTo>
                    <a:pt x="15100" y="17052"/>
                    <a:pt x="15017" y="17046"/>
                    <a:pt x="14941" y="17030"/>
                  </a:cubicBezTo>
                  <a:cubicBezTo>
                    <a:pt x="14771" y="16994"/>
                    <a:pt x="14601" y="16982"/>
                    <a:pt x="14432" y="16982"/>
                  </a:cubicBezTo>
                  <a:cubicBezTo>
                    <a:pt x="14032" y="16982"/>
                    <a:pt x="13635" y="17052"/>
                    <a:pt x="13247" y="17052"/>
                  </a:cubicBezTo>
                  <a:cubicBezTo>
                    <a:pt x="12983" y="17052"/>
                    <a:pt x="12723" y="17019"/>
                    <a:pt x="12469" y="16910"/>
                  </a:cubicBezTo>
                  <a:cubicBezTo>
                    <a:pt x="12311" y="16842"/>
                    <a:pt x="12171" y="16812"/>
                    <a:pt x="12038" y="16812"/>
                  </a:cubicBezTo>
                  <a:cubicBezTo>
                    <a:pt x="11868" y="16812"/>
                    <a:pt x="11708" y="16860"/>
                    <a:pt x="11534" y="16940"/>
                  </a:cubicBezTo>
                  <a:cubicBezTo>
                    <a:pt x="11404" y="16999"/>
                    <a:pt x="11279" y="17022"/>
                    <a:pt x="11156" y="17022"/>
                  </a:cubicBezTo>
                  <a:cubicBezTo>
                    <a:pt x="10630" y="17022"/>
                    <a:pt x="10155" y="16582"/>
                    <a:pt x="9602" y="16582"/>
                  </a:cubicBezTo>
                  <a:cubicBezTo>
                    <a:pt x="9570" y="16582"/>
                    <a:pt x="9538" y="16583"/>
                    <a:pt x="9505" y="16586"/>
                  </a:cubicBezTo>
                  <a:cubicBezTo>
                    <a:pt x="9350" y="16601"/>
                    <a:pt x="9195" y="16607"/>
                    <a:pt x="9039" y="16607"/>
                  </a:cubicBezTo>
                  <a:cubicBezTo>
                    <a:pt x="8323" y="16607"/>
                    <a:pt x="7597" y="16479"/>
                    <a:pt x="6873" y="16471"/>
                  </a:cubicBezTo>
                  <a:cubicBezTo>
                    <a:pt x="6179" y="16462"/>
                    <a:pt x="5487" y="16145"/>
                    <a:pt x="4845" y="15732"/>
                  </a:cubicBezTo>
                  <a:cubicBezTo>
                    <a:pt x="4583" y="15564"/>
                    <a:pt x="4257" y="15549"/>
                    <a:pt x="3975" y="15446"/>
                  </a:cubicBezTo>
                  <a:cubicBezTo>
                    <a:pt x="2713" y="14986"/>
                    <a:pt x="2143" y="13842"/>
                    <a:pt x="1867" y="12478"/>
                  </a:cubicBezTo>
                  <a:cubicBezTo>
                    <a:pt x="1569" y="10994"/>
                    <a:pt x="1439" y="9456"/>
                    <a:pt x="1271" y="7936"/>
                  </a:cubicBezTo>
                  <a:cubicBezTo>
                    <a:pt x="1178" y="7094"/>
                    <a:pt x="1108" y="6240"/>
                    <a:pt x="1113" y="5392"/>
                  </a:cubicBezTo>
                  <a:cubicBezTo>
                    <a:pt x="1119" y="4342"/>
                    <a:pt x="2195" y="3090"/>
                    <a:pt x="3037" y="2927"/>
                  </a:cubicBezTo>
                  <a:cubicBezTo>
                    <a:pt x="3884" y="2762"/>
                    <a:pt x="4721" y="2441"/>
                    <a:pt x="5577" y="2441"/>
                  </a:cubicBezTo>
                  <a:cubicBezTo>
                    <a:pt x="5635" y="2441"/>
                    <a:pt x="5692" y="2443"/>
                    <a:pt x="5750" y="2446"/>
                  </a:cubicBezTo>
                  <a:cubicBezTo>
                    <a:pt x="5843" y="2451"/>
                    <a:pt x="5936" y="2453"/>
                    <a:pt x="6028" y="2453"/>
                  </a:cubicBezTo>
                  <a:cubicBezTo>
                    <a:pt x="7170" y="2453"/>
                    <a:pt x="8259" y="2092"/>
                    <a:pt x="9375" y="1902"/>
                  </a:cubicBezTo>
                  <a:cubicBezTo>
                    <a:pt x="9924" y="1807"/>
                    <a:pt x="10521" y="1789"/>
                    <a:pt x="11112" y="1789"/>
                  </a:cubicBezTo>
                  <a:cubicBezTo>
                    <a:pt x="11294" y="1789"/>
                    <a:pt x="11476" y="1791"/>
                    <a:pt x="11655" y="1793"/>
                  </a:cubicBezTo>
                  <a:cubicBezTo>
                    <a:pt x="11687" y="1793"/>
                    <a:pt x="11719" y="1793"/>
                    <a:pt x="11751" y="1793"/>
                  </a:cubicBezTo>
                  <a:cubicBezTo>
                    <a:pt x="12841" y="1793"/>
                    <a:pt x="13943" y="1598"/>
                    <a:pt x="15027" y="1598"/>
                  </a:cubicBezTo>
                  <a:cubicBezTo>
                    <a:pt x="15346" y="1598"/>
                    <a:pt x="15663" y="1615"/>
                    <a:pt x="15978" y="1659"/>
                  </a:cubicBezTo>
                  <a:cubicBezTo>
                    <a:pt x="16233" y="1694"/>
                    <a:pt x="16486" y="1708"/>
                    <a:pt x="16739" y="1708"/>
                  </a:cubicBezTo>
                  <a:cubicBezTo>
                    <a:pt x="17677" y="1708"/>
                    <a:pt x="18601" y="1517"/>
                    <a:pt x="19540" y="1517"/>
                  </a:cubicBezTo>
                  <a:cubicBezTo>
                    <a:pt x="19793" y="1517"/>
                    <a:pt x="20046" y="1530"/>
                    <a:pt x="20301" y="1565"/>
                  </a:cubicBezTo>
                  <a:cubicBezTo>
                    <a:pt x="20467" y="1588"/>
                    <a:pt x="20643" y="1596"/>
                    <a:pt x="20826" y="1596"/>
                  </a:cubicBezTo>
                  <a:cubicBezTo>
                    <a:pt x="21255" y="1596"/>
                    <a:pt x="21716" y="1552"/>
                    <a:pt x="22139" y="1552"/>
                  </a:cubicBezTo>
                  <a:cubicBezTo>
                    <a:pt x="22281" y="1552"/>
                    <a:pt x="22418" y="1557"/>
                    <a:pt x="22549" y="1570"/>
                  </a:cubicBezTo>
                  <a:cubicBezTo>
                    <a:pt x="22721" y="1588"/>
                    <a:pt x="22893" y="1594"/>
                    <a:pt x="23065" y="1594"/>
                  </a:cubicBezTo>
                  <a:cubicBezTo>
                    <a:pt x="23641" y="1594"/>
                    <a:pt x="24215" y="1519"/>
                    <a:pt x="24795" y="1519"/>
                  </a:cubicBezTo>
                  <a:cubicBezTo>
                    <a:pt x="25039" y="1519"/>
                    <a:pt x="25284" y="1532"/>
                    <a:pt x="25530" y="1570"/>
                  </a:cubicBezTo>
                  <a:cubicBezTo>
                    <a:pt x="25876" y="1624"/>
                    <a:pt x="26315" y="1770"/>
                    <a:pt x="26754" y="1770"/>
                  </a:cubicBezTo>
                  <a:cubicBezTo>
                    <a:pt x="27133" y="1770"/>
                    <a:pt x="27512" y="1662"/>
                    <a:pt x="27834" y="1293"/>
                  </a:cubicBezTo>
                  <a:close/>
                  <a:moveTo>
                    <a:pt x="27344" y="23"/>
                  </a:moveTo>
                  <a:cubicBezTo>
                    <a:pt x="26604" y="23"/>
                    <a:pt x="25865" y="37"/>
                    <a:pt x="25130" y="49"/>
                  </a:cubicBezTo>
                  <a:cubicBezTo>
                    <a:pt x="24837" y="53"/>
                    <a:pt x="24544" y="55"/>
                    <a:pt x="24251" y="55"/>
                  </a:cubicBezTo>
                  <a:cubicBezTo>
                    <a:pt x="23558" y="55"/>
                    <a:pt x="22864" y="46"/>
                    <a:pt x="22171" y="46"/>
                  </a:cubicBezTo>
                  <a:cubicBezTo>
                    <a:pt x="21462" y="46"/>
                    <a:pt x="20752" y="55"/>
                    <a:pt x="20043" y="91"/>
                  </a:cubicBezTo>
                  <a:cubicBezTo>
                    <a:pt x="19329" y="126"/>
                    <a:pt x="18614" y="138"/>
                    <a:pt x="17899" y="138"/>
                  </a:cubicBezTo>
                  <a:cubicBezTo>
                    <a:pt x="16530" y="138"/>
                    <a:pt x="15159" y="95"/>
                    <a:pt x="13791" y="95"/>
                  </a:cubicBezTo>
                  <a:cubicBezTo>
                    <a:pt x="13446" y="95"/>
                    <a:pt x="13101" y="98"/>
                    <a:pt x="12757" y="105"/>
                  </a:cubicBezTo>
                  <a:cubicBezTo>
                    <a:pt x="11073" y="137"/>
                    <a:pt x="9389" y="559"/>
                    <a:pt x="7695" y="579"/>
                  </a:cubicBezTo>
                  <a:cubicBezTo>
                    <a:pt x="6747" y="590"/>
                    <a:pt x="5818" y="808"/>
                    <a:pt x="4873" y="845"/>
                  </a:cubicBezTo>
                  <a:cubicBezTo>
                    <a:pt x="3983" y="879"/>
                    <a:pt x="3043" y="1016"/>
                    <a:pt x="2155" y="1581"/>
                  </a:cubicBezTo>
                  <a:cubicBezTo>
                    <a:pt x="1466" y="2018"/>
                    <a:pt x="1155" y="2654"/>
                    <a:pt x="724" y="3316"/>
                  </a:cubicBezTo>
                  <a:cubicBezTo>
                    <a:pt x="240" y="4059"/>
                    <a:pt x="206" y="4854"/>
                    <a:pt x="193" y="5683"/>
                  </a:cubicBezTo>
                  <a:cubicBezTo>
                    <a:pt x="170" y="7285"/>
                    <a:pt x="0" y="8896"/>
                    <a:pt x="282" y="10408"/>
                  </a:cubicBezTo>
                  <a:cubicBezTo>
                    <a:pt x="200" y="11949"/>
                    <a:pt x="730" y="13214"/>
                    <a:pt x="1197" y="14472"/>
                  </a:cubicBezTo>
                  <a:cubicBezTo>
                    <a:pt x="1348" y="14878"/>
                    <a:pt x="1604" y="15362"/>
                    <a:pt x="1906" y="15645"/>
                  </a:cubicBezTo>
                  <a:cubicBezTo>
                    <a:pt x="2395" y="16101"/>
                    <a:pt x="2710" y="16980"/>
                    <a:pt x="3339" y="17024"/>
                  </a:cubicBezTo>
                  <a:cubicBezTo>
                    <a:pt x="4828" y="17126"/>
                    <a:pt x="6196" y="17864"/>
                    <a:pt x="7695" y="18019"/>
                  </a:cubicBezTo>
                  <a:cubicBezTo>
                    <a:pt x="9434" y="18200"/>
                    <a:pt x="11184" y="18382"/>
                    <a:pt x="12921" y="18459"/>
                  </a:cubicBezTo>
                  <a:cubicBezTo>
                    <a:pt x="14344" y="18523"/>
                    <a:pt x="15771" y="18584"/>
                    <a:pt x="17199" y="18584"/>
                  </a:cubicBezTo>
                  <a:cubicBezTo>
                    <a:pt x="17895" y="18584"/>
                    <a:pt x="18591" y="18569"/>
                    <a:pt x="19287" y="18534"/>
                  </a:cubicBezTo>
                  <a:cubicBezTo>
                    <a:pt x="20699" y="18464"/>
                    <a:pt x="22123" y="18478"/>
                    <a:pt x="23539" y="18458"/>
                  </a:cubicBezTo>
                  <a:cubicBezTo>
                    <a:pt x="24474" y="18445"/>
                    <a:pt x="25435" y="18274"/>
                    <a:pt x="26368" y="18274"/>
                  </a:cubicBezTo>
                  <a:cubicBezTo>
                    <a:pt x="26641" y="18274"/>
                    <a:pt x="26911" y="18288"/>
                    <a:pt x="27177" y="18326"/>
                  </a:cubicBezTo>
                  <a:cubicBezTo>
                    <a:pt x="27679" y="18396"/>
                    <a:pt x="28179" y="18420"/>
                    <a:pt x="28678" y="18420"/>
                  </a:cubicBezTo>
                  <a:cubicBezTo>
                    <a:pt x="29780" y="18420"/>
                    <a:pt x="30876" y="18302"/>
                    <a:pt x="31975" y="18302"/>
                  </a:cubicBezTo>
                  <a:cubicBezTo>
                    <a:pt x="32302" y="18302"/>
                    <a:pt x="32629" y="18313"/>
                    <a:pt x="32956" y="18340"/>
                  </a:cubicBezTo>
                  <a:cubicBezTo>
                    <a:pt x="33116" y="18353"/>
                    <a:pt x="33276" y="18358"/>
                    <a:pt x="33437" y="18358"/>
                  </a:cubicBezTo>
                  <a:cubicBezTo>
                    <a:pt x="34248" y="18358"/>
                    <a:pt x="35075" y="18218"/>
                    <a:pt x="35875" y="18211"/>
                  </a:cubicBezTo>
                  <a:cubicBezTo>
                    <a:pt x="36876" y="18201"/>
                    <a:pt x="37883" y="18049"/>
                    <a:pt x="38868" y="17976"/>
                  </a:cubicBezTo>
                  <a:cubicBezTo>
                    <a:pt x="39960" y="17896"/>
                    <a:pt x="41086" y="17840"/>
                    <a:pt x="42206" y="17464"/>
                  </a:cubicBezTo>
                  <a:cubicBezTo>
                    <a:pt x="43309" y="17094"/>
                    <a:pt x="43939" y="16372"/>
                    <a:pt x="44298" y="15291"/>
                  </a:cubicBezTo>
                  <a:cubicBezTo>
                    <a:pt x="44866" y="13584"/>
                    <a:pt x="45076" y="11739"/>
                    <a:pt x="45250" y="9907"/>
                  </a:cubicBezTo>
                  <a:cubicBezTo>
                    <a:pt x="45372" y="8645"/>
                    <a:pt x="45213" y="7379"/>
                    <a:pt x="45272" y="6103"/>
                  </a:cubicBezTo>
                  <a:cubicBezTo>
                    <a:pt x="45330" y="4792"/>
                    <a:pt x="44623" y="3782"/>
                    <a:pt x="43600" y="3109"/>
                  </a:cubicBezTo>
                  <a:cubicBezTo>
                    <a:pt x="42453" y="2354"/>
                    <a:pt x="41184" y="2105"/>
                    <a:pt x="40011" y="1534"/>
                  </a:cubicBezTo>
                  <a:cubicBezTo>
                    <a:pt x="38524" y="811"/>
                    <a:pt x="36963" y="841"/>
                    <a:pt x="35453" y="478"/>
                  </a:cubicBezTo>
                  <a:cubicBezTo>
                    <a:pt x="33457" y="1"/>
                    <a:pt x="31376" y="173"/>
                    <a:pt x="29332" y="69"/>
                  </a:cubicBezTo>
                  <a:cubicBezTo>
                    <a:pt x="28670" y="34"/>
                    <a:pt x="28006" y="23"/>
                    <a:pt x="27344" y="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948;p33">
            <a:extLst>
              <a:ext uri="{FF2B5EF4-FFF2-40B4-BE49-F238E27FC236}">
                <a16:creationId xmlns:a16="http://schemas.microsoft.com/office/drawing/2014/main" id="{7B1ABFE2-0C58-413D-BE57-AD738A2FCFB1}"/>
              </a:ext>
            </a:extLst>
          </p:cNvPr>
          <p:cNvGrpSpPr/>
          <p:nvPr/>
        </p:nvGrpSpPr>
        <p:grpSpPr>
          <a:xfrm rot="15781665" flipH="1">
            <a:off x="7133380" y="1878007"/>
            <a:ext cx="490112" cy="792442"/>
            <a:chOff x="3497766" y="2048168"/>
            <a:chExt cx="246101" cy="388799"/>
          </a:xfrm>
        </p:grpSpPr>
        <p:sp>
          <p:nvSpPr>
            <p:cNvPr id="30" name="Google Shape;949;p33">
              <a:extLst>
                <a:ext uri="{FF2B5EF4-FFF2-40B4-BE49-F238E27FC236}">
                  <a16:creationId xmlns:a16="http://schemas.microsoft.com/office/drawing/2014/main" id="{32C0971B-8FE5-44AB-AC81-44F03F5E5300}"/>
                </a:ext>
              </a:extLst>
            </p:cNvPr>
            <p:cNvSpPr/>
            <p:nvPr/>
          </p:nvSpPr>
          <p:spPr>
            <a:xfrm>
              <a:off x="3511003" y="2062499"/>
              <a:ext cx="218646" cy="357255"/>
            </a:xfrm>
            <a:custGeom>
              <a:avLst/>
              <a:gdLst/>
              <a:ahLst/>
              <a:cxnLst/>
              <a:rect l="l" t="t" r="r" b="b"/>
              <a:pathLst>
                <a:path w="17377" h="28393" extrusionOk="0">
                  <a:moveTo>
                    <a:pt x="13572" y="0"/>
                  </a:moveTo>
                  <a:cubicBezTo>
                    <a:pt x="13074" y="0"/>
                    <a:pt x="12546" y="262"/>
                    <a:pt x="12228" y="646"/>
                  </a:cubicBezTo>
                  <a:cubicBezTo>
                    <a:pt x="11377" y="1676"/>
                    <a:pt x="10457" y="2667"/>
                    <a:pt x="9854" y="3861"/>
                  </a:cubicBezTo>
                  <a:cubicBezTo>
                    <a:pt x="9344" y="4874"/>
                    <a:pt x="8650" y="5775"/>
                    <a:pt x="8119" y="6780"/>
                  </a:cubicBezTo>
                  <a:cubicBezTo>
                    <a:pt x="7687" y="7599"/>
                    <a:pt x="7541" y="8639"/>
                    <a:pt x="6744" y="9275"/>
                  </a:cubicBezTo>
                  <a:cubicBezTo>
                    <a:pt x="6445" y="9514"/>
                    <a:pt x="6427" y="9944"/>
                    <a:pt x="6324" y="10250"/>
                  </a:cubicBezTo>
                  <a:cubicBezTo>
                    <a:pt x="5649" y="12269"/>
                    <a:pt x="4684" y="14191"/>
                    <a:pt x="4380" y="16337"/>
                  </a:cubicBezTo>
                  <a:cubicBezTo>
                    <a:pt x="4235" y="17348"/>
                    <a:pt x="3928" y="18343"/>
                    <a:pt x="3760" y="19358"/>
                  </a:cubicBezTo>
                  <a:cubicBezTo>
                    <a:pt x="3732" y="19534"/>
                    <a:pt x="3712" y="19652"/>
                    <a:pt x="3591" y="19652"/>
                  </a:cubicBezTo>
                  <a:cubicBezTo>
                    <a:pt x="3521" y="19652"/>
                    <a:pt x="3418" y="19613"/>
                    <a:pt x="3259" y="19525"/>
                  </a:cubicBezTo>
                  <a:cubicBezTo>
                    <a:pt x="2586" y="19151"/>
                    <a:pt x="1869" y="18744"/>
                    <a:pt x="1051" y="18744"/>
                  </a:cubicBezTo>
                  <a:cubicBezTo>
                    <a:pt x="888" y="18744"/>
                    <a:pt x="722" y="18760"/>
                    <a:pt x="551" y="18795"/>
                  </a:cubicBezTo>
                  <a:cubicBezTo>
                    <a:pt x="0" y="18909"/>
                    <a:pt x="385" y="19235"/>
                    <a:pt x="358" y="19483"/>
                  </a:cubicBezTo>
                  <a:cubicBezTo>
                    <a:pt x="153" y="19774"/>
                    <a:pt x="235" y="19996"/>
                    <a:pt x="520" y="20211"/>
                  </a:cubicBezTo>
                  <a:cubicBezTo>
                    <a:pt x="682" y="20332"/>
                    <a:pt x="746" y="20514"/>
                    <a:pt x="452" y="20617"/>
                  </a:cubicBezTo>
                  <a:cubicBezTo>
                    <a:pt x="276" y="20679"/>
                    <a:pt x="424" y="20859"/>
                    <a:pt x="450" y="20870"/>
                  </a:cubicBezTo>
                  <a:cubicBezTo>
                    <a:pt x="1100" y="21124"/>
                    <a:pt x="1002" y="21827"/>
                    <a:pt x="1164" y="22288"/>
                  </a:cubicBezTo>
                  <a:cubicBezTo>
                    <a:pt x="1340" y="22788"/>
                    <a:pt x="1802" y="23310"/>
                    <a:pt x="1533" y="23935"/>
                  </a:cubicBezTo>
                  <a:cubicBezTo>
                    <a:pt x="1517" y="23980"/>
                    <a:pt x="1505" y="24025"/>
                    <a:pt x="1495" y="24072"/>
                  </a:cubicBezTo>
                  <a:cubicBezTo>
                    <a:pt x="2286" y="24182"/>
                    <a:pt x="1805" y="25106"/>
                    <a:pt x="2351" y="25410"/>
                  </a:cubicBezTo>
                  <a:cubicBezTo>
                    <a:pt x="2547" y="25519"/>
                    <a:pt x="2682" y="25777"/>
                    <a:pt x="2704" y="26086"/>
                  </a:cubicBezTo>
                  <a:cubicBezTo>
                    <a:pt x="2726" y="26396"/>
                    <a:pt x="2900" y="26693"/>
                    <a:pt x="3133" y="26961"/>
                  </a:cubicBezTo>
                  <a:cubicBezTo>
                    <a:pt x="3417" y="27284"/>
                    <a:pt x="3966" y="27452"/>
                    <a:pt x="3818" y="28099"/>
                  </a:cubicBezTo>
                  <a:cubicBezTo>
                    <a:pt x="3781" y="28262"/>
                    <a:pt x="4223" y="28393"/>
                    <a:pt x="4628" y="28393"/>
                  </a:cubicBezTo>
                  <a:cubicBezTo>
                    <a:pt x="4859" y="28393"/>
                    <a:pt x="5077" y="28350"/>
                    <a:pt x="5188" y="28247"/>
                  </a:cubicBezTo>
                  <a:cubicBezTo>
                    <a:pt x="5515" y="27945"/>
                    <a:pt x="5856" y="27625"/>
                    <a:pt x="6186" y="27359"/>
                  </a:cubicBezTo>
                  <a:cubicBezTo>
                    <a:pt x="7318" y="26438"/>
                    <a:pt x="8261" y="25326"/>
                    <a:pt x="9049" y="24156"/>
                  </a:cubicBezTo>
                  <a:cubicBezTo>
                    <a:pt x="9554" y="23409"/>
                    <a:pt x="10185" y="22650"/>
                    <a:pt x="10418" y="21715"/>
                  </a:cubicBezTo>
                  <a:cubicBezTo>
                    <a:pt x="10436" y="21639"/>
                    <a:pt x="10459" y="21563"/>
                    <a:pt x="10490" y="21490"/>
                  </a:cubicBezTo>
                  <a:cubicBezTo>
                    <a:pt x="11053" y="20239"/>
                    <a:pt x="10956" y="19872"/>
                    <a:pt x="9816" y="19872"/>
                  </a:cubicBezTo>
                  <a:cubicBezTo>
                    <a:pt x="9665" y="19872"/>
                    <a:pt x="9496" y="19879"/>
                    <a:pt x="9308" y="19890"/>
                  </a:cubicBezTo>
                  <a:cubicBezTo>
                    <a:pt x="9256" y="19894"/>
                    <a:pt x="9204" y="19895"/>
                    <a:pt x="9152" y="19895"/>
                  </a:cubicBezTo>
                  <a:cubicBezTo>
                    <a:pt x="9018" y="19895"/>
                    <a:pt x="8882" y="19887"/>
                    <a:pt x="8748" y="19887"/>
                  </a:cubicBezTo>
                  <a:cubicBezTo>
                    <a:pt x="8475" y="19887"/>
                    <a:pt x="8207" y="19920"/>
                    <a:pt x="7965" y="20121"/>
                  </a:cubicBezTo>
                  <a:cubicBezTo>
                    <a:pt x="7918" y="20160"/>
                    <a:pt x="7874" y="20177"/>
                    <a:pt x="7834" y="20177"/>
                  </a:cubicBezTo>
                  <a:cubicBezTo>
                    <a:pt x="7755" y="20177"/>
                    <a:pt x="7690" y="20112"/>
                    <a:pt x="7648" y="20023"/>
                  </a:cubicBezTo>
                  <a:cubicBezTo>
                    <a:pt x="7503" y="19721"/>
                    <a:pt x="7337" y="19416"/>
                    <a:pt x="7466" y="19066"/>
                  </a:cubicBezTo>
                  <a:cubicBezTo>
                    <a:pt x="8060" y="17471"/>
                    <a:pt x="8689" y="15885"/>
                    <a:pt x="9477" y="14379"/>
                  </a:cubicBezTo>
                  <a:cubicBezTo>
                    <a:pt x="9860" y="13648"/>
                    <a:pt x="10327" y="12929"/>
                    <a:pt x="10700" y="12207"/>
                  </a:cubicBezTo>
                  <a:cubicBezTo>
                    <a:pt x="11423" y="10813"/>
                    <a:pt x="12416" y="9650"/>
                    <a:pt x="13335" y="8415"/>
                  </a:cubicBezTo>
                  <a:cubicBezTo>
                    <a:pt x="14080" y="7416"/>
                    <a:pt x="14928" y="6509"/>
                    <a:pt x="15774" y="5597"/>
                  </a:cubicBezTo>
                  <a:cubicBezTo>
                    <a:pt x="16154" y="5187"/>
                    <a:pt x="16384" y="4673"/>
                    <a:pt x="16913" y="4353"/>
                  </a:cubicBezTo>
                  <a:cubicBezTo>
                    <a:pt x="17198" y="4179"/>
                    <a:pt x="17377" y="3659"/>
                    <a:pt x="17165" y="3202"/>
                  </a:cubicBezTo>
                  <a:cubicBezTo>
                    <a:pt x="16524" y="1809"/>
                    <a:pt x="15474" y="820"/>
                    <a:pt x="14132" y="129"/>
                  </a:cubicBezTo>
                  <a:cubicBezTo>
                    <a:pt x="13959" y="40"/>
                    <a:pt x="13768" y="0"/>
                    <a:pt x="13572"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50;p33">
              <a:extLst>
                <a:ext uri="{FF2B5EF4-FFF2-40B4-BE49-F238E27FC236}">
                  <a16:creationId xmlns:a16="http://schemas.microsoft.com/office/drawing/2014/main" id="{6A832E06-A749-461D-A0BB-5FA96A8FB774}"/>
                </a:ext>
              </a:extLst>
            </p:cNvPr>
            <p:cNvSpPr/>
            <p:nvPr/>
          </p:nvSpPr>
          <p:spPr>
            <a:xfrm>
              <a:off x="3497766" y="2048168"/>
              <a:ext cx="246101" cy="388799"/>
            </a:xfrm>
            <a:custGeom>
              <a:avLst/>
              <a:gdLst/>
              <a:ahLst/>
              <a:cxnLst/>
              <a:rect l="l" t="t" r="r" b="b"/>
              <a:pathLst>
                <a:path w="19559" h="30900" extrusionOk="0">
                  <a:moveTo>
                    <a:pt x="14624" y="1139"/>
                  </a:moveTo>
                  <a:cubicBezTo>
                    <a:pt x="14820" y="1139"/>
                    <a:pt x="15011" y="1179"/>
                    <a:pt x="15184" y="1268"/>
                  </a:cubicBezTo>
                  <a:cubicBezTo>
                    <a:pt x="16526" y="1959"/>
                    <a:pt x="17576" y="2948"/>
                    <a:pt x="18217" y="4341"/>
                  </a:cubicBezTo>
                  <a:cubicBezTo>
                    <a:pt x="18429" y="4798"/>
                    <a:pt x="18250" y="5318"/>
                    <a:pt x="17965" y="5492"/>
                  </a:cubicBezTo>
                  <a:cubicBezTo>
                    <a:pt x="17436" y="5812"/>
                    <a:pt x="17206" y="6326"/>
                    <a:pt x="16826" y="6736"/>
                  </a:cubicBezTo>
                  <a:cubicBezTo>
                    <a:pt x="15980" y="7648"/>
                    <a:pt x="15132" y="8555"/>
                    <a:pt x="14387" y="9554"/>
                  </a:cubicBezTo>
                  <a:cubicBezTo>
                    <a:pt x="13468" y="10789"/>
                    <a:pt x="12475" y="11952"/>
                    <a:pt x="11752" y="13346"/>
                  </a:cubicBezTo>
                  <a:cubicBezTo>
                    <a:pt x="11379" y="14068"/>
                    <a:pt x="10912" y="14787"/>
                    <a:pt x="10529" y="15518"/>
                  </a:cubicBezTo>
                  <a:cubicBezTo>
                    <a:pt x="9741" y="17024"/>
                    <a:pt x="9112" y="18610"/>
                    <a:pt x="8518" y="20205"/>
                  </a:cubicBezTo>
                  <a:cubicBezTo>
                    <a:pt x="8389" y="20555"/>
                    <a:pt x="8555" y="20860"/>
                    <a:pt x="8700" y="21162"/>
                  </a:cubicBezTo>
                  <a:cubicBezTo>
                    <a:pt x="8742" y="21251"/>
                    <a:pt x="8807" y="21316"/>
                    <a:pt x="8886" y="21316"/>
                  </a:cubicBezTo>
                  <a:cubicBezTo>
                    <a:pt x="8926" y="21316"/>
                    <a:pt x="8970" y="21299"/>
                    <a:pt x="9017" y="21260"/>
                  </a:cubicBezTo>
                  <a:cubicBezTo>
                    <a:pt x="9259" y="21059"/>
                    <a:pt x="9527" y="21026"/>
                    <a:pt x="9800" y="21026"/>
                  </a:cubicBezTo>
                  <a:cubicBezTo>
                    <a:pt x="9934" y="21026"/>
                    <a:pt x="10070" y="21034"/>
                    <a:pt x="10204" y="21034"/>
                  </a:cubicBezTo>
                  <a:cubicBezTo>
                    <a:pt x="10256" y="21034"/>
                    <a:pt x="10308" y="21033"/>
                    <a:pt x="10360" y="21029"/>
                  </a:cubicBezTo>
                  <a:cubicBezTo>
                    <a:pt x="10548" y="21018"/>
                    <a:pt x="10717" y="21011"/>
                    <a:pt x="10868" y="21011"/>
                  </a:cubicBezTo>
                  <a:cubicBezTo>
                    <a:pt x="12008" y="21011"/>
                    <a:pt x="12105" y="21378"/>
                    <a:pt x="11542" y="22629"/>
                  </a:cubicBezTo>
                  <a:cubicBezTo>
                    <a:pt x="11511" y="22702"/>
                    <a:pt x="11488" y="22778"/>
                    <a:pt x="11470" y="22854"/>
                  </a:cubicBezTo>
                  <a:cubicBezTo>
                    <a:pt x="11237" y="23789"/>
                    <a:pt x="10606" y="24548"/>
                    <a:pt x="10101" y="25295"/>
                  </a:cubicBezTo>
                  <a:cubicBezTo>
                    <a:pt x="9313" y="26465"/>
                    <a:pt x="8370" y="27577"/>
                    <a:pt x="7238" y="28498"/>
                  </a:cubicBezTo>
                  <a:cubicBezTo>
                    <a:pt x="6908" y="28764"/>
                    <a:pt x="6567" y="29084"/>
                    <a:pt x="6240" y="29386"/>
                  </a:cubicBezTo>
                  <a:cubicBezTo>
                    <a:pt x="6129" y="29489"/>
                    <a:pt x="5911" y="29532"/>
                    <a:pt x="5680" y="29532"/>
                  </a:cubicBezTo>
                  <a:cubicBezTo>
                    <a:pt x="5275" y="29532"/>
                    <a:pt x="4833" y="29401"/>
                    <a:pt x="4870" y="29238"/>
                  </a:cubicBezTo>
                  <a:cubicBezTo>
                    <a:pt x="5018" y="28591"/>
                    <a:pt x="4469" y="28423"/>
                    <a:pt x="4185" y="28100"/>
                  </a:cubicBezTo>
                  <a:cubicBezTo>
                    <a:pt x="3952" y="27832"/>
                    <a:pt x="3778" y="27535"/>
                    <a:pt x="3756" y="27225"/>
                  </a:cubicBezTo>
                  <a:cubicBezTo>
                    <a:pt x="3734" y="26916"/>
                    <a:pt x="3599" y="26658"/>
                    <a:pt x="3403" y="26549"/>
                  </a:cubicBezTo>
                  <a:cubicBezTo>
                    <a:pt x="2857" y="26245"/>
                    <a:pt x="3338" y="25321"/>
                    <a:pt x="2547" y="25211"/>
                  </a:cubicBezTo>
                  <a:cubicBezTo>
                    <a:pt x="2557" y="25164"/>
                    <a:pt x="2569" y="25119"/>
                    <a:pt x="2585" y="25074"/>
                  </a:cubicBezTo>
                  <a:cubicBezTo>
                    <a:pt x="2854" y="24449"/>
                    <a:pt x="2392" y="23927"/>
                    <a:pt x="2216" y="23427"/>
                  </a:cubicBezTo>
                  <a:cubicBezTo>
                    <a:pt x="2054" y="22966"/>
                    <a:pt x="2152" y="22263"/>
                    <a:pt x="1502" y="22009"/>
                  </a:cubicBezTo>
                  <a:cubicBezTo>
                    <a:pt x="1476" y="21998"/>
                    <a:pt x="1328" y="21818"/>
                    <a:pt x="1504" y="21756"/>
                  </a:cubicBezTo>
                  <a:cubicBezTo>
                    <a:pt x="1798" y="21653"/>
                    <a:pt x="1734" y="21471"/>
                    <a:pt x="1572" y="21350"/>
                  </a:cubicBezTo>
                  <a:cubicBezTo>
                    <a:pt x="1287" y="21135"/>
                    <a:pt x="1205" y="20913"/>
                    <a:pt x="1410" y="20622"/>
                  </a:cubicBezTo>
                  <a:cubicBezTo>
                    <a:pt x="1437" y="20374"/>
                    <a:pt x="1052" y="20048"/>
                    <a:pt x="1603" y="19934"/>
                  </a:cubicBezTo>
                  <a:cubicBezTo>
                    <a:pt x="1774" y="19899"/>
                    <a:pt x="1940" y="19883"/>
                    <a:pt x="2103" y="19883"/>
                  </a:cubicBezTo>
                  <a:cubicBezTo>
                    <a:pt x="2921" y="19883"/>
                    <a:pt x="3638" y="20290"/>
                    <a:pt x="4311" y="20664"/>
                  </a:cubicBezTo>
                  <a:cubicBezTo>
                    <a:pt x="4470" y="20752"/>
                    <a:pt x="4573" y="20791"/>
                    <a:pt x="4643" y="20791"/>
                  </a:cubicBezTo>
                  <a:cubicBezTo>
                    <a:pt x="4764" y="20791"/>
                    <a:pt x="4784" y="20673"/>
                    <a:pt x="4812" y="20497"/>
                  </a:cubicBezTo>
                  <a:cubicBezTo>
                    <a:pt x="4980" y="19482"/>
                    <a:pt x="5287" y="18487"/>
                    <a:pt x="5432" y="17476"/>
                  </a:cubicBezTo>
                  <a:cubicBezTo>
                    <a:pt x="5736" y="15330"/>
                    <a:pt x="6701" y="13408"/>
                    <a:pt x="7376" y="11389"/>
                  </a:cubicBezTo>
                  <a:cubicBezTo>
                    <a:pt x="7479" y="11083"/>
                    <a:pt x="7497" y="10653"/>
                    <a:pt x="7796" y="10414"/>
                  </a:cubicBezTo>
                  <a:cubicBezTo>
                    <a:pt x="8593" y="9778"/>
                    <a:pt x="8739" y="8738"/>
                    <a:pt x="9171" y="7919"/>
                  </a:cubicBezTo>
                  <a:cubicBezTo>
                    <a:pt x="9702" y="6914"/>
                    <a:pt x="10396" y="6013"/>
                    <a:pt x="10906" y="5000"/>
                  </a:cubicBezTo>
                  <a:cubicBezTo>
                    <a:pt x="11509" y="3806"/>
                    <a:pt x="12429" y="2815"/>
                    <a:pt x="13280" y="1785"/>
                  </a:cubicBezTo>
                  <a:cubicBezTo>
                    <a:pt x="13598" y="1401"/>
                    <a:pt x="14126" y="1139"/>
                    <a:pt x="14624" y="1139"/>
                  </a:cubicBezTo>
                  <a:close/>
                  <a:moveTo>
                    <a:pt x="14269" y="0"/>
                  </a:moveTo>
                  <a:cubicBezTo>
                    <a:pt x="13583" y="0"/>
                    <a:pt x="13165" y="545"/>
                    <a:pt x="12757" y="978"/>
                  </a:cubicBezTo>
                  <a:cubicBezTo>
                    <a:pt x="10164" y="3729"/>
                    <a:pt x="8519" y="7100"/>
                    <a:pt x="6917" y="10464"/>
                  </a:cubicBezTo>
                  <a:cubicBezTo>
                    <a:pt x="6065" y="12253"/>
                    <a:pt x="5257" y="14096"/>
                    <a:pt x="4887" y="16075"/>
                  </a:cubicBezTo>
                  <a:cubicBezTo>
                    <a:pt x="4725" y="16946"/>
                    <a:pt x="4341" y="17759"/>
                    <a:pt x="4355" y="18679"/>
                  </a:cubicBezTo>
                  <a:cubicBezTo>
                    <a:pt x="4360" y="19079"/>
                    <a:pt x="4161" y="19295"/>
                    <a:pt x="3877" y="19295"/>
                  </a:cubicBezTo>
                  <a:cubicBezTo>
                    <a:pt x="3747" y="19295"/>
                    <a:pt x="3600" y="19250"/>
                    <a:pt x="3447" y="19156"/>
                  </a:cubicBezTo>
                  <a:cubicBezTo>
                    <a:pt x="3000" y="18885"/>
                    <a:pt x="2549" y="18777"/>
                    <a:pt x="2102" y="18777"/>
                  </a:cubicBezTo>
                  <a:cubicBezTo>
                    <a:pt x="1532" y="18777"/>
                    <a:pt x="969" y="18952"/>
                    <a:pt x="429" y="19184"/>
                  </a:cubicBezTo>
                  <a:cubicBezTo>
                    <a:pt x="1" y="19370"/>
                    <a:pt x="6" y="19995"/>
                    <a:pt x="82" y="20480"/>
                  </a:cubicBezTo>
                  <a:cubicBezTo>
                    <a:pt x="198" y="21211"/>
                    <a:pt x="430" y="21908"/>
                    <a:pt x="698" y="22601"/>
                  </a:cubicBezTo>
                  <a:cubicBezTo>
                    <a:pt x="1189" y="23870"/>
                    <a:pt x="1563" y="25194"/>
                    <a:pt x="2149" y="26416"/>
                  </a:cubicBezTo>
                  <a:cubicBezTo>
                    <a:pt x="2428" y="26997"/>
                    <a:pt x="2591" y="27638"/>
                    <a:pt x="2964" y="28174"/>
                  </a:cubicBezTo>
                  <a:cubicBezTo>
                    <a:pt x="3565" y="29038"/>
                    <a:pt x="4128" y="29929"/>
                    <a:pt x="4862" y="30690"/>
                  </a:cubicBezTo>
                  <a:cubicBezTo>
                    <a:pt x="5001" y="30833"/>
                    <a:pt x="5239" y="30900"/>
                    <a:pt x="5498" y="30900"/>
                  </a:cubicBezTo>
                  <a:cubicBezTo>
                    <a:pt x="5902" y="30900"/>
                    <a:pt x="6355" y="30736"/>
                    <a:pt x="6556" y="30447"/>
                  </a:cubicBezTo>
                  <a:cubicBezTo>
                    <a:pt x="6968" y="29857"/>
                    <a:pt x="7555" y="29487"/>
                    <a:pt x="8126" y="29089"/>
                  </a:cubicBezTo>
                  <a:cubicBezTo>
                    <a:pt x="8745" y="28657"/>
                    <a:pt x="9093" y="27972"/>
                    <a:pt x="9633" y="27449"/>
                  </a:cubicBezTo>
                  <a:cubicBezTo>
                    <a:pt x="10946" y="26182"/>
                    <a:pt x="11750" y="24533"/>
                    <a:pt x="12653" y="22972"/>
                  </a:cubicBezTo>
                  <a:cubicBezTo>
                    <a:pt x="12989" y="22391"/>
                    <a:pt x="13625" y="21093"/>
                    <a:pt x="13007" y="20511"/>
                  </a:cubicBezTo>
                  <a:cubicBezTo>
                    <a:pt x="12723" y="20243"/>
                    <a:pt x="12184" y="20055"/>
                    <a:pt x="11746" y="20055"/>
                  </a:cubicBezTo>
                  <a:cubicBezTo>
                    <a:pt x="11640" y="20055"/>
                    <a:pt x="11539" y="20066"/>
                    <a:pt x="11450" y="20090"/>
                  </a:cubicBezTo>
                  <a:cubicBezTo>
                    <a:pt x="11432" y="20094"/>
                    <a:pt x="11414" y="20096"/>
                    <a:pt x="11395" y="20096"/>
                  </a:cubicBezTo>
                  <a:cubicBezTo>
                    <a:pt x="11315" y="20096"/>
                    <a:pt x="11225" y="20061"/>
                    <a:pt x="11139" y="20060"/>
                  </a:cubicBezTo>
                  <a:cubicBezTo>
                    <a:pt x="10938" y="20040"/>
                    <a:pt x="10736" y="19999"/>
                    <a:pt x="10535" y="19999"/>
                  </a:cubicBezTo>
                  <a:cubicBezTo>
                    <a:pt x="10524" y="19999"/>
                    <a:pt x="10513" y="19999"/>
                    <a:pt x="10503" y="20000"/>
                  </a:cubicBezTo>
                  <a:cubicBezTo>
                    <a:pt x="10281" y="20004"/>
                    <a:pt x="10018" y="20142"/>
                    <a:pt x="9809" y="20142"/>
                  </a:cubicBezTo>
                  <a:cubicBezTo>
                    <a:pt x="9708" y="20142"/>
                    <a:pt x="9621" y="20110"/>
                    <a:pt x="9555" y="20017"/>
                  </a:cubicBezTo>
                  <a:cubicBezTo>
                    <a:pt x="9447" y="19861"/>
                    <a:pt x="9716" y="19405"/>
                    <a:pt x="9867" y="19113"/>
                  </a:cubicBezTo>
                  <a:cubicBezTo>
                    <a:pt x="10397" y="18080"/>
                    <a:pt x="10861" y="17014"/>
                    <a:pt x="11402" y="15983"/>
                  </a:cubicBezTo>
                  <a:cubicBezTo>
                    <a:pt x="11850" y="15129"/>
                    <a:pt x="12270" y="14267"/>
                    <a:pt x="12802" y="13455"/>
                  </a:cubicBezTo>
                  <a:cubicBezTo>
                    <a:pt x="13642" y="12175"/>
                    <a:pt x="14370" y="10840"/>
                    <a:pt x="15498" y="9742"/>
                  </a:cubicBezTo>
                  <a:cubicBezTo>
                    <a:pt x="16447" y="8818"/>
                    <a:pt x="17215" y="7701"/>
                    <a:pt x="18088" y="6690"/>
                  </a:cubicBezTo>
                  <a:cubicBezTo>
                    <a:pt x="18323" y="6418"/>
                    <a:pt x="18623" y="6207"/>
                    <a:pt x="18864" y="5963"/>
                  </a:cubicBezTo>
                  <a:cubicBezTo>
                    <a:pt x="19558" y="5263"/>
                    <a:pt x="19331" y="4604"/>
                    <a:pt x="19079" y="3865"/>
                  </a:cubicBezTo>
                  <a:cubicBezTo>
                    <a:pt x="18661" y="2636"/>
                    <a:pt x="17858" y="1814"/>
                    <a:pt x="16690" y="1233"/>
                  </a:cubicBezTo>
                  <a:cubicBezTo>
                    <a:pt x="16108" y="942"/>
                    <a:pt x="15636" y="475"/>
                    <a:pt x="14997" y="180"/>
                  </a:cubicBezTo>
                  <a:cubicBezTo>
                    <a:pt x="14723" y="53"/>
                    <a:pt x="14483" y="0"/>
                    <a:pt x="142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902;p33">
            <a:extLst>
              <a:ext uri="{FF2B5EF4-FFF2-40B4-BE49-F238E27FC236}">
                <a16:creationId xmlns:a16="http://schemas.microsoft.com/office/drawing/2014/main" id="{E67FEE06-B8D7-4193-8F95-22C97FB2CB2B}"/>
              </a:ext>
            </a:extLst>
          </p:cNvPr>
          <p:cNvSpPr txBox="1">
            <a:spLocks/>
          </p:cNvSpPr>
          <p:nvPr/>
        </p:nvSpPr>
        <p:spPr>
          <a:xfrm>
            <a:off x="4675593" y="1899138"/>
            <a:ext cx="2314880" cy="1656454"/>
          </a:xfrm>
          <a:prstGeom prst="rect">
            <a:avLst/>
          </a:prstGeom>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rgbClr val="C00000"/>
                </a:solidFill>
                <a:latin typeface="Cambria" panose="02040503050406030204" pitchFamily="18" charset="0"/>
                <a:ea typeface="Cambria" panose="02040503050406030204" pitchFamily="18" charset="0"/>
              </a:rPr>
              <a:t>NUCLEIC ACID</a:t>
            </a:r>
            <a:endParaRPr lang="en-US" sz="2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87" name="Google Shape;925;p33">
            <a:extLst>
              <a:ext uri="{FF2B5EF4-FFF2-40B4-BE49-F238E27FC236}">
                <a16:creationId xmlns:a16="http://schemas.microsoft.com/office/drawing/2014/main" id="{D06DC061-5041-426A-B7B8-021A2771ED19}"/>
              </a:ext>
            </a:extLst>
          </p:cNvPr>
          <p:cNvGrpSpPr/>
          <p:nvPr/>
        </p:nvGrpSpPr>
        <p:grpSpPr>
          <a:xfrm rot="21287607">
            <a:off x="5701955" y="3618256"/>
            <a:ext cx="788090" cy="699818"/>
            <a:chOff x="5514332" y="2048099"/>
            <a:chExt cx="246675" cy="389726"/>
          </a:xfrm>
        </p:grpSpPr>
        <p:sp>
          <p:nvSpPr>
            <p:cNvPr id="88" name="Google Shape;926;p33">
              <a:extLst>
                <a:ext uri="{FF2B5EF4-FFF2-40B4-BE49-F238E27FC236}">
                  <a16:creationId xmlns:a16="http://schemas.microsoft.com/office/drawing/2014/main" id="{09FAA0F5-B9CE-4BA2-A352-CD067A7673D8}"/>
                </a:ext>
              </a:extLst>
            </p:cNvPr>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27;p33">
              <a:extLst>
                <a:ext uri="{FF2B5EF4-FFF2-40B4-BE49-F238E27FC236}">
                  <a16:creationId xmlns:a16="http://schemas.microsoft.com/office/drawing/2014/main" id="{03CE16A2-13C3-4902-80A4-283FD8F70E9A}"/>
                </a:ext>
              </a:extLst>
            </p:cNvPr>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22;p33">
            <a:extLst>
              <a:ext uri="{FF2B5EF4-FFF2-40B4-BE49-F238E27FC236}">
                <a16:creationId xmlns:a16="http://schemas.microsoft.com/office/drawing/2014/main" id="{3C3D22B1-A982-466D-B750-B76DC142A7CC}"/>
              </a:ext>
            </a:extLst>
          </p:cNvPr>
          <p:cNvGrpSpPr/>
          <p:nvPr/>
        </p:nvGrpSpPr>
        <p:grpSpPr>
          <a:xfrm>
            <a:off x="5679600" y="4380735"/>
            <a:ext cx="1089135" cy="584742"/>
            <a:chOff x="5102934" y="3455089"/>
            <a:chExt cx="1089135" cy="357221"/>
          </a:xfrm>
        </p:grpSpPr>
        <p:sp>
          <p:nvSpPr>
            <p:cNvPr id="91" name="Google Shape;923;p33">
              <a:extLst>
                <a:ext uri="{FF2B5EF4-FFF2-40B4-BE49-F238E27FC236}">
                  <a16:creationId xmlns:a16="http://schemas.microsoft.com/office/drawing/2014/main" id="{A7621BF0-6875-41D2-BEF9-E8290EF8697E}"/>
                </a:ext>
              </a:extLst>
            </p:cNvPr>
            <p:cNvSpPr/>
            <p:nvPr/>
          </p:nvSpPr>
          <p:spPr>
            <a:xfrm>
              <a:off x="5102934" y="3455091"/>
              <a:ext cx="1089135" cy="357219"/>
            </a:xfrm>
            <a:custGeom>
              <a:avLst/>
              <a:gdLst/>
              <a:ahLst/>
              <a:cxnLst/>
              <a:rect l="l" t="t" r="r" b="b"/>
              <a:pathLst>
                <a:path w="55174" h="18878" extrusionOk="0">
                  <a:moveTo>
                    <a:pt x="18263" y="1"/>
                  </a:moveTo>
                  <a:cubicBezTo>
                    <a:pt x="17272" y="1"/>
                    <a:pt x="16290" y="2"/>
                    <a:pt x="15334" y="2"/>
                  </a:cubicBezTo>
                  <a:cubicBezTo>
                    <a:pt x="13916" y="405"/>
                    <a:pt x="12540" y="284"/>
                    <a:pt x="11190" y="592"/>
                  </a:cubicBezTo>
                  <a:cubicBezTo>
                    <a:pt x="9924" y="881"/>
                    <a:pt x="8532" y="744"/>
                    <a:pt x="7343" y="1202"/>
                  </a:cubicBezTo>
                  <a:cubicBezTo>
                    <a:pt x="5660" y="1849"/>
                    <a:pt x="3851" y="2085"/>
                    <a:pt x="2261" y="3086"/>
                  </a:cubicBezTo>
                  <a:cubicBezTo>
                    <a:pt x="1069" y="3835"/>
                    <a:pt x="161" y="4783"/>
                    <a:pt x="200" y="6130"/>
                  </a:cubicBezTo>
                  <a:cubicBezTo>
                    <a:pt x="239" y="7496"/>
                    <a:pt x="1" y="8876"/>
                    <a:pt x="211" y="10204"/>
                  </a:cubicBezTo>
                  <a:cubicBezTo>
                    <a:pt x="523" y="12183"/>
                    <a:pt x="655" y="14230"/>
                    <a:pt x="1632" y="16044"/>
                  </a:cubicBezTo>
                  <a:cubicBezTo>
                    <a:pt x="1984" y="16697"/>
                    <a:pt x="2418" y="17474"/>
                    <a:pt x="3113" y="17533"/>
                  </a:cubicBezTo>
                  <a:cubicBezTo>
                    <a:pt x="4185" y="17621"/>
                    <a:pt x="5137" y="18280"/>
                    <a:pt x="6231" y="18280"/>
                  </a:cubicBezTo>
                  <a:cubicBezTo>
                    <a:pt x="6441" y="18280"/>
                    <a:pt x="6657" y="18256"/>
                    <a:pt x="6880" y="18198"/>
                  </a:cubicBezTo>
                  <a:cubicBezTo>
                    <a:pt x="7098" y="18142"/>
                    <a:pt x="7328" y="18120"/>
                    <a:pt x="7563" y="18120"/>
                  </a:cubicBezTo>
                  <a:cubicBezTo>
                    <a:pt x="8056" y="18120"/>
                    <a:pt x="8571" y="18219"/>
                    <a:pt x="9053" y="18314"/>
                  </a:cubicBezTo>
                  <a:cubicBezTo>
                    <a:pt x="10462" y="18585"/>
                    <a:pt x="11892" y="18721"/>
                    <a:pt x="13325" y="18721"/>
                  </a:cubicBezTo>
                  <a:cubicBezTo>
                    <a:pt x="13722" y="18721"/>
                    <a:pt x="14119" y="18711"/>
                    <a:pt x="14516" y="18690"/>
                  </a:cubicBezTo>
                  <a:cubicBezTo>
                    <a:pt x="15240" y="18652"/>
                    <a:pt x="15964" y="18640"/>
                    <a:pt x="16687" y="18640"/>
                  </a:cubicBezTo>
                  <a:cubicBezTo>
                    <a:pt x="18012" y="18640"/>
                    <a:pt x="19337" y="18681"/>
                    <a:pt x="20661" y="18681"/>
                  </a:cubicBezTo>
                  <a:cubicBezTo>
                    <a:pt x="21237" y="18681"/>
                    <a:pt x="21813" y="18673"/>
                    <a:pt x="22389" y="18651"/>
                  </a:cubicBezTo>
                  <a:cubicBezTo>
                    <a:pt x="23101" y="18624"/>
                    <a:pt x="23815" y="18612"/>
                    <a:pt x="24530" y="18612"/>
                  </a:cubicBezTo>
                  <a:cubicBezTo>
                    <a:pt x="26934" y="18612"/>
                    <a:pt x="29353" y="18743"/>
                    <a:pt x="31759" y="18842"/>
                  </a:cubicBezTo>
                  <a:cubicBezTo>
                    <a:pt x="32388" y="18869"/>
                    <a:pt x="33017" y="18878"/>
                    <a:pt x="33646" y="18878"/>
                  </a:cubicBezTo>
                  <a:cubicBezTo>
                    <a:pt x="34650" y="18878"/>
                    <a:pt x="35653" y="18855"/>
                    <a:pt x="36654" y="18846"/>
                  </a:cubicBezTo>
                  <a:cubicBezTo>
                    <a:pt x="38471" y="18828"/>
                    <a:pt x="40293" y="18740"/>
                    <a:pt x="42111" y="18615"/>
                  </a:cubicBezTo>
                  <a:cubicBezTo>
                    <a:pt x="44681" y="18440"/>
                    <a:pt x="47237" y="18303"/>
                    <a:pt x="49720" y="17519"/>
                  </a:cubicBezTo>
                  <a:cubicBezTo>
                    <a:pt x="50569" y="17250"/>
                    <a:pt x="51392" y="17248"/>
                    <a:pt x="52173" y="16459"/>
                  </a:cubicBezTo>
                  <a:cubicBezTo>
                    <a:pt x="53780" y="14837"/>
                    <a:pt x="54514" y="12937"/>
                    <a:pt x="54746" y="10738"/>
                  </a:cubicBezTo>
                  <a:cubicBezTo>
                    <a:pt x="54821" y="10049"/>
                    <a:pt x="54892" y="9361"/>
                    <a:pt x="54839" y="8652"/>
                  </a:cubicBezTo>
                  <a:cubicBezTo>
                    <a:pt x="54698" y="6777"/>
                    <a:pt x="55174" y="4910"/>
                    <a:pt x="54018" y="3064"/>
                  </a:cubicBezTo>
                  <a:cubicBezTo>
                    <a:pt x="53358" y="2009"/>
                    <a:pt x="52542" y="1426"/>
                    <a:pt x="51627" y="1191"/>
                  </a:cubicBezTo>
                  <a:cubicBezTo>
                    <a:pt x="50043" y="785"/>
                    <a:pt x="48369" y="601"/>
                    <a:pt x="46732" y="601"/>
                  </a:cubicBezTo>
                  <a:cubicBezTo>
                    <a:pt x="46712" y="601"/>
                    <a:pt x="46691" y="601"/>
                    <a:pt x="46671" y="601"/>
                  </a:cubicBezTo>
                  <a:cubicBezTo>
                    <a:pt x="46645" y="601"/>
                    <a:pt x="46619" y="602"/>
                    <a:pt x="46594" y="602"/>
                  </a:cubicBezTo>
                  <a:cubicBezTo>
                    <a:pt x="44033" y="602"/>
                    <a:pt x="41512" y="105"/>
                    <a:pt x="38953" y="105"/>
                  </a:cubicBezTo>
                  <a:cubicBezTo>
                    <a:pt x="38766" y="105"/>
                    <a:pt x="38580" y="107"/>
                    <a:pt x="38393" y="113"/>
                  </a:cubicBezTo>
                  <a:cubicBezTo>
                    <a:pt x="37733" y="133"/>
                    <a:pt x="37072" y="141"/>
                    <a:pt x="36411" y="141"/>
                  </a:cubicBezTo>
                  <a:cubicBezTo>
                    <a:pt x="34487" y="141"/>
                    <a:pt x="32560" y="75"/>
                    <a:pt x="30635" y="60"/>
                  </a:cubicBezTo>
                  <a:cubicBezTo>
                    <a:pt x="28738" y="48"/>
                    <a:pt x="26840" y="51"/>
                    <a:pt x="24942" y="41"/>
                  </a:cubicBezTo>
                  <a:cubicBezTo>
                    <a:pt x="23380" y="34"/>
                    <a:pt x="21818" y="10"/>
                    <a:pt x="20256" y="4"/>
                  </a:cubicBezTo>
                  <a:cubicBezTo>
                    <a:pt x="19590" y="2"/>
                    <a:pt x="18925" y="1"/>
                    <a:pt x="18263" y="1"/>
                  </a:cubicBezTo>
                  <a:close/>
                </a:path>
              </a:pathLst>
            </a:custGeom>
            <a:solidFill>
              <a:srgbClr val="FEB8B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dirty="0">
                  <a:latin typeface="Times New Roman" panose="02020603050405020304" pitchFamily="18" charset="0"/>
                  <a:cs typeface="Times New Roman" panose="02020603050405020304" pitchFamily="18" charset="0"/>
                </a:rPr>
                <a:t>3</a:t>
              </a:r>
              <a:endParaRPr sz="2600" b="1" dirty="0">
                <a:latin typeface="Times New Roman" panose="02020603050405020304" pitchFamily="18" charset="0"/>
                <a:cs typeface="Times New Roman" panose="02020603050405020304" pitchFamily="18" charset="0"/>
              </a:endParaRPr>
            </a:p>
          </p:txBody>
        </p:sp>
        <p:sp>
          <p:nvSpPr>
            <p:cNvPr id="92" name="Google Shape;924;p33">
              <a:extLst>
                <a:ext uri="{FF2B5EF4-FFF2-40B4-BE49-F238E27FC236}">
                  <a16:creationId xmlns:a16="http://schemas.microsoft.com/office/drawing/2014/main" id="{D4274E29-1D1F-473D-BB95-B56B92E94B70}"/>
                </a:ext>
              </a:extLst>
            </p:cNvPr>
            <p:cNvSpPr/>
            <p:nvPr/>
          </p:nvSpPr>
          <p:spPr>
            <a:xfrm>
              <a:off x="5102934" y="3455089"/>
              <a:ext cx="1089135" cy="357219"/>
            </a:xfrm>
            <a:custGeom>
              <a:avLst/>
              <a:gdLst/>
              <a:ahLst/>
              <a:cxnLst/>
              <a:rect l="l" t="t" r="r" b="b"/>
              <a:pathLst>
                <a:path w="55174" h="18878" extrusionOk="0">
                  <a:moveTo>
                    <a:pt x="7927" y="2515"/>
                  </a:moveTo>
                  <a:cubicBezTo>
                    <a:pt x="7927" y="2515"/>
                    <a:pt x="7927" y="2515"/>
                    <a:pt x="7926" y="2515"/>
                  </a:cubicBezTo>
                  <a:lnTo>
                    <a:pt x="7928" y="2515"/>
                  </a:lnTo>
                  <a:cubicBezTo>
                    <a:pt x="7928" y="2515"/>
                    <a:pt x="7927" y="2515"/>
                    <a:pt x="7927" y="2515"/>
                  </a:cubicBezTo>
                  <a:close/>
                  <a:moveTo>
                    <a:pt x="18679" y="1367"/>
                  </a:moveTo>
                  <a:cubicBezTo>
                    <a:pt x="19172" y="1367"/>
                    <a:pt x="19666" y="1384"/>
                    <a:pt x="20160" y="1424"/>
                  </a:cubicBezTo>
                  <a:cubicBezTo>
                    <a:pt x="21359" y="1522"/>
                    <a:pt x="22563" y="1491"/>
                    <a:pt x="23767" y="1625"/>
                  </a:cubicBezTo>
                  <a:cubicBezTo>
                    <a:pt x="23888" y="1639"/>
                    <a:pt x="24009" y="1644"/>
                    <a:pt x="24132" y="1644"/>
                  </a:cubicBezTo>
                  <a:cubicBezTo>
                    <a:pt x="24725" y="1644"/>
                    <a:pt x="25340" y="1512"/>
                    <a:pt x="25955" y="1512"/>
                  </a:cubicBezTo>
                  <a:cubicBezTo>
                    <a:pt x="26146" y="1512"/>
                    <a:pt x="26336" y="1525"/>
                    <a:pt x="26525" y="1558"/>
                  </a:cubicBezTo>
                  <a:cubicBezTo>
                    <a:pt x="26855" y="1615"/>
                    <a:pt x="27185" y="1634"/>
                    <a:pt x="27515" y="1634"/>
                  </a:cubicBezTo>
                  <a:cubicBezTo>
                    <a:pt x="28190" y="1634"/>
                    <a:pt x="28865" y="1554"/>
                    <a:pt x="29542" y="1554"/>
                  </a:cubicBezTo>
                  <a:cubicBezTo>
                    <a:pt x="29697" y="1554"/>
                    <a:pt x="29853" y="1559"/>
                    <a:pt x="30008" y="1569"/>
                  </a:cubicBezTo>
                  <a:cubicBezTo>
                    <a:pt x="30145" y="1578"/>
                    <a:pt x="30282" y="1582"/>
                    <a:pt x="30419" y="1582"/>
                  </a:cubicBezTo>
                  <a:cubicBezTo>
                    <a:pt x="30986" y="1582"/>
                    <a:pt x="31556" y="1519"/>
                    <a:pt x="32126" y="1519"/>
                  </a:cubicBezTo>
                  <a:cubicBezTo>
                    <a:pt x="32421" y="1519"/>
                    <a:pt x="32717" y="1536"/>
                    <a:pt x="33012" y="1588"/>
                  </a:cubicBezTo>
                  <a:cubicBezTo>
                    <a:pt x="33652" y="1699"/>
                    <a:pt x="34293" y="1731"/>
                    <a:pt x="34936" y="1731"/>
                  </a:cubicBezTo>
                  <a:cubicBezTo>
                    <a:pt x="35783" y="1731"/>
                    <a:pt x="36632" y="1676"/>
                    <a:pt x="37478" y="1676"/>
                  </a:cubicBezTo>
                  <a:cubicBezTo>
                    <a:pt x="37575" y="1676"/>
                    <a:pt x="37672" y="1676"/>
                    <a:pt x="37769" y="1678"/>
                  </a:cubicBezTo>
                  <a:cubicBezTo>
                    <a:pt x="38915" y="1698"/>
                    <a:pt x="40055" y="1832"/>
                    <a:pt x="41208" y="1832"/>
                  </a:cubicBezTo>
                  <a:cubicBezTo>
                    <a:pt x="41416" y="1832"/>
                    <a:pt x="41624" y="1828"/>
                    <a:pt x="41833" y="1818"/>
                  </a:cubicBezTo>
                  <a:cubicBezTo>
                    <a:pt x="41957" y="1812"/>
                    <a:pt x="42082" y="1809"/>
                    <a:pt x="42209" y="1809"/>
                  </a:cubicBezTo>
                  <a:cubicBezTo>
                    <a:pt x="43164" y="1809"/>
                    <a:pt x="44163" y="1978"/>
                    <a:pt x="45140" y="2204"/>
                  </a:cubicBezTo>
                  <a:cubicBezTo>
                    <a:pt x="45682" y="2328"/>
                    <a:pt x="46267" y="2537"/>
                    <a:pt x="46901" y="2537"/>
                  </a:cubicBezTo>
                  <a:cubicBezTo>
                    <a:pt x="47113" y="2537"/>
                    <a:pt x="47331" y="2513"/>
                    <a:pt x="47554" y="2456"/>
                  </a:cubicBezTo>
                  <a:cubicBezTo>
                    <a:pt x="47795" y="2393"/>
                    <a:pt x="48049" y="2367"/>
                    <a:pt x="48309" y="2367"/>
                  </a:cubicBezTo>
                  <a:cubicBezTo>
                    <a:pt x="48905" y="2367"/>
                    <a:pt x="49534" y="2503"/>
                    <a:pt x="50112" y="2644"/>
                  </a:cubicBezTo>
                  <a:cubicBezTo>
                    <a:pt x="50820" y="2817"/>
                    <a:pt x="51532" y="2901"/>
                    <a:pt x="52232" y="3048"/>
                  </a:cubicBezTo>
                  <a:cubicBezTo>
                    <a:pt x="52898" y="3188"/>
                    <a:pt x="53725" y="5119"/>
                    <a:pt x="53652" y="5887"/>
                  </a:cubicBezTo>
                  <a:cubicBezTo>
                    <a:pt x="53486" y="7653"/>
                    <a:pt x="53354" y="9425"/>
                    <a:pt x="53150" y="11187"/>
                  </a:cubicBezTo>
                  <a:cubicBezTo>
                    <a:pt x="52952" y="12894"/>
                    <a:pt x="52174" y="14344"/>
                    <a:pt x="51042" y="15571"/>
                  </a:cubicBezTo>
                  <a:cubicBezTo>
                    <a:pt x="50751" y="15888"/>
                    <a:pt x="50197" y="15821"/>
                    <a:pt x="49774" y="15975"/>
                  </a:cubicBezTo>
                  <a:cubicBezTo>
                    <a:pt x="47606" y="16767"/>
                    <a:pt x="45275" y="16647"/>
                    <a:pt x="43026" y="16982"/>
                  </a:cubicBezTo>
                  <a:cubicBezTo>
                    <a:pt x="41626" y="17189"/>
                    <a:pt x="40234" y="17116"/>
                    <a:pt x="38851" y="17222"/>
                  </a:cubicBezTo>
                  <a:cubicBezTo>
                    <a:pt x="38395" y="17255"/>
                    <a:pt x="37883" y="17422"/>
                    <a:pt x="37377" y="17422"/>
                  </a:cubicBezTo>
                  <a:cubicBezTo>
                    <a:pt x="37044" y="17422"/>
                    <a:pt x="36714" y="17350"/>
                    <a:pt x="36404" y="17120"/>
                  </a:cubicBezTo>
                  <a:cubicBezTo>
                    <a:pt x="36371" y="17096"/>
                    <a:pt x="36319" y="17082"/>
                    <a:pt x="36271" y="17082"/>
                  </a:cubicBezTo>
                  <a:cubicBezTo>
                    <a:pt x="36248" y="17082"/>
                    <a:pt x="36227" y="17085"/>
                    <a:pt x="36209" y="17092"/>
                  </a:cubicBezTo>
                  <a:cubicBezTo>
                    <a:pt x="35582" y="17352"/>
                    <a:pt x="34940" y="17416"/>
                    <a:pt x="34294" y="17416"/>
                  </a:cubicBezTo>
                  <a:cubicBezTo>
                    <a:pt x="33676" y="17416"/>
                    <a:pt x="33054" y="17358"/>
                    <a:pt x="32439" y="17358"/>
                  </a:cubicBezTo>
                  <a:cubicBezTo>
                    <a:pt x="32291" y="17358"/>
                    <a:pt x="32143" y="17361"/>
                    <a:pt x="31995" y="17369"/>
                  </a:cubicBezTo>
                  <a:cubicBezTo>
                    <a:pt x="31820" y="17379"/>
                    <a:pt x="31644" y="17384"/>
                    <a:pt x="31468" y="17384"/>
                  </a:cubicBezTo>
                  <a:cubicBezTo>
                    <a:pt x="30490" y="17384"/>
                    <a:pt x="29488" y="17251"/>
                    <a:pt x="28498" y="17217"/>
                  </a:cubicBezTo>
                  <a:cubicBezTo>
                    <a:pt x="27243" y="17173"/>
                    <a:pt x="25987" y="17138"/>
                    <a:pt x="24733" y="17078"/>
                  </a:cubicBezTo>
                  <a:cubicBezTo>
                    <a:pt x="24460" y="17066"/>
                    <a:pt x="24187" y="17060"/>
                    <a:pt x="23913" y="17060"/>
                  </a:cubicBezTo>
                  <a:cubicBezTo>
                    <a:pt x="23079" y="17060"/>
                    <a:pt x="22244" y="17109"/>
                    <a:pt x="21425" y="17147"/>
                  </a:cubicBezTo>
                  <a:cubicBezTo>
                    <a:pt x="21323" y="17151"/>
                    <a:pt x="21222" y="17153"/>
                    <a:pt x="21121" y="17153"/>
                  </a:cubicBezTo>
                  <a:cubicBezTo>
                    <a:pt x="20449" y="17153"/>
                    <a:pt x="19781" y="17068"/>
                    <a:pt x="19108" y="17068"/>
                  </a:cubicBezTo>
                  <a:cubicBezTo>
                    <a:pt x="18789" y="17068"/>
                    <a:pt x="18469" y="17087"/>
                    <a:pt x="18147" y="17144"/>
                  </a:cubicBezTo>
                  <a:cubicBezTo>
                    <a:pt x="17726" y="17218"/>
                    <a:pt x="17296" y="17240"/>
                    <a:pt x="16863" y="17240"/>
                  </a:cubicBezTo>
                  <a:cubicBezTo>
                    <a:pt x="16333" y="17240"/>
                    <a:pt x="15797" y="17207"/>
                    <a:pt x="15269" y="17192"/>
                  </a:cubicBezTo>
                  <a:cubicBezTo>
                    <a:pt x="14023" y="17158"/>
                    <a:pt x="12778" y="17078"/>
                    <a:pt x="11534" y="17013"/>
                  </a:cubicBezTo>
                  <a:cubicBezTo>
                    <a:pt x="10132" y="16940"/>
                    <a:pt x="8723" y="16941"/>
                    <a:pt x="7337" y="16750"/>
                  </a:cubicBezTo>
                  <a:cubicBezTo>
                    <a:pt x="6873" y="16685"/>
                    <a:pt x="6381" y="16634"/>
                    <a:pt x="5929" y="16634"/>
                  </a:cubicBezTo>
                  <a:cubicBezTo>
                    <a:pt x="5762" y="16634"/>
                    <a:pt x="5601" y="16641"/>
                    <a:pt x="5448" y="16657"/>
                  </a:cubicBezTo>
                  <a:cubicBezTo>
                    <a:pt x="5361" y="16666"/>
                    <a:pt x="5277" y="16670"/>
                    <a:pt x="5195" y="16670"/>
                  </a:cubicBezTo>
                  <a:cubicBezTo>
                    <a:pt x="4049" y="16670"/>
                    <a:pt x="3344" y="15825"/>
                    <a:pt x="2443" y="15373"/>
                  </a:cubicBezTo>
                  <a:cubicBezTo>
                    <a:pt x="2140" y="15223"/>
                    <a:pt x="2202" y="14661"/>
                    <a:pt x="2152" y="14344"/>
                  </a:cubicBezTo>
                  <a:cubicBezTo>
                    <a:pt x="1763" y="11855"/>
                    <a:pt x="1449" y="9345"/>
                    <a:pt x="1608" y="6819"/>
                  </a:cubicBezTo>
                  <a:cubicBezTo>
                    <a:pt x="1743" y="4634"/>
                    <a:pt x="2138" y="4469"/>
                    <a:pt x="3748" y="3694"/>
                  </a:cubicBezTo>
                  <a:cubicBezTo>
                    <a:pt x="4916" y="3131"/>
                    <a:pt x="6259" y="3212"/>
                    <a:pt x="7331" y="2437"/>
                  </a:cubicBezTo>
                  <a:cubicBezTo>
                    <a:pt x="7378" y="2403"/>
                    <a:pt x="7423" y="2390"/>
                    <a:pt x="7470" y="2390"/>
                  </a:cubicBezTo>
                  <a:cubicBezTo>
                    <a:pt x="7591" y="2390"/>
                    <a:pt x="7724" y="2476"/>
                    <a:pt x="7927" y="2515"/>
                  </a:cubicBezTo>
                  <a:lnTo>
                    <a:pt x="7927" y="2515"/>
                  </a:lnTo>
                  <a:cubicBezTo>
                    <a:pt x="8470" y="2253"/>
                    <a:pt x="9213" y="2067"/>
                    <a:pt x="9852" y="1997"/>
                  </a:cubicBezTo>
                  <a:cubicBezTo>
                    <a:pt x="10776" y="1893"/>
                    <a:pt x="11742" y="1824"/>
                    <a:pt x="12691" y="1767"/>
                  </a:cubicBezTo>
                  <a:cubicBezTo>
                    <a:pt x="14687" y="1644"/>
                    <a:pt x="16681" y="1367"/>
                    <a:pt x="18679" y="1367"/>
                  </a:cubicBezTo>
                  <a:close/>
                  <a:moveTo>
                    <a:pt x="18263" y="1"/>
                  </a:moveTo>
                  <a:cubicBezTo>
                    <a:pt x="17272" y="1"/>
                    <a:pt x="16290" y="2"/>
                    <a:pt x="15334" y="2"/>
                  </a:cubicBezTo>
                  <a:cubicBezTo>
                    <a:pt x="13916" y="405"/>
                    <a:pt x="12540" y="284"/>
                    <a:pt x="11190" y="592"/>
                  </a:cubicBezTo>
                  <a:cubicBezTo>
                    <a:pt x="9924" y="881"/>
                    <a:pt x="8532" y="744"/>
                    <a:pt x="7343" y="1202"/>
                  </a:cubicBezTo>
                  <a:cubicBezTo>
                    <a:pt x="5660" y="1849"/>
                    <a:pt x="3851" y="2085"/>
                    <a:pt x="2261" y="3086"/>
                  </a:cubicBezTo>
                  <a:cubicBezTo>
                    <a:pt x="1069" y="3835"/>
                    <a:pt x="161" y="4783"/>
                    <a:pt x="200" y="6130"/>
                  </a:cubicBezTo>
                  <a:cubicBezTo>
                    <a:pt x="239" y="7496"/>
                    <a:pt x="1" y="8876"/>
                    <a:pt x="211" y="10204"/>
                  </a:cubicBezTo>
                  <a:cubicBezTo>
                    <a:pt x="523" y="12183"/>
                    <a:pt x="655" y="14230"/>
                    <a:pt x="1632" y="16044"/>
                  </a:cubicBezTo>
                  <a:cubicBezTo>
                    <a:pt x="1984" y="16697"/>
                    <a:pt x="2418" y="17474"/>
                    <a:pt x="3113" y="17533"/>
                  </a:cubicBezTo>
                  <a:cubicBezTo>
                    <a:pt x="4185" y="17621"/>
                    <a:pt x="5137" y="18280"/>
                    <a:pt x="6231" y="18280"/>
                  </a:cubicBezTo>
                  <a:cubicBezTo>
                    <a:pt x="6441" y="18280"/>
                    <a:pt x="6657" y="18256"/>
                    <a:pt x="6880" y="18198"/>
                  </a:cubicBezTo>
                  <a:cubicBezTo>
                    <a:pt x="7098" y="18142"/>
                    <a:pt x="7328" y="18120"/>
                    <a:pt x="7563" y="18120"/>
                  </a:cubicBezTo>
                  <a:cubicBezTo>
                    <a:pt x="8056" y="18120"/>
                    <a:pt x="8571" y="18219"/>
                    <a:pt x="9053" y="18314"/>
                  </a:cubicBezTo>
                  <a:cubicBezTo>
                    <a:pt x="10462" y="18585"/>
                    <a:pt x="11892" y="18721"/>
                    <a:pt x="13325" y="18721"/>
                  </a:cubicBezTo>
                  <a:cubicBezTo>
                    <a:pt x="13722" y="18721"/>
                    <a:pt x="14119" y="18711"/>
                    <a:pt x="14516" y="18690"/>
                  </a:cubicBezTo>
                  <a:cubicBezTo>
                    <a:pt x="15240" y="18652"/>
                    <a:pt x="15964" y="18640"/>
                    <a:pt x="16687" y="18640"/>
                  </a:cubicBezTo>
                  <a:cubicBezTo>
                    <a:pt x="18012" y="18640"/>
                    <a:pt x="19337" y="18681"/>
                    <a:pt x="20661" y="18681"/>
                  </a:cubicBezTo>
                  <a:cubicBezTo>
                    <a:pt x="21237" y="18681"/>
                    <a:pt x="21813" y="18673"/>
                    <a:pt x="22389" y="18651"/>
                  </a:cubicBezTo>
                  <a:cubicBezTo>
                    <a:pt x="23101" y="18624"/>
                    <a:pt x="23815" y="18612"/>
                    <a:pt x="24530" y="18612"/>
                  </a:cubicBezTo>
                  <a:cubicBezTo>
                    <a:pt x="26934" y="18612"/>
                    <a:pt x="29353" y="18743"/>
                    <a:pt x="31759" y="18842"/>
                  </a:cubicBezTo>
                  <a:cubicBezTo>
                    <a:pt x="32388" y="18869"/>
                    <a:pt x="33017" y="18878"/>
                    <a:pt x="33646" y="18878"/>
                  </a:cubicBezTo>
                  <a:cubicBezTo>
                    <a:pt x="34650" y="18878"/>
                    <a:pt x="35653" y="18855"/>
                    <a:pt x="36654" y="18846"/>
                  </a:cubicBezTo>
                  <a:cubicBezTo>
                    <a:pt x="38471" y="18828"/>
                    <a:pt x="40293" y="18740"/>
                    <a:pt x="42111" y="18615"/>
                  </a:cubicBezTo>
                  <a:cubicBezTo>
                    <a:pt x="44681" y="18440"/>
                    <a:pt x="47237" y="18303"/>
                    <a:pt x="49720" y="17519"/>
                  </a:cubicBezTo>
                  <a:cubicBezTo>
                    <a:pt x="50569" y="17250"/>
                    <a:pt x="51392" y="17248"/>
                    <a:pt x="52173" y="16459"/>
                  </a:cubicBezTo>
                  <a:cubicBezTo>
                    <a:pt x="53780" y="14837"/>
                    <a:pt x="54514" y="12937"/>
                    <a:pt x="54746" y="10738"/>
                  </a:cubicBezTo>
                  <a:cubicBezTo>
                    <a:pt x="54821" y="10049"/>
                    <a:pt x="54892" y="9361"/>
                    <a:pt x="54839" y="8652"/>
                  </a:cubicBezTo>
                  <a:cubicBezTo>
                    <a:pt x="54698" y="6777"/>
                    <a:pt x="55174" y="4910"/>
                    <a:pt x="54018" y="3064"/>
                  </a:cubicBezTo>
                  <a:cubicBezTo>
                    <a:pt x="53358" y="2009"/>
                    <a:pt x="52542" y="1426"/>
                    <a:pt x="51627" y="1191"/>
                  </a:cubicBezTo>
                  <a:cubicBezTo>
                    <a:pt x="50043" y="785"/>
                    <a:pt x="48369" y="601"/>
                    <a:pt x="46732" y="601"/>
                  </a:cubicBezTo>
                  <a:cubicBezTo>
                    <a:pt x="46712" y="601"/>
                    <a:pt x="46691" y="601"/>
                    <a:pt x="46671" y="601"/>
                  </a:cubicBezTo>
                  <a:cubicBezTo>
                    <a:pt x="46645" y="601"/>
                    <a:pt x="46619" y="602"/>
                    <a:pt x="46594" y="602"/>
                  </a:cubicBezTo>
                  <a:cubicBezTo>
                    <a:pt x="44033" y="602"/>
                    <a:pt x="41512" y="105"/>
                    <a:pt x="38953" y="105"/>
                  </a:cubicBezTo>
                  <a:cubicBezTo>
                    <a:pt x="38766" y="105"/>
                    <a:pt x="38580" y="107"/>
                    <a:pt x="38393" y="113"/>
                  </a:cubicBezTo>
                  <a:cubicBezTo>
                    <a:pt x="37733" y="133"/>
                    <a:pt x="37072" y="141"/>
                    <a:pt x="36411" y="141"/>
                  </a:cubicBezTo>
                  <a:cubicBezTo>
                    <a:pt x="34487" y="141"/>
                    <a:pt x="32560" y="75"/>
                    <a:pt x="30635" y="60"/>
                  </a:cubicBezTo>
                  <a:cubicBezTo>
                    <a:pt x="28738" y="48"/>
                    <a:pt x="26840" y="51"/>
                    <a:pt x="24942" y="41"/>
                  </a:cubicBezTo>
                  <a:cubicBezTo>
                    <a:pt x="23380" y="34"/>
                    <a:pt x="21818" y="10"/>
                    <a:pt x="20256" y="4"/>
                  </a:cubicBezTo>
                  <a:cubicBezTo>
                    <a:pt x="19590" y="2"/>
                    <a:pt x="18925" y="1"/>
                    <a:pt x="182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85;p33">
            <a:extLst>
              <a:ext uri="{FF2B5EF4-FFF2-40B4-BE49-F238E27FC236}">
                <a16:creationId xmlns:a16="http://schemas.microsoft.com/office/drawing/2014/main" id="{DE501552-E7BB-415D-BD93-5B822B4BDAE1}"/>
              </a:ext>
            </a:extLst>
          </p:cNvPr>
          <p:cNvSpPr txBox="1">
            <a:spLocks/>
          </p:cNvSpPr>
          <p:nvPr/>
        </p:nvSpPr>
        <p:spPr>
          <a:xfrm>
            <a:off x="4295922" y="5036234"/>
            <a:ext cx="5383338" cy="1129082"/>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indent="0" algn="ctr">
              <a:spcAft>
                <a:spcPts val="1600"/>
              </a:spcAft>
              <a:buNone/>
            </a:pPr>
            <a:r>
              <a:rPr lang="en-US" sz="2600" dirty="0">
                <a:latin typeface="Times New Roman" panose="02020603050405020304" pitchFamily="18" charset="0"/>
                <a:cs typeface="Times New Roman" panose="02020603050405020304" pitchFamily="18" charset="0"/>
              </a:rPr>
              <a:t>Nucleic acid </a:t>
            </a:r>
            <a:r>
              <a:rPr lang="en-US" sz="2600" dirty="0" err="1">
                <a:latin typeface="Times New Roman" panose="02020603050405020304" pitchFamily="18" charset="0"/>
                <a:cs typeface="Times New Roman" panose="02020603050405020304" pitchFamily="18" charset="0"/>
              </a:rPr>
              <a:t>gồm</a:t>
            </a:r>
            <a:r>
              <a:rPr lang="en-US" sz="2600" dirty="0">
                <a:latin typeface="Times New Roman" panose="02020603050405020304" pitchFamily="18" charset="0"/>
                <a:cs typeface="Times New Roman" panose="02020603050405020304" pitchFamily="18" charset="0"/>
              </a:rPr>
              <a:t> Deoxyribonucleic ( DNA )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Ribonucleic ( RNA ). </a:t>
            </a:r>
          </a:p>
        </p:txBody>
      </p:sp>
    </p:spTree>
    <p:extLst>
      <p:ext uri="{BB962C8B-B14F-4D97-AF65-F5344CB8AC3E}">
        <p14:creationId xmlns:p14="http://schemas.microsoft.com/office/powerpoint/2010/main" val="3503178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par>
                                <p:cTn id="19" presetID="22" presetClass="entr" presetSubtype="8"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randombar(horizontal)">
                                      <p:cBhvr>
                                        <p:cTn id="26" dur="500"/>
                                        <p:tgtEl>
                                          <p:spTgt spid="87"/>
                                        </p:tgtEl>
                                      </p:cBhvr>
                                    </p:animEffect>
                                  </p:childTnLst>
                                </p:cTn>
                              </p:par>
                              <p:par>
                                <p:cTn id="27" presetID="14" presetClass="entr" presetSubtype="10" fill="hold" nodeType="with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randombar(horizontal)">
                                      <p:cBhvr>
                                        <p:cTn id="29" dur="500"/>
                                        <p:tgtEl>
                                          <p:spTgt spid="9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randombar(horizontal)">
                                      <p:cBhvr>
                                        <p:cTn id="3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31622A-8878-4FE6-8376-B323E3E50C85}"/>
              </a:ext>
            </a:extLst>
          </p:cNvPr>
          <p:cNvSpPr/>
          <p:nvPr/>
        </p:nvSpPr>
        <p:spPr>
          <a:xfrm>
            <a:off x="4686518" y="113894"/>
            <a:ext cx="2469656" cy="52322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800" b="1" dirty="0">
                <a:latin typeface="Times New Roman" panose="02020603050405020304" pitchFamily="18" charset="0"/>
                <a:cs typeface="Times New Roman" panose="02020603050405020304" pitchFamily="18" charset="0"/>
              </a:rPr>
              <a:t>MỞ RỘNG</a:t>
            </a:r>
          </a:p>
        </p:txBody>
      </p:sp>
      <p:pic>
        <p:nvPicPr>
          <p:cNvPr id="3" name="Shape 2045">
            <a:extLst>
              <a:ext uri="{FF2B5EF4-FFF2-40B4-BE49-F238E27FC236}">
                <a16:creationId xmlns:a16="http://schemas.microsoft.com/office/drawing/2014/main" id="{B2BC36F9-4BC2-4B5E-A719-961FBABAA06B}"/>
              </a:ext>
            </a:extLst>
          </p:cNvPr>
          <p:cNvPicPr/>
          <p:nvPr/>
        </p:nvPicPr>
        <p:blipFill>
          <a:blip r:embed="rId2"/>
          <a:stretch/>
        </p:blipFill>
        <p:spPr>
          <a:xfrm>
            <a:off x="351183" y="808887"/>
            <a:ext cx="11489633" cy="814876"/>
          </a:xfrm>
          <a:prstGeom prst="rect">
            <a:avLst/>
          </a:prstGeom>
        </p:spPr>
      </p:pic>
      <p:sp>
        <p:nvSpPr>
          <p:cNvPr id="4" name="Rectangle 3">
            <a:extLst>
              <a:ext uri="{FF2B5EF4-FFF2-40B4-BE49-F238E27FC236}">
                <a16:creationId xmlns:a16="http://schemas.microsoft.com/office/drawing/2014/main" id="{54DA089A-BB68-44ED-82D3-559509F1236C}"/>
              </a:ext>
            </a:extLst>
          </p:cNvPr>
          <p:cNvSpPr/>
          <p:nvPr/>
        </p:nvSpPr>
        <p:spPr>
          <a:xfrm>
            <a:off x="351182" y="1623763"/>
            <a:ext cx="11489633" cy="484575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lnSpc>
                <a:spcPct val="130000"/>
              </a:lnSpc>
              <a:spcAft>
                <a:spcPts val="0"/>
              </a:spcAft>
            </a:pP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vi-VN" sz="2400" dirty="0">
                <a:latin typeface="Times New Roman" panose="02020603050405020304" pitchFamily="18" charset="0"/>
                <a:ea typeface="Tahoma" panose="020B0604030504040204" pitchFamily="34" charset="0"/>
                <a:cs typeface="Times New Roman" panose="02020603050405020304" pitchFamily="18" charset="0"/>
              </a:rPr>
              <a:t>Khái niệm nucleic acid và gene có thể thay đổi qua thời gian giống hắu hết các khái niệm khoa học. Khái niệm "gene" đã trải qua ít nhất 3 giai đoạn thay đổi căn bản, phản ánh sự mở rộng nhận thức của con người. Cuối thế kỉ XIX, Mendel gọi các nhân tố quy định tính trạng ởsinh vật là nhân tô' di truyền. Tới năm 1909, Johansen đặt tên cho những nhân tô' này là gene. Như vậy, gene là nhân tô' quy định tính trạng. Vào những năm 1960, những hiểu biết vể bản chất gene dẫn đến khái niệm một gene - một chuỗi polynucleotide. Những hiểu biết từ năm 1960 đến nay cho thấy khái niệm như vậy chưa bao hàm hết ý nghĩa của gene (chẳng hạn, nhiễu gene chỉ quy định sản phẩm là RNA hay tính trạng do sự tương tác phứctạp giữa nhiều gene và sản phẩm của gene). Do vậy, hiện nay khái niệm gene được dùng là một đoạn của phân tử DNA có chức năng di truyền xác định.</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7211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ED777-2F2B-4B5C-B4F2-7D826F8DFF5E}"/>
              </a:ext>
            </a:extLst>
          </p:cNvPr>
          <p:cNvSpPr txBox="1"/>
          <p:nvPr/>
        </p:nvSpPr>
        <p:spPr>
          <a:xfrm>
            <a:off x="1624469" y="230732"/>
            <a:ext cx="9730853" cy="1015663"/>
          </a:xfrm>
          <a:prstGeom prst="rect">
            <a:avLst/>
          </a:prstGeom>
          <a:noFill/>
        </p:spPr>
        <p:txBody>
          <a:bodyPr wrap="square" rtlCol="0">
            <a:spAutoFit/>
          </a:bodyPr>
          <a:lstStyle/>
          <a:p>
            <a:pPr algn="ctr"/>
            <a:r>
              <a:rPr lang="en-US" sz="3000" b="1" i="1" dirty="0">
                <a:solidFill>
                  <a:schemeClr val="accent1"/>
                </a:solidFill>
                <a:latin typeface="Times New Roman" panose="02020603050405020304" pitchFamily="18" charset="0"/>
                <a:cs typeface="Times New Roman" panose="02020603050405020304" pitchFamily="18" charset="0"/>
              </a:rPr>
              <a:t>Cho </a:t>
            </a:r>
            <a:r>
              <a:rPr lang="en-US" sz="3000" b="1" i="1" dirty="0" err="1">
                <a:solidFill>
                  <a:schemeClr val="accent1"/>
                </a:solidFill>
                <a:latin typeface="Times New Roman" panose="02020603050405020304" pitchFamily="18" charset="0"/>
                <a:cs typeface="Times New Roman" panose="02020603050405020304" pitchFamily="18" charset="0"/>
              </a:rPr>
              <a:t>các</a:t>
            </a:r>
            <a:r>
              <a:rPr lang="en-US" sz="3000" b="1" i="1" dirty="0">
                <a:solidFill>
                  <a:schemeClr val="accent1"/>
                </a:solidFill>
                <a:latin typeface="Times New Roman" panose="02020603050405020304" pitchFamily="18" charset="0"/>
                <a:cs typeface="Times New Roman" panose="02020603050405020304" pitchFamily="18" charset="0"/>
              </a:rPr>
              <a:t> </a:t>
            </a:r>
            <a:r>
              <a:rPr lang="en-US" sz="3000" b="1" i="1" dirty="0" err="1">
                <a:solidFill>
                  <a:schemeClr val="accent1"/>
                </a:solidFill>
                <a:latin typeface="Times New Roman" panose="02020603050405020304" pitchFamily="18" charset="0"/>
                <a:cs typeface="Times New Roman" panose="02020603050405020304" pitchFamily="18" charset="0"/>
              </a:rPr>
              <a:t>đối</a:t>
            </a:r>
            <a:r>
              <a:rPr lang="en-US" sz="3000" b="1" i="1" dirty="0">
                <a:solidFill>
                  <a:schemeClr val="accent1"/>
                </a:solidFill>
                <a:latin typeface="Times New Roman" panose="02020603050405020304" pitchFamily="18" charset="0"/>
                <a:cs typeface="Times New Roman" panose="02020603050405020304" pitchFamily="18" charset="0"/>
              </a:rPr>
              <a:t> </a:t>
            </a:r>
            <a:r>
              <a:rPr lang="en-US" sz="3000" b="1" i="1" dirty="0" err="1">
                <a:solidFill>
                  <a:schemeClr val="accent1"/>
                </a:solidFill>
                <a:latin typeface="Times New Roman" panose="02020603050405020304" pitchFamily="18" charset="0"/>
                <a:cs typeface="Times New Roman" panose="02020603050405020304" pitchFamily="18" charset="0"/>
              </a:rPr>
              <a:t>tượng</a:t>
            </a:r>
            <a:r>
              <a:rPr lang="en-US" sz="3000" b="1" i="1" dirty="0">
                <a:solidFill>
                  <a:schemeClr val="accent1"/>
                </a:solidFill>
                <a:latin typeface="Times New Roman" panose="02020603050405020304" pitchFamily="18" charset="0"/>
                <a:cs typeface="Times New Roman" panose="02020603050405020304" pitchFamily="18" charset="0"/>
              </a:rPr>
              <a:t> </a:t>
            </a:r>
            <a:r>
              <a:rPr lang="en-US" sz="3000" b="1" i="1" dirty="0" err="1">
                <a:solidFill>
                  <a:schemeClr val="accent1"/>
                </a:solidFill>
                <a:latin typeface="Times New Roman" panose="02020603050405020304" pitchFamily="18" charset="0"/>
                <a:cs typeface="Times New Roman" panose="02020603050405020304" pitchFamily="18" charset="0"/>
              </a:rPr>
              <a:t>sau</a:t>
            </a:r>
            <a:r>
              <a:rPr lang="en-US" sz="3000" b="1" i="1" dirty="0">
                <a:solidFill>
                  <a:schemeClr val="accent1"/>
                </a:solidFill>
                <a:latin typeface="Times New Roman" panose="02020603050405020304" pitchFamily="18" charset="0"/>
                <a:cs typeface="Times New Roman" panose="02020603050405020304" pitchFamily="18" charset="0"/>
              </a:rPr>
              <a:t>, </a:t>
            </a:r>
            <a:r>
              <a:rPr lang="en-US" sz="3000" b="1" i="1" dirty="0" err="1">
                <a:solidFill>
                  <a:schemeClr val="accent1"/>
                </a:solidFill>
                <a:latin typeface="Times New Roman" panose="02020603050405020304" pitchFamily="18" charset="0"/>
                <a:cs typeface="Times New Roman" panose="02020603050405020304" pitchFamily="18" charset="0"/>
              </a:rPr>
              <a:t>em</a:t>
            </a:r>
            <a:r>
              <a:rPr lang="en-US" sz="3000" b="1" i="1" dirty="0">
                <a:solidFill>
                  <a:schemeClr val="accent1"/>
                </a:solidFill>
                <a:latin typeface="Times New Roman" panose="02020603050405020304" pitchFamily="18" charset="0"/>
                <a:cs typeface="Times New Roman" panose="02020603050405020304" pitchFamily="18" charset="0"/>
              </a:rPr>
              <a:t> </a:t>
            </a:r>
            <a:r>
              <a:rPr lang="en-US" sz="3000" b="1" i="1" dirty="0" err="1">
                <a:solidFill>
                  <a:schemeClr val="accent1"/>
                </a:solidFill>
                <a:latin typeface="Times New Roman" panose="02020603050405020304" pitchFamily="18" charset="0"/>
                <a:cs typeface="Times New Roman" panose="02020603050405020304" pitchFamily="18" charset="0"/>
              </a:rPr>
              <a:t>hãy</a:t>
            </a:r>
            <a:r>
              <a:rPr lang="en-US" sz="3000" b="1" i="1" dirty="0">
                <a:solidFill>
                  <a:schemeClr val="accent1"/>
                </a:solidFill>
                <a:latin typeface="Times New Roman" panose="02020603050405020304" pitchFamily="18" charset="0"/>
                <a:cs typeface="Times New Roman" panose="02020603050405020304" pitchFamily="18" charset="0"/>
              </a:rPr>
              <a:t> </a:t>
            </a:r>
            <a:r>
              <a:rPr lang="en-US" sz="3000" b="1" i="1" dirty="0" err="1">
                <a:solidFill>
                  <a:schemeClr val="accent1"/>
                </a:solidFill>
                <a:latin typeface="Times New Roman" panose="02020603050405020304" pitchFamily="18" charset="0"/>
                <a:cs typeface="Times New Roman" panose="02020603050405020304" pitchFamily="18" charset="0"/>
              </a:rPr>
              <a:t>cho</a:t>
            </a:r>
            <a:r>
              <a:rPr lang="en-US" sz="3000" b="1" i="1" dirty="0">
                <a:solidFill>
                  <a:schemeClr val="accent1"/>
                </a:solidFill>
                <a:latin typeface="Times New Roman" panose="02020603050405020304" pitchFamily="18" charset="0"/>
                <a:cs typeface="Times New Roman" panose="02020603050405020304" pitchFamily="18" charset="0"/>
              </a:rPr>
              <a:t> </a:t>
            </a:r>
            <a:r>
              <a:rPr lang="en-US" sz="3000" b="1" i="1" dirty="0" err="1">
                <a:solidFill>
                  <a:schemeClr val="accent1"/>
                </a:solidFill>
                <a:latin typeface="Times New Roman" panose="02020603050405020304" pitchFamily="18" charset="0"/>
                <a:cs typeface="Times New Roman" panose="02020603050405020304" pitchFamily="18" charset="0"/>
              </a:rPr>
              <a:t>biết</a:t>
            </a:r>
            <a:r>
              <a:rPr lang="en-US" sz="3000" b="1" i="1" dirty="0">
                <a:solidFill>
                  <a:schemeClr val="accent1"/>
                </a:solidFill>
                <a:latin typeface="Times New Roman" panose="02020603050405020304" pitchFamily="18" charset="0"/>
                <a:cs typeface="Times New Roman" panose="02020603050405020304" pitchFamily="18" charset="0"/>
              </a:rPr>
              <a:t> </a:t>
            </a:r>
            <a:r>
              <a:rPr lang="en-US" sz="3000" b="1" i="1" dirty="0" err="1">
                <a:solidFill>
                  <a:schemeClr val="accent1"/>
                </a:solidFill>
                <a:latin typeface="Times New Roman" panose="02020603050405020304" pitchFamily="18" charset="0"/>
                <a:cs typeface="Times New Roman" panose="02020603050405020304" pitchFamily="18" charset="0"/>
              </a:rPr>
              <a:t>đối</a:t>
            </a:r>
            <a:r>
              <a:rPr lang="en-US" sz="3000" b="1" i="1" dirty="0">
                <a:solidFill>
                  <a:schemeClr val="accent1"/>
                </a:solidFill>
                <a:latin typeface="Times New Roman" panose="02020603050405020304" pitchFamily="18" charset="0"/>
                <a:cs typeface="Times New Roman" panose="02020603050405020304" pitchFamily="18" charset="0"/>
              </a:rPr>
              <a:t> </a:t>
            </a:r>
            <a:r>
              <a:rPr lang="en-US" sz="3000" b="1" i="1" dirty="0" err="1">
                <a:solidFill>
                  <a:schemeClr val="accent1"/>
                </a:solidFill>
                <a:latin typeface="Times New Roman" panose="02020603050405020304" pitchFamily="18" charset="0"/>
                <a:cs typeface="Times New Roman" panose="02020603050405020304" pitchFamily="18" charset="0"/>
              </a:rPr>
              <a:t>tượng</a:t>
            </a:r>
            <a:r>
              <a:rPr lang="en-US" sz="3000" b="1" i="1" dirty="0">
                <a:solidFill>
                  <a:schemeClr val="accent1"/>
                </a:solidFill>
                <a:latin typeface="Times New Roman" panose="02020603050405020304" pitchFamily="18" charset="0"/>
                <a:cs typeface="Times New Roman" panose="02020603050405020304" pitchFamily="18" charset="0"/>
              </a:rPr>
              <a:t> </a:t>
            </a:r>
            <a:r>
              <a:rPr lang="en-US" sz="3000" b="1" i="1" dirty="0" err="1">
                <a:solidFill>
                  <a:schemeClr val="accent1"/>
                </a:solidFill>
                <a:latin typeface="Times New Roman" panose="02020603050405020304" pitchFamily="18" charset="0"/>
                <a:cs typeface="Times New Roman" panose="02020603050405020304" pitchFamily="18" charset="0"/>
              </a:rPr>
              <a:t>nào</a:t>
            </a:r>
            <a:r>
              <a:rPr lang="en-US" sz="3000" b="1" i="1" dirty="0">
                <a:solidFill>
                  <a:schemeClr val="accent1"/>
                </a:solidFill>
                <a:latin typeface="Times New Roman" panose="02020603050405020304" pitchFamily="18" charset="0"/>
                <a:cs typeface="Times New Roman" panose="02020603050405020304" pitchFamily="18" charset="0"/>
              </a:rPr>
              <a:t> </a:t>
            </a:r>
            <a:r>
              <a:rPr lang="en-US" sz="3000" b="1" i="1" dirty="0" err="1">
                <a:solidFill>
                  <a:schemeClr val="accent1"/>
                </a:solidFill>
                <a:latin typeface="Times New Roman" panose="02020603050405020304" pitchFamily="18" charset="0"/>
                <a:cs typeface="Times New Roman" panose="02020603050405020304" pitchFamily="18" charset="0"/>
              </a:rPr>
              <a:t>có</a:t>
            </a:r>
            <a:r>
              <a:rPr lang="en-US" sz="3000" b="1" i="1" dirty="0">
                <a:solidFill>
                  <a:schemeClr val="accent1"/>
                </a:solidFill>
                <a:latin typeface="Times New Roman" panose="02020603050405020304" pitchFamily="18" charset="0"/>
                <a:cs typeface="Times New Roman" panose="02020603050405020304" pitchFamily="18" charset="0"/>
              </a:rPr>
              <a:t> </a:t>
            </a:r>
            <a:r>
              <a:rPr lang="en-US" sz="3000" b="1" i="1" dirty="0" err="1">
                <a:solidFill>
                  <a:schemeClr val="accent1"/>
                </a:solidFill>
                <a:latin typeface="Times New Roman" panose="02020603050405020304" pitchFamily="18" charset="0"/>
                <a:cs typeface="Times New Roman" panose="02020603050405020304" pitchFamily="18" charset="0"/>
              </a:rPr>
              <a:t>chứa</a:t>
            </a:r>
            <a:r>
              <a:rPr lang="en-US" sz="3000" b="1" i="1" dirty="0">
                <a:solidFill>
                  <a:schemeClr val="accent1"/>
                </a:solidFill>
                <a:latin typeface="Times New Roman" panose="02020603050405020304" pitchFamily="18" charset="0"/>
                <a:cs typeface="Times New Roman" panose="02020603050405020304" pitchFamily="18" charset="0"/>
              </a:rPr>
              <a:t> nucleic acid?</a:t>
            </a:r>
          </a:p>
        </p:txBody>
      </p:sp>
      <p:pic>
        <p:nvPicPr>
          <p:cNvPr id="3" name="Picture 2">
            <a:extLst>
              <a:ext uri="{FF2B5EF4-FFF2-40B4-BE49-F238E27FC236}">
                <a16:creationId xmlns:a16="http://schemas.microsoft.com/office/drawing/2014/main" id="{08F19A40-55A7-4A27-8076-2F589780D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031" y="0"/>
            <a:ext cx="1416765" cy="1246395"/>
          </a:xfrm>
          <a:prstGeom prst="rect">
            <a:avLst/>
          </a:prstGeom>
        </p:spPr>
      </p:pic>
      <p:pic>
        <p:nvPicPr>
          <p:cNvPr id="4098" name="Picture 2" descr="Hơn 1.700.500 Da Người Bức ảnh ảnh, hình chụp &amp; hình ảnh trả phí bản quyền  một lần sẵn có - iStock">
            <a:extLst>
              <a:ext uri="{FF2B5EF4-FFF2-40B4-BE49-F238E27FC236}">
                <a16:creationId xmlns:a16="http://schemas.microsoft.com/office/drawing/2014/main" id="{8EB13521-1F92-4285-AD90-8F6E685F9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197" y="1495425"/>
            <a:ext cx="3046319" cy="19335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óc yếu dễ rụng: Nguyên nhân và cách phục hồi tóc hiệu quả">
            <a:extLst>
              <a:ext uri="{FF2B5EF4-FFF2-40B4-BE49-F238E27FC236}">
                <a16:creationId xmlns:a16="http://schemas.microsoft.com/office/drawing/2014/main" id="{81D52ED8-6494-4311-8E87-702695AFC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742" y="1495425"/>
            <a:ext cx="3432516" cy="19335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5FCECF0-277E-41EE-8DBE-211E8A33FCDA}"/>
              </a:ext>
            </a:extLst>
          </p:cNvPr>
          <p:cNvPicPr>
            <a:picLocks noChangeAspect="1"/>
          </p:cNvPicPr>
          <p:nvPr/>
        </p:nvPicPr>
        <p:blipFill>
          <a:blip r:embed="rId5"/>
          <a:stretch>
            <a:fillRect/>
          </a:stretch>
        </p:blipFill>
        <p:spPr>
          <a:xfrm>
            <a:off x="8707902" y="1495425"/>
            <a:ext cx="3097901" cy="1933576"/>
          </a:xfrm>
          <a:prstGeom prst="rect">
            <a:avLst/>
          </a:prstGeom>
        </p:spPr>
      </p:pic>
      <p:pic>
        <p:nvPicPr>
          <p:cNvPr id="4102" name="Picture 6" descr="Lục lạp – Wikipedia tiếng Việt">
            <a:extLst>
              <a:ext uri="{FF2B5EF4-FFF2-40B4-BE49-F238E27FC236}">
                <a16:creationId xmlns:a16="http://schemas.microsoft.com/office/drawing/2014/main" id="{A74B0293-BC52-408B-9DD2-5302BC82E6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197" y="4241115"/>
            <a:ext cx="3286125" cy="18215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hững điều ít biết về HIV/AIDS">
            <a:extLst>
              <a:ext uri="{FF2B5EF4-FFF2-40B4-BE49-F238E27FC236}">
                <a16:creationId xmlns:a16="http://schemas.microsoft.com/office/drawing/2014/main" id="{5E7C7423-9146-4335-82BD-4639986586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9742" y="4223530"/>
            <a:ext cx="3432516" cy="18391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Vẽ và mô tả cấu trúc của ti thể">
            <a:extLst>
              <a:ext uri="{FF2B5EF4-FFF2-40B4-BE49-F238E27FC236}">
                <a16:creationId xmlns:a16="http://schemas.microsoft.com/office/drawing/2014/main" id="{3BA9B76E-F166-4A78-AA96-39F24CFC70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901" y="4241115"/>
            <a:ext cx="3097901" cy="18215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FFA560-0F81-4151-AEB6-D39AF72BE04E}"/>
              </a:ext>
            </a:extLst>
          </p:cNvPr>
          <p:cNvSpPr txBox="1"/>
          <p:nvPr/>
        </p:nvSpPr>
        <p:spPr>
          <a:xfrm>
            <a:off x="1301861" y="3496723"/>
            <a:ext cx="948970" cy="4924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Da</a:t>
            </a:r>
          </a:p>
        </p:txBody>
      </p:sp>
      <p:sp>
        <p:nvSpPr>
          <p:cNvPr id="14" name="TextBox 13">
            <a:extLst>
              <a:ext uri="{FF2B5EF4-FFF2-40B4-BE49-F238E27FC236}">
                <a16:creationId xmlns:a16="http://schemas.microsoft.com/office/drawing/2014/main" id="{8ABF5995-3455-4B2D-8DD6-AF025FB4633B}"/>
              </a:ext>
            </a:extLst>
          </p:cNvPr>
          <p:cNvSpPr txBox="1"/>
          <p:nvPr/>
        </p:nvSpPr>
        <p:spPr>
          <a:xfrm>
            <a:off x="5621515" y="3496723"/>
            <a:ext cx="948970" cy="4924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Tóc</a:t>
            </a:r>
            <a:r>
              <a:rPr lang="en-US" sz="2600" b="1" dirty="0">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C525DEF0-BDB5-4B8D-BEED-2B6449DA7A88}"/>
              </a:ext>
            </a:extLst>
          </p:cNvPr>
          <p:cNvSpPr txBox="1"/>
          <p:nvPr/>
        </p:nvSpPr>
        <p:spPr>
          <a:xfrm>
            <a:off x="9394348" y="3513939"/>
            <a:ext cx="1725006" cy="4924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Tiểu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cầu</a:t>
            </a:r>
            <a:endParaRPr lang="en-US" sz="26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9D6AE6A-71B7-4627-82B9-7852BFF444A0}"/>
              </a:ext>
            </a:extLst>
          </p:cNvPr>
          <p:cNvSpPr txBox="1"/>
          <p:nvPr/>
        </p:nvSpPr>
        <p:spPr>
          <a:xfrm>
            <a:off x="963603" y="6134824"/>
            <a:ext cx="1891505" cy="4924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Lục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lạp</a:t>
            </a:r>
            <a:endParaRPr lang="en-US" sz="26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E6F3734-CDA8-4C2B-9936-325D10C5F2ED}"/>
              </a:ext>
            </a:extLst>
          </p:cNvPr>
          <p:cNvSpPr txBox="1"/>
          <p:nvPr/>
        </p:nvSpPr>
        <p:spPr>
          <a:xfrm>
            <a:off x="4970585" y="6134823"/>
            <a:ext cx="2250829" cy="4924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Virus HIV</a:t>
            </a:r>
          </a:p>
        </p:txBody>
      </p:sp>
      <p:sp>
        <p:nvSpPr>
          <p:cNvPr id="18" name="TextBox 17">
            <a:extLst>
              <a:ext uri="{FF2B5EF4-FFF2-40B4-BE49-F238E27FC236}">
                <a16:creationId xmlns:a16="http://schemas.microsoft.com/office/drawing/2014/main" id="{910866C5-F0FD-4528-B096-37C89E1301CC}"/>
              </a:ext>
            </a:extLst>
          </p:cNvPr>
          <p:cNvSpPr txBox="1"/>
          <p:nvPr/>
        </p:nvSpPr>
        <p:spPr>
          <a:xfrm>
            <a:off x="9533835" y="6134823"/>
            <a:ext cx="1446031" cy="4924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Ti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thể</a:t>
            </a:r>
            <a:endParaRPr lang="en-US"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016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ED777-2F2B-4B5C-B4F2-7D826F8DFF5E}"/>
              </a:ext>
            </a:extLst>
          </p:cNvPr>
          <p:cNvSpPr txBox="1"/>
          <p:nvPr/>
        </p:nvSpPr>
        <p:spPr>
          <a:xfrm>
            <a:off x="1624469" y="230732"/>
            <a:ext cx="9730853" cy="646331"/>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Các đối tượng có chứa nucleic acid</a:t>
            </a:r>
            <a:endParaRPr lang="en-US" sz="3600" b="1" i="1" dirty="0">
              <a:solidFill>
                <a:srgbClr val="FF0000"/>
              </a:solidFill>
              <a:latin typeface="Times New Roman" panose="02020603050405020304" pitchFamily="18" charset="0"/>
              <a:cs typeface="Times New Roman" panose="02020603050405020304" pitchFamily="18" charset="0"/>
            </a:endParaRPr>
          </a:p>
        </p:txBody>
      </p:sp>
      <p:pic>
        <p:nvPicPr>
          <p:cNvPr id="4098" name="Picture 2" descr="Hơn 1.700.500 Da Người Bức ảnh ảnh, hình chụp &amp; hình ảnh trả phí bản quyền  một lần sẵn có - iStock">
            <a:extLst>
              <a:ext uri="{FF2B5EF4-FFF2-40B4-BE49-F238E27FC236}">
                <a16:creationId xmlns:a16="http://schemas.microsoft.com/office/drawing/2014/main" id="{8EB13521-1F92-4285-AD90-8F6E685F9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97" y="1495425"/>
            <a:ext cx="3046319" cy="19335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óc yếu dễ rụng: Nguyên nhân và cách phục hồi tóc hiệu quả">
            <a:extLst>
              <a:ext uri="{FF2B5EF4-FFF2-40B4-BE49-F238E27FC236}">
                <a16:creationId xmlns:a16="http://schemas.microsoft.com/office/drawing/2014/main" id="{81D52ED8-6494-4311-8E87-702695AFC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742" y="1495425"/>
            <a:ext cx="3432516" cy="19335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5FCECF0-277E-41EE-8DBE-211E8A33FCDA}"/>
              </a:ext>
            </a:extLst>
          </p:cNvPr>
          <p:cNvPicPr>
            <a:picLocks noChangeAspect="1"/>
          </p:cNvPicPr>
          <p:nvPr/>
        </p:nvPicPr>
        <p:blipFill>
          <a:blip r:embed="rId4"/>
          <a:stretch>
            <a:fillRect/>
          </a:stretch>
        </p:blipFill>
        <p:spPr>
          <a:xfrm>
            <a:off x="8707902" y="1495425"/>
            <a:ext cx="3097901" cy="1933576"/>
          </a:xfrm>
          <a:prstGeom prst="rect">
            <a:avLst/>
          </a:prstGeom>
        </p:spPr>
      </p:pic>
      <p:pic>
        <p:nvPicPr>
          <p:cNvPr id="4102" name="Picture 6" descr="Lục lạp – Wikipedia tiếng Việt">
            <a:extLst>
              <a:ext uri="{FF2B5EF4-FFF2-40B4-BE49-F238E27FC236}">
                <a16:creationId xmlns:a16="http://schemas.microsoft.com/office/drawing/2014/main" id="{A74B0293-BC52-408B-9DD2-5302BC82E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197" y="4241115"/>
            <a:ext cx="3286125" cy="18215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hững điều ít biết về HIV/AIDS">
            <a:extLst>
              <a:ext uri="{FF2B5EF4-FFF2-40B4-BE49-F238E27FC236}">
                <a16:creationId xmlns:a16="http://schemas.microsoft.com/office/drawing/2014/main" id="{5E7C7423-9146-4335-82BD-4639986586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9742" y="4223530"/>
            <a:ext cx="3432516" cy="18391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Vẽ và mô tả cấu trúc của ti thể">
            <a:extLst>
              <a:ext uri="{FF2B5EF4-FFF2-40B4-BE49-F238E27FC236}">
                <a16:creationId xmlns:a16="http://schemas.microsoft.com/office/drawing/2014/main" id="{3BA9B76E-F166-4A78-AA96-39F24CFC70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7901" y="4241115"/>
            <a:ext cx="3097901" cy="18215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FFA560-0F81-4151-AEB6-D39AF72BE04E}"/>
              </a:ext>
            </a:extLst>
          </p:cNvPr>
          <p:cNvSpPr txBox="1"/>
          <p:nvPr/>
        </p:nvSpPr>
        <p:spPr>
          <a:xfrm>
            <a:off x="1301861" y="3496723"/>
            <a:ext cx="948970" cy="4924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Da</a:t>
            </a:r>
          </a:p>
        </p:txBody>
      </p:sp>
      <p:sp>
        <p:nvSpPr>
          <p:cNvPr id="14" name="TextBox 13">
            <a:extLst>
              <a:ext uri="{FF2B5EF4-FFF2-40B4-BE49-F238E27FC236}">
                <a16:creationId xmlns:a16="http://schemas.microsoft.com/office/drawing/2014/main" id="{8ABF5995-3455-4B2D-8DD6-AF025FB4633B}"/>
              </a:ext>
            </a:extLst>
          </p:cNvPr>
          <p:cNvSpPr txBox="1"/>
          <p:nvPr/>
        </p:nvSpPr>
        <p:spPr>
          <a:xfrm>
            <a:off x="5621515" y="3496723"/>
            <a:ext cx="948970" cy="4924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Tóc</a:t>
            </a:r>
            <a:r>
              <a:rPr lang="en-US" sz="2600" b="1" dirty="0">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C525DEF0-BDB5-4B8D-BEED-2B6449DA7A88}"/>
              </a:ext>
            </a:extLst>
          </p:cNvPr>
          <p:cNvSpPr txBox="1"/>
          <p:nvPr/>
        </p:nvSpPr>
        <p:spPr>
          <a:xfrm>
            <a:off x="9394348" y="3513939"/>
            <a:ext cx="1725006" cy="4924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Tiểu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cầu</a:t>
            </a:r>
            <a:endParaRPr lang="en-US" sz="26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9D6AE6A-71B7-4627-82B9-7852BFF444A0}"/>
              </a:ext>
            </a:extLst>
          </p:cNvPr>
          <p:cNvSpPr txBox="1"/>
          <p:nvPr/>
        </p:nvSpPr>
        <p:spPr>
          <a:xfrm>
            <a:off x="963603" y="6134824"/>
            <a:ext cx="1891505" cy="4924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Lục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lạp</a:t>
            </a:r>
            <a:endParaRPr lang="en-US" sz="26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E6F3734-CDA8-4C2B-9936-325D10C5F2ED}"/>
              </a:ext>
            </a:extLst>
          </p:cNvPr>
          <p:cNvSpPr txBox="1"/>
          <p:nvPr/>
        </p:nvSpPr>
        <p:spPr>
          <a:xfrm>
            <a:off x="4970585" y="6134823"/>
            <a:ext cx="2250829" cy="4924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Virus HIV</a:t>
            </a:r>
          </a:p>
        </p:txBody>
      </p:sp>
      <p:sp>
        <p:nvSpPr>
          <p:cNvPr id="18" name="TextBox 17">
            <a:extLst>
              <a:ext uri="{FF2B5EF4-FFF2-40B4-BE49-F238E27FC236}">
                <a16:creationId xmlns:a16="http://schemas.microsoft.com/office/drawing/2014/main" id="{910866C5-F0FD-4528-B096-37C89E1301CC}"/>
              </a:ext>
            </a:extLst>
          </p:cNvPr>
          <p:cNvSpPr txBox="1"/>
          <p:nvPr/>
        </p:nvSpPr>
        <p:spPr>
          <a:xfrm>
            <a:off x="9533835" y="6134823"/>
            <a:ext cx="1446031" cy="4924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Ti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thể</a:t>
            </a:r>
            <a:endParaRPr lang="en-US" sz="2600" b="1" dirty="0">
              <a:latin typeface="Times New Roman" panose="02020603050405020304" pitchFamily="18" charset="0"/>
              <a:cs typeface="Times New Roman" panose="02020603050405020304" pitchFamily="18" charset="0"/>
            </a:endParaRPr>
          </a:p>
        </p:txBody>
      </p:sp>
      <p:pic>
        <p:nvPicPr>
          <p:cNvPr id="19" name="图片 87">
            <a:extLst>
              <a:ext uri="{FF2B5EF4-FFF2-40B4-BE49-F238E27FC236}">
                <a16:creationId xmlns:a16="http://schemas.microsoft.com/office/drawing/2014/main" id="{A94D71BC-DD3D-4B7A-B489-AF8A911D4C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678" y="139601"/>
            <a:ext cx="1617755" cy="1253102"/>
          </a:xfrm>
          <a:prstGeom prst="rect">
            <a:avLst/>
          </a:prstGeom>
        </p:spPr>
      </p:pic>
    </p:spTree>
    <p:extLst>
      <p:ext uri="{BB962C8B-B14F-4D97-AF65-F5344CB8AC3E}">
        <p14:creationId xmlns:p14="http://schemas.microsoft.com/office/powerpoint/2010/main" val="4095565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anim calcmode="lin" valueType="num">
                                      <p:cBhvr>
                                        <p:cTn id="13" dur="2000" fill="hold"/>
                                        <p:tgtEl>
                                          <p:spTgt spid="19"/>
                                        </p:tgtEl>
                                        <p:attrNameLst>
                                          <p:attrName>ppt_x</p:attrName>
                                        </p:attrNameLst>
                                      </p:cBhvr>
                                      <p:tavLst>
                                        <p:tav tm="0">
                                          <p:val>
                                            <p:strVal val="#ppt_x"/>
                                          </p:val>
                                        </p:tav>
                                        <p:tav tm="100000">
                                          <p:val>
                                            <p:strVal val="#ppt_x"/>
                                          </p:val>
                                        </p:tav>
                                      </p:tavLst>
                                    </p:anim>
                                    <p:anim calcmode="lin" valueType="num">
                                      <p:cBhvr>
                                        <p:cTn id="14"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0" presetClass="exit" presetSubtype="0" fill="hold" nodeType="clickEffect">
                                  <p:stCondLst>
                                    <p:cond delay="0"/>
                                  </p:stCondLst>
                                  <p:childTnLst>
                                    <p:animEffect transition="out" filter="wedge">
                                      <p:cBhvr>
                                        <p:cTn id="18" dur="2000"/>
                                        <p:tgtEl>
                                          <p:spTgt spid="4100"/>
                                        </p:tgtEl>
                                      </p:cBhvr>
                                    </p:animEffect>
                                    <p:set>
                                      <p:cBhvr>
                                        <p:cTn id="19" dur="1" fill="hold">
                                          <p:stCondLst>
                                            <p:cond delay="1999"/>
                                          </p:stCondLst>
                                        </p:cTn>
                                        <p:tgtEl>
                                          <p:spTgt spid="4100"/>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par>
                          <p:cTn id="23" fill="hold">
                            <p:stCondLst>
                              <p:cond delay="2000"/>
                            </p:stCondLst>
                            <p:childTnLst>
                              <p:par>
                                <p:cTn id="24" presetID="63" presetClass="path" presetSubtype="0" accel="50000" decel="50000" fill="hold" nodeType="afterEffect">
                                  <p:stCondLst>
                                    <p:cond delay="0"/>
                                  </p:stCondLst>
                                  <p:childTnLst>
                                    <p:animMotion origin="layout" path="M -4.16667E-7 2.22222E-6 L 0.19844 0.00046 " pathEditMode="relative" rAng="0" ptsTypes="AA">
                                      <p:cBhvr>
                                        <p:cTn id="25" dur="2000" fill="hold"/>
                                        <p:tgtEl>
                                          <p:spTgt spid="4098"/>
                                        </p:tgtEl>
                                        <p:attrNameLst>
                                          <p:attrName>ppt_x</p:attrName>
                                          <p:attrName>ppt_y</p:attrName>
                                        </p:attrNameLst>
                                      </p:cBhvr>
                                      <p:rCtr x="9922" y="23"/>
                                    </p:animMotion>
                                  </p:childTnLst>
                                </p:cTn>
                              </p:par>
                              <p:par>
                                <p:cTn id="26" presetID="63" presetClass="path" presetSubtype="0" accel="50000" decel="50000" fill="hold" grpId="0" nodeType="withEffect">
                                  <p:stCondLst>
                                    <p:cond delay="0"/>
                                  </p:stCondLst>
                                  <p:childTnLst>
                                    <p:animMotion origin="layout" path="M -3.125E-6 -3.33333E-6 L 0.25 -3.33333E-6 " pathEditMode="relative" rAng="0" ptsTypes="AA">
                                      <p:cBhvr>
                                        <p:cTn id="27" dur="2000" fill="hold"/>
                                        <p:tgtEl>
                                          <p:spTgt spid="8"/>
                                        </p:tgtEl>
                                        <p:attrNameLst>
                                          <p:attrName>ppt_x</p:attrName>
                                          <p:attrName>ppt_y</p:attrName>
                                        </p:attrNameLst>
                                      </p:cBhvr>
                                      <p:rCtr x="12500" y="0"/>
                                    </p:animMotion>
                                  </p:childTnLst>
                                </p:cTn>
                              </p:par>
                            </p:childTnLst>
                          </p:cTn>
                        </p:par>
                        <p:par>
                          <p:cTn id="28" fill="hold">
                            <p:stCondLst>
                              <p:cond delay="4000"/>
                            </p:stCondLst>
                            <p:childTnLst>
                              <p:par>
                                <p:cTn id="29" presetID="35" presetClass="path" presetSubtype="0" accel="50000" decel="50000" fill="hold" nodeType="afterEffect">
                                  <p:stCondLst>
                                    <p:cond delay="0"/>
                                  </p:stCondLst>
                                  <p:childTnLst>
                                    <p:animMotion origin="layout" path="M 3.95833E-6 2.22222E-6 L -0.20052 0.00231 " pathEditMode="relative" rAng="0" ptsTypes="AA">
                                      <p:cBhvr>
                                        <p:cTn id="30" dur="2000" fill="hold"/>
                                        <p:tgtEl>
                                          <p:spTgt spid="7"/>
                                        </p:tgtEl>
                                        <p:attrNameLst>
                                          <p:attrName>ppt_x</p:attrName>
                                          <p:attrName>ppt_y</p:attrName>
                                        </p:attrNameLst>
                                      </p:cBhvr>
                                      <p:rCtr x="-10026" y="116"/>
                                    </p:animMotion>
                                  </p:childTnLst>
                                </p:cTn>
                              </p:par>
                              <p:par>
                                <p:cTn id="31" presetID="35" presetClass="path" presetSubtype="0" accel="50000" decel="50000" fill="hold" grpId="0" nodeType="withEffect">
                                  <p:stCondLst>
                                    <p:cond delay="0"/>
                                  </p:stCondLst>
                                  <p:childTnLst>
                                    <p:animMotion origin="layout" path="M 3.95833E-6 3.7037E-7 L -0.25 3.7037E-7 " pathEditMode="relative" rAng="0" ptsTypes="AA">
                                      <p:cBhvr>
                                        <p:cTn id="32" dur="2000" fill="hold"/>
                                        <p:tgtEl>
                                          <p:spTgt spid="1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087678-79B3-4522-889A-6FC3D5156223}"/>
              </a:ext>
            </a:extLst>
          </p:cNvPr>
          <p:cNvPicPr>
            <a:picLocks noChangeAspect="1"/>
          </p:cNvPicPr>
          <p:nvPr/>
        </p:nvPicPr>
        <p:blipFill rotWithShape="1">
          <a:blip r:embed="rId2">
            <a:extLst>
              <a:ext uri="{28A0092B-C50C-407E-A947-70E740481C1C}">
                <a14:useLocalDpi xmlns:a14="http://schemas.microsoft.com/office/drawing/2010/main" val="0"/>
              </a:ext>
            </a:extLst>
          </a:blip>
          <a:srcRect b="8100"/>
          <a:stretch/>
        </p:blipFill>
        <p:spPr>
          <a:xfrm>
            <a:off x="363918" y="1758461"/>
            <a:ext cx="2604366" cy="3933821"/>
          </a:xfrm>
          <a:prstGeom prst="rect">
            <a:avLst/>
          </a:prstGeom>
          <a:ln>
            <a:noFill/>
          </a:ln>
          <a:effectLst>
            <a:softEdge rad="112500"/>
          </a:effectLst>
        </p:spPr>
      </p:pic>
      <p:sp>
        <p:nvSpPr>
          <p:cNvPr id="9" name="Rectangle 8">
            <a:extLst>
              <a:ext uri="{FF2B5EF4-FFF2-40B4-BE49-F238E27FC236}">
                <a16:creationId xmlns:a16="http://schemas.microsoft.com/office/drawing/2014/main" id="{C033FDD1-C301-4440-95F0-CE6B8C7A5908}"/>
              </a:ext>
            </a:extLst>
          </p:cNvPr>
          <p:cNvSpPr/>
          <p:nvPr/>
        </p:nvSpPr>
        <p:spPr>
          <a:xfrm>
            <a:off x="4323917" y="4236369"/>
            <a:ext cx="6096000" cy="1938992"/>
          </a:xfrm>
          <a:prstGeom prst="rect">
            <a:avLst/>
          </a:prstGeom>
        </p:spPr>
        <p:txBody>
          <a:bodyPr>
            <a:spAutoFit/>
          </a:bodyPr>
          <a:lstStyle/>
          <a:p>
            <a:pPr algn="ctr"/>
            <a:r>
              <a:rPr lang="vi-VN" sz="3000" dirty="0">
                <a:solidFill>
                  <a:srgbClr val="262626"/>
                </a:solidFill>
                <a:latin typeface="+mj-lt"/>
              </a:rPr>
              <a:t>Tóc gồm 2 phần là phần thân và gốc. Phần gốc tóc nằm sâu trong da đầu và được bao quanh nang tóc. Nang tóc là nơi chứa các vật chất di truyền ADN.</a:t>
            </a:r>
            <a:endParaRPr lang="en-US" sz="3000" dirty="0">
              <a:latin typeface="+mj-lt"/>
            </a:endParaRPr>
          </a:p>
        </p:txBody>
      </p:sp>
      <p:pic>
        <p:nvPicPr>
          <p:cNvPr id="2050" name="Picture 2" descr="Cấu tạo của tóc">
            <a:extLst>
              <a:ext uri="{FF2B5EF4-FFF2-40B4-BE49-F238E27FC236}">
                <a16:creationId xmlns:a16="http://schemas.microsoft.com/office/drawing/2014/main" id="{FC48565E-5BC0-46B1-AA2B-95A3787E0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597" y="277323"/>
            <a:ext cx="5721960" cy="3436548"/>
          </a:xfrm>
          <a:prstGeom prst="rect">
            <a:avLst/>
          </a:prstGeom>
          <a:noFill/>
          <a:extLst>
            <a:ext uri="{909E8E84-426E-40DD-AFC4-6F175D3DCCD1}">
              <a14:hiddenFill xmlns:a14="http://schemas.microsoft.com/office/drawing/2010/main">
                <a:solidFill>
                  <a:srgbClr val="FFFFFF"/>
                </a:solidFill>
              </a14:hiddenFill>
            </a:ext>
          </a:extLst>
        </p:spPr>
      </p:pic>
      <p:sp>
        <p:nvSpPr>
          <p:cNvPr id="3" name="Arrow: Up 2">
            <a:extLst>
              <a:ext uri="{FF2B5EF4-FFF2-40B4-BE49-F238E27FC236}">
                <a16:creationId xmlns:a16="http://schemas.microsoft.com/office/drawing/2014/main" id="{14EEBCFD-2E2D-4206-8759-7241489222EF}"/>
              </a:ext>
            </a:extLst>
          </p:cNvPr>
          <p:cNvSpPr/>
          <p:nvPr/>
        </p:nvSpPr>
        <p:spPr>
          <a:xfrm rot="19016155">
            <a:off x="4933217" y="2870666"/>
            <a:ext cx="355386" cy="14380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557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233937"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149122"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2464709"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2903009" y="593810"/>
            <a:ext cx="7677905"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1" name="椭圆 110"/>
          <p:cNvSpPr>
            <a:spLocks noChangeAspect="1"/>
          </p:cNvSpPr>
          <p:nvPr/>
        </p:nvSpPr>
        <p:spPr>
          <a:xfrm>
            <a:off x="2737245" y="571086"/>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2994005"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3" name="Rectangle 2">
            <a:extLst>
              <a:ext uri="{FF2B5EF4-FFF2-40B4-BE49-F238E27FC236}">
                <a16:creationId xmlns:a16="http://schemas.microsoft.com/office/drawing/2014/main" id="{AE604089-9340-4544-9B90-C2801CD41711}"/>
              </a:ext>
            </a:extLst>
          </p:cNvPr>
          <p:cNvSpPr/>
          <p:nvPr/>
        </p:nvSpPr>
        <p:spPr>
          <a:xfrm>
            <a:off x="4396241" y="843091"/>
            <a:ext cx="5840060" cy="1323439"/>
          </a:xfrm>
          <a:prstGeom prst="rect">
            <a:avLst/>
          </a:prstGeom>
        </p:spPr>
        <p:txBody>
          <a:bodyPr wrap="none">
            <a:spAutoFit/>
          </a:bodyPr>
          <a:lstStyle/>
          <a:p>
            <a:pPr algn="ctr"/>
            <a:r>
              <a:rPr lang="en-US" altLang="zh-CN" sz="40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DEOXYRIBONUCLEIC </a:t>
            </a:r>
          </a:p>
          <a:p>
            <a:pPr algn="ctr"/>
            <a:r>
              <a:rPr lang="en-US" altLang="zh-CN" sz="40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ACID</a:t>
            </a:r>
            <a:endParaRPr lang="zh-CN" altLang="en-US" sz="40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078" name="Picture 6" descr="DNA là gì? Những thông tin quan trọng cần biết về DNA">
            <a:extLst>
              <a:ext uri="{FF2B5EF4-FFF2-40B4-BE49-F238E27FC236}">
                <a16:creationId xmlns:a16="http://schemas.microsoft.com/office/drawing/2014/main" id="{AE55D279-E26A-41AF-BF0D-E583E5866D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6943" y="2782811"/>
            <a:ext cx="6858000" cy="404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85847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0"/>
                                        <p:tgtEl>
                                          <p:spTgt spid="88"/>
                                        </p:tgtEl>
                                      </p:cBhvr>
                                    </p:animEffect>
                                    <p:anim calcmode="lin" valueType="num">
                                      <p:cBhvr>
                                        <p:cTn id="8" dur="2000" fill="hold"/>
                                        <p:tgtEl>
                                          <p:spTgt spid="88"/>
                                        </p:tgtEl>
                                        <p:attrNameLst>
                                          <p:attrName>ppt_x</p:attrName>
                                        </p:attrNameLst>
                                      </p:cBhvr>
                                      <p:tavLst>
                                        <p:tav tm="0">
                                          <p:val>
                                            <p:strVal val="#ppt_x"/>
                                          </p:val>
                                        </p:tav>
                                        <p:tav tm="100000">
                                          <p:val>
                                            <p:strVal val="#ppt_x"/>
                                          </p:val>
                                        </p:tav>
                                      </p:tavLst>
                                    </p:anim>
                                    <p:anim calcmode="lin" valueType="num">
                                      <p:cBhvr>
                                        <p:cTn id="9" dur="2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4800"/>
                            </p:stCondLst>
                            <p:childTnLst>
                              <p:par>
                                <p:cTn id="41" presetID="42" presetClass="path" presetSubtype="0" accel="50000" decel="50000" fill="hold" nodeType="afterEffect">
                                  <p:stCondLst>
                                    <p:cond delay="0"/>
                                  </p:stCondLst>
                                  <p:childTnLst>
                                    <p:animMotion origin="layout" path="M -8.33333E-7 0.10834 L -0.04492 -0.81898 " pathEditMode="relative" rAng="0" ptsTypes="AA">
                                      <p:cBhvr>
                                        <p:cTn id="42" dur="1000" fill="hold"/>
                                        <p:tgtEl>
                                          <p:spTgt spid="150"/>
                                        </p:tgtEl>
                                        <p:attrNameLst>
                                          <p:attrName>ppt_x</p:attrName>
                                          <p:attrName>ppt_y</p:attrName>
                                        </p:attrNameLst>
                                      </p:cBhvr>
                                      <p:rCtr x="-2253" y="-46366"/>
                                    </p:animMotion>
                                  </p:childTnLst>
                                </p:cTn>
                              </p:par>
                            </p:childTnLst>
                          </p:cTn>
                        </p:par>
                        <p:par>
                          <p:cTn id="43" fill="hold">
                            <p:stCondLst>
                              <p:cond delay="5800"/>
                            </p:stCondLst>
                            <p:childTnLst>
                              <p:par>
                                <p:cTn id="44" presetID="26" presetClass="emph" presetSubtype="0" fill="hold" grpId="1" nodeType="afterEffect">
                                  <p:stCondLst>
                                    <p:cond delay="0"/>
                                  </p:stCondLst>
                                  <p:childTnLst>
                                    <p:animEffect transition="out" filter="fade">
                                      <p:cBhvr>
                                        <p:cTn id="45" dur="500" tmFilter="0, 0; .2, .5; .8, .5; 1, 0"/>
                                        <p:tgtEl>
                                          <p:spTgt spid="111"/>
                                        </p:tgtEl>
                                      </p:cBhvr>
                                    </p:animEffect>
                                    <p:animScale>
                                      <p:cBhvr>
                                        <p:cTn id="46" dur="250" autoRev="1" fill="hold"/>
                                        <p:tgtEl>
                                          <p:spTgt spid="111"/>
                                        </p:tgtEl>
                                      </p:cBhvr>
                                      <p:by x="105000" y="105000"/>
                                    </p:animScale>
                                  </p:childTnLst>
                                </p:cTn>
                              </p:par>
                            </p:childTnLst>
                          </p:cTn>
                        </p:par>
                        <p:par>
                          <p:cTn id="47" fill="hold">
                            <p:stCondLst>
                              <p:cond delay="6300"/>
                            </p:stCondLst>
                            <p:childTnLst>
                              <p:par>
                                <p:cTn id="48" presetID="10" presetClass="exit" presetSubtype="0" fill="hold" nodeType="afterEffect">
                                  <p:stCondLst>
                                    <p:cond delay="0"/>
                                  </p:stCondLst>
                                  <p:childTnLst>
                                    <p:animEffect transition="out" filter="fade">
                                      <p:cBhvr>
                                        <p:cTn id="49" dur="500"/>
                                        <p:tgtEl>
                                          <p:spTgt spid="150"/>
                                        </p:tgtEl>
                                      </p:cBhvr>
                                    </p:animEffect>
                                    <p:set>
                                      <p:cBhvr>
                                        <p:cTn id="50" dur="1" fill="hold">
                                          <p:stCondLst>
                                            <p:cond delay="499"/>
                                          </p:stCondLst>
                                        </p:cTn>
                                        <p:tgtEl>
                                          <p:spTgt spid="150"/>
                                        </p:tgtEl>
                                        <p:attrNameLst>
                                          <p:attrName>style.visibility</p:attrName>
                                        </p:attrNameLst>
                                      </p:cBhvr>
                                      <p:to>
                                        <p:strVal val="hidden"/>
                                      </p:to>
                                    </p:set>
                                  </p:childTnLst>
                                </p:cTn>
                              </p:par>
                            </p:childTnLst>
                          </p:cTn>
                        </p:par>
                        <p:par>
                          <p:cTn id="51" fill="hold">
                            <p:stCondLst>
                              <p:cond delay="6800"/>
                            </p:stCondLst>
                            <p:childTnLst>
                              <p:par>
                                <p:cTn id="52" presetID="6" presetClass="entr" presetSubtype="16"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circle(in)">
                                      <p:cBhvr>
                                        <p:cTn id="54" dur="20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078"/>
                                        </p:tgtEl>
                                        <p:attrNameLst>
                                          <p:attrName>style.visibility</p:attrName>
                                        </p:attrNameLst>
                                      </p:cBhvr>
                                      <p:to>
                                        <p:strVal val="visible"/>
                                      </p:to>
                                    </p:set>
                                    <p:animEffect transition="in" filter="wipe(down)">
                                      <p:cBhvr>
                                        <p:cTn id="5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CBAC75-D382-427B-A3F0-A062150A8E45}"/>
              </a:ext>
            </a:extLst>
          </p:cNvPr>
          <p:cNvSpPr/>
          <p:nvPr/>
        </p:nvSpPr>
        <p:spPr>
          <a:xfrm>
            <a:off x="706097" y="1015103"/>
            <a:ext cx="10779805" cy="1895968"/>
          </a:xfrm>
          <a:prstGeom prst="rect">
            <a:avLst/>
          </a:prstGeom>
        </p:spPr>
        <p:txBody>
          <a:bodyPr wrap="square">
            <a:spAutoFit/>
          </a:bodyPr>
          <a:lstStyle/>
          <a:p>
            <a:pPr marL="355600" algn="ctr">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 ĐỘNG NHÓM – TRẠM 1</a:t>
            </a:r>
          </a:p>
          <a:p>
            <a:pPr marL="355600" algn="ctr">
              <a:lnSpc>
                <a:spcPct val="115000"/>
              </a:lnSpc>
              <a:spcAft>
                <a:spcPts val="0"/>
              </a:spcAft>
            </a:pP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video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H38.1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SGK,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graphicFrame>
        <p:nvGraphicFramePr>
          <p:cNvPr id="8" name="Table 7">
            <a:extLst>
              <a:ext uri="{FF2B5EF4-FFF2-40B4-BE49-F238E27FC236}">
                <a16:creationId xmlns:a16="http://schemas.microsoft.com/office/drawing/2014/main" id="{BBB614DB-D8B5-450C-81AD-20053508FA13}"/>
              </a:ext>
            </a:extLst>
          </p:cNvPr>
          <p:cNvGraphicFramePr>
            <a:graphicFrameLocks noGrp="1"/>
          </p:cNvGraphicFramePr>
          <p:nvPr>
            <p:extLst>
              <p:ext uri="{D42A27DB-BD31-4B8C-83A1-F6EECF244321}">
                <p14:modId xmlns:p14="http://schemas.microsoft.com/office/powerpoint/2010/main" val="3658008416"/>
              </p:ext>
            </p:extLst>
          </p:nvPr>
        </p:nvGraphicFramePr>
        <p:xfrm>
          <a:off x="8188404" y="2941796"/>
          <a:ext cx="3256109" cy="2930520"/>
        </p:xfrm>
        <a:graphic>
          <a:graphicData uri="http://schemas.openxmlformats.org/drawingml/2006/table">
            <a:tbl>
              <a:tblPr firstRow="1" firstCol="1" bandRow="1">
                <a:tableStyleId>{5C22544A-7EE6-4342-B048-85BDC9FD1C3A}</a:tableStyleId>
              </a:tblPr>
              <a:tblGrid>
                <a:gridCol w="3256109">
                  <a:extLst>
                    <a:ext uri="{9D8B030D-6E8A-4147-A177-3AD203B41FA5}">
                      <a16:colId xmlns:a16="http://schemas.microsoft.com/office/drawing/2014/main" val="4180412734"/>
                    </a:ext>
                  </a:extLst>
                </a:gridCol>
              </a:tblGrid>
              <a:tr h="2930520">
                <a:tc>
                  <a:txBody>
                    <a:bodyPr/>
                    <a:lstStyle/>
                    <a:p>
                      <a:pPr marL="0" indent="0" algn="ctr">
                        <a:lnSpc>
                          <a:spcPct val="115000"/>
                        </a:lnSpc>
                        <a:spcAft>
                          <a:spcPts val="0"/>
                        </a:spcAft>
                        <a:buFontTx/>
                        <a:buNone/>
                      </a:pPr>
                      <a:r>
                        <a:rPr lang="en-US" sz="2400" dirty="0">
                          <a:solidFill>
                            <a:srgbClr val="FF0000"/>
                          </a:solidFill>
                          <a:effectLst/>
                          <a:latin typeface="Times New Roman" panose="02020603050405020304" pitchFamily="18" charset="0"/>
                          <a:cs typeface="Times New Roman" panose="02020603050405020304" pitchFamily="18" charset="0"/>
                        </a:rPr>
                        <a:t>NHÓM 3 ( 3A,3B,3C ): </a:t>
                      </a:r>
                    </a:p>
                    <a:p>
                      <a:pPr marL="0" indent="0" algn="ctr">
                        <a:lnSpc>
                          <a:spcPct val="115000"/>
                        </a:lnSpc>
                        <a:spcAft>
                          <a:spcPts val="0"/>
                        </a:spcAft>
                        <a:buFontTx/>
                        <a:buNone/>
                      </a:pPr>
                      <a:r>
                        <a:rPr lang="en-US" sz="2400" dirty="0" err="1">
                          <a:solidFill>
                            <a:srgbClr val="FF0000"/>
                          </a:solidFill>
                          <a:effectLst/>
                          <a:latin typeface="Times New Roman" panose="02020603050405020304" pitchFamily="18" charset="0"/>
                          <a:cs typeface="Times New Roman" panose="02020603050405020304" pitchFamily="18" charset="0"/>
                        </a:rPr>
                        <a:t>Hoàn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thành</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phiếu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học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tập</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số</a:t>
                      </a:r>
                      <a:r>
                        <a:rPr lang="en-US" sz="2400" dirty="0">
                          <a:solidFill>
                            <a:srgbClr val="FF0000"/>
                          </a:solidFill>
                          <a:effectLst/>
                          <a:latin typeface="Times New Roman" panose="02020603050405020304" pitchFamily="18" charset="0"/>
                          <a:cs typeface="Times New Roman" panose="02020603050405020304" pitchFamily="18" charset="0"/>
                        </a:rPr>
                        <a:t> 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graphicFrame>
        <p:nvGraphicFramePr>
          <p:cNvPr id="9" name="Table 8">
            <a:extLst>
              <a:ext uri="{FF2B5EF4-FFF2-40B4-BE49-F238E27FC236}">
                <a16:creationId xmlns:a16="http://schemas.microsoft.com/office/drawing/2014/main" id="{B66B66FC-B86A-4B38-88D4-B57FE3BE1D7C}"/>
              </a:ext>
            </a:extLst>
          </p:cNvPr>
          <p:cNvGraphicFramePr>
            <a:graphicFrameLocks noGrp="1"/>
          </p:cNvGraphicFramePr>
          <p:nvPr>
            <p:extLst>
              <p:ext uri="{D42A27DB-BD31-4B8C-83A1-F6EECF244321}">
                <p14:modId xmlns:p14="http://schemas.microsoft.com/office/powerpoint/2010/main" val="499559360"/>
              </p:ext>
            </p:extLst>
          </p:nvPr>
        </p:nvGraphicFramePr>
        <p:xfrm>
          <a:off x="706097" y="2941795"/>
          <a:ext cx="3297501" cy="2930521"/>
        </p:xfrm>
        <a:graphic>
          <a:graphicData uri="http://schemas.openxmlformats.org/drawingml/2006/table">
            <a:tbl>
              <a:tblPr firstRow="1" firstCol="1" bandRow="1">
                <a:tableStyleId>{5C22544A-7EE6-4342-B048-85BDC9FD1C3A}</a:tableStyleId>
              </a:tblPr>
              <a:tblGrid>
                <a:gridCol w="3297501">
                  <a:extLst>
                    <a:ext uri="{9D8B030D-6E8A-4147-A177-3AD203B41FA5}">
                      <a16:colId xmlns:a16="http://schemas.microsoft.com/office/drawing/2014/main" val="4180412734"/>
                    </a:ext>
                  </a:extLst>
                </a:gridCol>
              </a:tblGrid>
              <a:tr h="2930521">
                <a:tc>
                  <a:txBody>
                    <a:bodyPr/>
                    <a:lstStyle/>
                    <a:p>
                      <a:pPr marL="0" indent="0" algn="ctr">
                        <a:lnSpc>
                          <a:spcPct val="115000"/>
                        </a:lnSpc>
                        <a:spcAft>
                          <a:spcPts val="0"/>
                        </a:spcAft>
                        <a:buFontTx/>
                        <a:buNone/>
                      </a:pPr>
                      <a:r>
                        <a:rPr lang="en-US" sz="2400" dirty="0">
                          <a:solidFill>
                            <a:srgbClr val="FF0000"/>
                          </a:solidFill>
                          <a:effectLst/>
                          <a:latin typeface="Times New Roman" panose="02020603050405020304" pitchFamily="18" charset="0"/>
                          <a:cs typeface="Times New Roman" panose="02020603050405020304" pitchFamily="18" charset="0"/>
                        </a:rPr>
                        <a:t>NHÓM 1 ( 1A,1B,1C ): </a:t>
                      </a:r>
                    </a:p>
                    <a:p>
                      <a:pPr marL="0" indent="0" algn="ctr">
                        <a:lnSpc>
                          <a:spcPct val="115000"/>
                        </a:lnSpc>
                        <a:spcAft>
                          <a:spcPts val="0"/>
                        </a:spcAft>
                        <a:buFontTx/>
                        <a:buNone/>
                      </a:pPr>
                      <a:r>
                        <a:rPr lang="en-US" sz="2400" dirty="0" err="1">
                          <a:solidFill>
                            <a:srgbClr val="FF0000"/>
                          </a:solidFill>
                          <a:effectLst/>
                          <a:latin typeface="Times New Roman" panose="02020603050405020304" pitchFamily="18" charset="0"/>
                          <a:cs typeface="Times New Roman" panose="02020603050405020304" pitchFamily="18" charset="0"/>
                        </a:rPr>
                        <a:t>Hoàn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thành</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phiếu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học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tập</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số</a:t>
                      </a:r>
                      <a:r>
                        <a:rPr lang="en-US" sz="2400" dirty="0">
                          <a:solidFill>
                            <a:srgbClr val="FF0000"/>
                          </a:solidFill>
                          <a:effectLst/>
                          <a:latin typeface="Times New Roman" panose="02020603050405020304" pitchFamily="18" charset="0"/>
                          <a:cs typeface="Times New Roman" panose="02020603050405020304" pitchFamily="18" charset="0"/>
                        </a:rPr>
                        <a:t> 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graphicFrame>
        <p:nvGraphicFramePr>
          <p:cNvPr id="14" name="Table 13">
            <a:extLst>
              <a:ext uri="{FF2B5EF4-FFF2-40B4-BE49-F238E27FC236}">
                <a16:creationId xmlns:a16="http://schemas.microsoft.com/office/drawing/2014/main" id="{5976ECFA-BBB9-44A9-B17A-BAF313375091}"/>
              </a:ext>
            </a:extLst>
          </p:cNvPr>
          <p:cNvGraphicFramePr>
            <a:graphicFrameLocks noGrp="1"/>
          </p:cNvGraphicFramePr>
          <p:nvPr>
            <p:extLst>
              <p:ext uri="{D42A27DB-BD31-4B8C-83A1-F6EECF244321}">
                <p14:modId xmlns:p14="http://schemas.microsoft.com/office/powerpoint/2010/main" val="3100973367"/>
              </p:ext>
            </p:extLst>
          </p:nvPr>
        </p:nvGraphicFramePr>
        <p:xfrm>
          <a:off x="4447250" y="2941795"/>
          <a:ext cx="3297501" cy="2930521"/>
        </p:xfrm>
        <a:graphic>
          <a:graphicData uri="http://schemas.openxmlformats.org/drawingml/2006/table">
            <a:tbl>
              <a:tblPr firstRow="1" firstCol="1" bandRow="1">
                <a:tableStyleId>{5C22544A-7EE6-4342-B048-85BDC9FD1C3A}</a:tableStyleId>
              </a:tblPr>
              <a:tblGrid>
                <a:gridCol w="3297501">
                  <a:extLst>
                    <a:ext uri="{9D8B030D-6E8A-4147-A177-3AD203B41FA5}">
                      <a16:colId xmlns:a16="http://schemas.microsoft.com/office/drawing/2014/main" val="4180412734"/>
                    </a:ext>
                  </a:extLst>
                </a:gridCol>
              </a:tblGrid>
              <a:tr h="2930521">
                <a:tc>
                  <a:txBody>
                    <a:bodyPr/>
                    <a:lstStyle/>
                    <a:p>
                      <a:pPr marL="0" indent="0" algn="ctr">
                        <a:lnSpc>
                          <a:spcPct val="115000"/>
                        </a:lnSpc>
                        <a:spcAft>
                          <a:spcPts val="0"/>
                        </a:spcAft>
                        <a:buFontTx/>
                        <a:buNone/>
                      </a:pPr>
                      <a:r>
                        <a:rPr lang="en-US" sz="2400" dirty="0">
                          <a:solidFill>
                            <a:srgbClr val="FF0000"/>
                          </a:solidFill>
                          <a:effectLst/>
                          <a:latin typeface="Times New Roman" panose="02020603050405020304" pitchFamily="18" charset="0"/>
                          <a:cs typeface="Times New Roman" panose="02020603050405020304" pitchFamily="18" charset="0"/>
                        </a:rPr>
                        <a:t>NHÓM 2 ( 2A,2B,2C ): </a:t>
                      </a:r>
                    </a:p>
                    <a:p>
                      <a:pPr marL="0" indent="0" algn="ctr">
                        <a:lnSpc>
                          <a:spcPct val="115000"/>
                        </a:lnSpc>
                        <a:spcAft>
                          <a:spcPts val="0"/>
                        </a:spcAft>
                        <a:buFontTx/>
                        <a:buNone/>
                      </a:pPr>
                      <a:r>
                        <a:rPr lang="en-US" sz="2400" dirty="0" err="1">
                          <a:solidFill>
                            <a:srgbClr val="FF0000"/>
                          </a:solidFill>
                          <a:effectLst/>
                          <a:latin typeface="Times New Roman" panose="02020603050405020304" pitchFamily="18" charset="0"/>
                          <a:cs typeface="Times New Roman" panose="02020603050405020304" pitchFamily="18" charset="0"/>
                        </a:rPr>
                        <a:t>Hoàn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thành</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phiếu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học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tập</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số</a:t>
                      </a:r>
                      <a:r>
                        <a:rPr lang="en-US" sz="2400" dirty="0">
                          <a:solidFill>
                            <a:srgbClr val="FF0000"/>
                          </a:solidFill>
                          <a:effectLst/>
                          <a:latin typeface="Times New Roman" panose="02020603050405020304" pitchFamily="18" charset="0"/>
                          <a:cs typeface="Times New Roman" panose="02020603050405020304" pitchFamily="18" charset="0"/>
                        </a:rPr>
                        <a:t> 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spTree>
    <p:extLst>
      <p:ext uri="{BB962C8B-B14F-4D97-AF65-F5344CB8AC3E}">
        <p14:creationId xmlns:p14="http://schemas.microsoft.com/office/powerpoint/2010/main" val="830001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ấu trúc DNA - 1">
            <a:hlinkClick r:id="" action="ppaction://media"/>
            <a:extLst>
              <a:ext uri="{FF2B5EF4-FFF2-40B4-BE49-F238E27FC236}">
                <a16:creationId xmlns:a16="http://schemas.microsoft.com/office/drawing/2014/main" id="{614BDA18-F60B-4C5B-8595-0720732863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5092" y="341194"/>
            <a:ext cx="11163869" cy="6045958"/>
          </a:xfrm>
          <a:prstGeom prst="rect">
            <a:avLst/>
          </a:prstGeom>
        </p:spPr>
      </p:pic>
    </p:spTree>
    <p:extLst>
      <p:ext uri="{BB962C8B-B14F-4D97-AF65-F5344CB8AC3E}">
        <p14:creationId xmlns:p14="http://schemas.microsoft.com/office/powerpoint/2010/main" val="1225381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CBAC75-D382-427B-A3F0-A062150A8E45}"/>
              </a:ext>
            </a:extLst>
          </p:cNvPr>
          <p:cNvSpPr/>
          <p:nvPr/>
        </p:nvSpPr>
        <p:spPr>
          <a:xfrm>
            <a:off x="706097" y="1015103"/>
            <a:ext cx="10779805" cy="1895968"/>
          </a:xfrm>
          <a:prstGeom prst="rect">
            <a:avLst/>
          </a:prstGeom>
        </p:spPr>
        <p:txBody>
          <a:bodyPr wrap="square">
            <a:spAutoFit/>
          </a:bodyPr>
          <a:lstStyle/>
          <a:p>
            <a:pPr marL="355600" algn="ctr">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 ĐỘNG NHÓM – TRẠM 1</a:t>
            </a:r>
          </a:p>
          <a:p>
            <a:pPr marL="355600" algn="ctr">
              <a:lnSpc>
                <a:spcPct val="115000"/>
              </a:lnSpc>
              <a:spcAft>
                <a:spcPts val="0"/>
              </a:spcAft>
            </a:pP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video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H38.1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SGK,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graphicFrame>
        <p:nvGraphicFramePr>
          <p:cNvPr id="8" name="Table 7">
            <a:extLst>
              <a:ext uri="{FF2B5EF4-FFF2-40B4-BE49-F238E27FC236}">
                <a16:creationId xmlns:a16="http://schemas.microsoft.com/office/drawing/2014/main" id="{BBB614DB-D8B5-450C-81AD-20053508FA13}"/>
              </a:ext>
            </a:extLst>
          </p:cNvPr>
          <p:cNvGraphicFramePr>
            <a:graphicFrameLocks noGrp="1"/>
          </p:cNvGraphicFramePr>
          <p:nvPr>
            <p:extLst/>
          </p:nvPr>
        </p:nvGraphicFramePr>
        <p:xfrm>
          <a:off x="8188404" y="2941796"/>
          <a:ext cx="3256109" cy="2930520"/>
        </p:xfrm>
        <a:graphic>
          <a:graphicData uri="http://schemas.openxmlformats.org/drawingml/2006/table">
            <a:tbl>
              <a:tblPr firstRow="1" firstCol="1" bandRow="1">
                <a:tableStyleId>{5C22544A-7EE6-4342-B048-85BDC9FD1C3A}</a:tableStyleId>
              </a:tblPr>
              <a:tblGrid>
                <a:gridCol w="3256109">
                  <a:extLst>
                    <a:ext uri="{9D8B030D-6E8A-4147-A177-3AD203B41FA5}">
                      <a16:colId xmlns:a16="http://schemas.microsoft.com/office/drawing/2014/main" val="4180412734"/>
                    </a:ext>
                  </a:extLst>
                </a:gridCol>
              </a:tblGrid>
              <a:tr h="2930520">
                <a:tc>
                  <a:txBody>
                    <a:bodyPr/>
                    <a:lstStyle/>
                    <a:p>
                      <a:pPr marL="0" indent="0" algn="ctr">
                        <a:lnSpc>
                          <a:spcPct val="115000"/>
                        </a:lnSpc>
                        <a:spcAft>
                          <a:spcPts val="0"/>
                        </a:spcAft>
                        <a:buFontTx/>
                        <a:buNone/>
                      </a:pPr>
                      <a:r>
                        <a:rPr lang="en-US" sz="2400" dirty="0">
                          <a:solidFill>
                            <a:srgbClr val="FF0000"/>
                          </a:solidFill>
                          <a:effectLst/>
                          <a:latin typeface="Times New Roman" panose="02020603050405020304" pitchFamily="18" charset="0"/>
                          <a:cs typeface="Times New Roman" panose="02020603050405020304" pitchFamily="18" charset="0"/>
                        </a:rPr>
                        <a:t>NHÓM 3 ( 3A,3B,3C ): </a:t>
                      </a:r>
                    </a:p>
                    <a:p>
                      <a:pPr marL="0" indent="0" algn="ctr">
                        <a:lnSpc>
                          <a:spcPct val="115000"/>
                        </a:lnSpc>
                        <a:spcAft>
                          <a:spcPts val="0"/>
                        </a:spcAft>
                        <a:buFontTx/>
                        <a:buNone/>
                      </a:pPr>
                      <a:r>
                        <a:rPr lang="en-US" sz="2400" dirty="0" err="1">
                          <a:solidFill>
                            <a:srgbClr val="FF0000"/>
                          </a:solidFill>
                          <a:effectLst/>
                          <a:latin typeface="Times New Roman" panose="02020603050405020304" pitchFamily="18" charset="0"/>
                          <a:cs typeface="Times New Roman" panose="02020603050405020304" pitchFamily="18" charset="0"/>
                        </a:rPr>
                        <a:t>Hoàn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thành</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phiếu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học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tập</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số</a:t>
                      </a:r>
                      <a:r>
                        <a:rPr lang="en-US" sz="2400" dirty="0">
                          <a:solidFill>
                            <a:srgbClr val="FF0000"/>
                          </a:solidFill>
                          <a:effectLst/>
                          <a:latin typeface="Times New Roman" panose="02020603050405020304" pitchFamily="18" charset="0"/>
                          <a:cs typeface="Times New Roman" panose="02020603050405020304" pitchFamily="18" charset="0"/>
                        </a:rPr>
                        <a:t> 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graphicFrame>
        <p:nvGraphicFramePr>
          <p:cNvPr id="9" name="Table 8">
            <a:extLst>
              <a:ext uri="{FF2B5EF4-FFF2-40B4-BE49-F238E27FC236}">
                <a16:creationId xmlns:a16="http://schemas.microsoft.com/office/drawing/2014/main" id="{B66B66FC-B86A-4B38-88D4-B57FE3BE1D7C}"/>
              </a:ext>
            </a:extLst>
          </p:cNvPr>
          <p:cNvGraphicFramePr>
            <a:graphicFrameLocks noGrp="1"/>
          </p:cNvGraphicFramePr>
          <p:nvPr>
            <p:extLst/>
          </p:nvPr>
        </p:nvGraphicFramePr>
        <p:xfrm>
          <a:off x="706097" y="2941795"/>
          <a:ext cx="3297501" cy="2930521"/>
        </p:xfrm>
        <a:graphic>
          <a:graphicData uri="http://schemas.openxmlformats.org/drawingml/2006/table">
            <a:tbl>
              <a:tblPr firstRow="1" firstCol="1" bandRow="1">
                <a:tableStyleId>{5C22544A-7EE6-4342-B048-85BDC9FD1C3A}</a:tableStyleId>
              </a:tblPr>
              <a:tblGrid>
                <a:gridCol w="3297501">
                  <a:extLst>
                    <a:ext uri="{9D8B030D-6E8A-4147-A177-3AD203B41FA5}">
                      <a16:colId xmlns:a16="http://schemas.microsoft.com/office/drawing/2014/main" val="4180412734"/>
                    </a:ext>
                  </a:extLst>
                </a:gridCol>
              </a:tblGrid>
              <a:tr h="2930521">
                <a:tc>
                  <a:txBody>
                    <a:bodyPr/>
                    <a:lstStyle/>
                    <a:p>
                      <a:pPr marL="0" indent="0" algn="ctr">
                        <a:lnSpc>
                          <a:spcPct val="115000"/>
                        </a:lnSpc>
                        <a:spcAft>
                          <a:spcPts val="0"/>
                        </a:spcAft>
                        <a:buFontTx/>
                        <a:buNone/>
                      </a:pPr>
                      <a:r>
                        <a:rPr lang="en-US" sz="2400" dirty="0">
                          <a:solidFill>
                            <a:srgbClr val="FF0000"/>
                          </a:solidFill>
                          <a:effectLst/>
                          <a:latin typeface="Times New Roman" panose="02020603050405020304" pitchFamily="18" charset="0"/>
                          <a:cs typeface="Times New Roman" panose="02020603050405020304" pitchFamily="18" charset="0"/>
                        </a:rPr>
                        <a:t>NHÓM 1 ( 1A,1B,1C ): </a:t>
                      </a:r>
                    </a:p>
                    <a:p>
                      <a:pPr marL="0" indent="0" algn="ctr">
                        <a:lnSpc>
                          <a:spcPct val="115000"/>
                        </a:lnSpc>
                        <a:spcAft>
                          <a:spcPts val="0"/>
                        </a:spcAft>
                        <a:buFontTx/>
                        <a:buNone/>
                      </a:pPr>
                      <a:r>
                        <a:rPr lang="en-US" sz="2400" dirty="0" err="1">
                          <a:solidFill>
                            <a:srgbClr val="FF0000"/>
                          </a:solidFill>
                          <a:effectLst/>
                          <a:latin typeface="Times New Roman" panose="02020603050405020304" pitchFamily="18" charset="0"/>
                          <a:cs typeface="Times New Roman" panose="02020603050405020304" pitchFamily="18" charset="0"/>
                        </a:rPr>
                        <a:t>Hoàn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thành</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phiếu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học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tập</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số</a:t>
                      </a:r>
                      <a:r>
                        <a:rPr lang="en-US" sz="2400" dirty="0">
                          <a:solidFill>
                            <a:srgbClr val="FF0000"/>
                          </a:solidFill>
                          <a:effectLst/>
                          <a:latin typeface="Times New Roman" panose="02020603050405020304" pitchFamily="18" charset="0"/>
                          <a:cs typeface="Times New Roman" panose="02020603050405020304" pitchFamily="18" charset="0"/>
                        </a:rPr>
                        <a:t> 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graphicFrame>
        <p:nvGraphicFramePr>
          <p:cNvPr id="14" name="Table 13">
            <a:extLst>
              <a:ext uri="{FF2B5EF4-FFF2-40B4-BE49-F238E27FC236}">
                <a16:creationId xmlns:a16="http://schemas.microsoft.com/office/drawing/2014/main" id="{5976ECFA-BBB9-44A9-B17A-BAF313375091}"/>
              </a:ext>
            </a:extLst>
          </p:cNvPr>
          <p:cNvGraphicFramePr>
            <a:graphicFrameLocks noGrp="1"/>
          </p:cNvGraphicFramePr>
          <p:nvPr>
            <p:extLst/>
          </p:nvPr>
        </p:nvGraphicFramePr>
        <p:xfrm>
          <a:off x="4447250" y="2941795"/>
          <a:ext cx="3297501" cy="2930521"/>
        </p:xfrm>
        <a:graphic>
          <a:graphicData uri="http://schemas.openxmlformats.org/drawingml/2006/table">
            <a:tbl>
              <a:tblPr firstRow="1" firstCol="1" bandRow="1">
                <a:tableStyleId>{5C22544A-7EE6-4342-B048-85BDC9FD1C3A}</a:tableStyleId>
              </a:tblPr>
              <a:tblGrid>
                <a:gridCol w="3297501">
                  <a:extLst>
                    <a:ext uri="{9D8B030D-6E8A-4147-A177-3AD203B41FA5}">
                      <a16:colId xmlns:a16="http://schemas.microsoft.com/office/drawing/2014/main" val="4180412734"/>
                    </a:ext>
                  </a:extLst>
                </a:gridCol>
              </a:tblGrid>
              <a:tr h="2930521">
                <a:tc>
                  <a:txBody>
                    <a:bodyPr/>
                    <a:lstStyle/>
                    <a:p>
                      <a:pPr marL="0" indent="0" algn="ctr">
                        <a:lnSpc>
                          <a:spcPct val="115000"/>
                        </a:lnSpc>
                        <a:spcAft>
                          <a:spcPts val="0"/>
                        </a:spcAft>
                        <a:buFontTx/>
                        <a:buNone/>
                      </a:pPr>
                      <a:r>
                        <a:rPr lang="en-US" sz="2400" dirty="0">
                          <a:solidFill>
                            <a:srgbClr val="FF0000"/>
                          </a:solidFill>
                          <a:effectLst/>
                          <a:latin typeface="Times New Roman" panose="02020603050405020304" pitchFamily="18" charset="0"/>
                          <a:cs typeface="Times New Roman" panose="02020603050405020304" pitchFamily="18" charset="0"/>
                        </a:rPr>
                        <a:t>NHÓM 2 ( 2A,2B,2C ): </a:t>
                      </a:r>
                    </a:p>
                    <a:p>
                      <a:pPr marL="0" indent="0" algn="ctr">
                        <a:lnSpc>
                          <a:spcPct val="115000"/>
                        </a:lnSpc>
                        <a:spcAft>
                          <a:spcPts val="0"/>
                        </a:spcAft>
                        <a:buFontTx/>
                        <a:buNone/>
                      </a:pPr>
                      <a:r>
                        <a:rPr lang="en-US" sz="2400" dirty="0" err="1">
                          <a:solidFill>
                            <a:srgbClr val="FF0000"/>
                          </a:solidFill>
                          <a:effectLst/>
                          <a:latin typeface="Times New Roman" panose="02020603050405020304" pitchFamily="18" charset="0"/>
                          <a:cs typeface="Times New Roman" panose="02020603050405020304" pitchFamily="18" charset="0"/>
                        </a:rPr>
                        <a:t>Hoàn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thành</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phiếu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học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tập</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số</a:t>
                      </a:r>
                      <a:r>
                        <a:rPr lang="en-US" sz="2400" dirty="0">
                          <a:solidFill>
                            <a:srgbClr val="FF0000"/>
                          </a:solidFill>
                          <a:effectLst/>
                          <a:latin typeface="Times New Roman" panose="02020603050405020304" pitchFamily="18" charset="0"/>
                          <a:cs typeface="Times New Roman" panose="02020603050405020304" pitchFamily="18" charset="0"/>
                        </a:rPr>
                        <a:t> 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pic>
        <p:nvPicPr>
          <p:cNvPr id="6" name="Đồng hồ đếm ngược 2 phút có tiếng.mp4">
            <a:hlinkClick r:id="" action="ppaction://media"/>
            <a:extLst>
              <a:ext uri="{FF2B5EF4-FFF2-40B4-BE49-F238E27FC236}">
                <a16:creationId xmlns:a16="http://schemas.microsoft.com/office/drawing/2014/main" id="{27B73793-F600-453A-A53A-47F4DD2AB9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0898" y="179340"/>
            <a:ext cx="1226354" cy="689824"/>
          </a:xfrm>
          <a:prstGeom prst="rect">
            <a:avLst/>
          </a:prstGeom>
        </p:spPr>
      </p:pic>
    </p:spTree>
    <p:extLst>
      <p:ext uri="{BB962C8B-B14F-4D97-AF65-F5344CB8AC3E}">
        <p14:creationId xmlns:p14="http://schemas.microsoft.com/office/powerpoint/2010/main" val="1751658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558914-8776-40E3-AB84-FD3C1D56B082}"/>
              </a:ext>
            </a:extLst>
          </p:cNvPr>
          <p:cNvSpPr/>
          <p:nvPr/>
        </p:nvSpPr>
        <p:spPr>
          <a:xfrm>
            <a:off x="1119989" y="244317"/>
            <a:ext cx="10779805" cy="1435842"/>
          </a:xfrm>
          <a:prstGeom prst="rect">
            <a:avLst/>
          </a:prstGeom>
        </p:spPr>
        <p:txBody>
          <a:bodyPr wrap="square">
            <a:spAutoFit/>
          </a:bodyPr>
          <a:lstStyle/>
          <a:p>
            <a:pPr marL="355600" algn="ctr">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 ĐỘNG NHÓM – TRẠM 2</a:t>
            </a:r>
          </a:p>
          <a:p>
            <a:pPr marL="355600" algn="ctr">
              <a:lnSpc>
                <a:spcPct val="115000"/>
              </a:lnSpc>
              <a:spcAft>
                <a:spcPts val="0"/>
              </a:spcAft>
            </a:pP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1, 2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ghép</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A,B,C,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8" name="Đồng hồ đếm ngược 5 phút - 5 Minutes">
            <a:hlinkClick r:id="" action="ppaction://media"/>
            <a:extLst>
              <a:ext uri="{FF2B5EF4-FFF2-40B4-BE49-F238E27FC236}">
                <a16:creationId xmlns:a16="http://schemas.microsoft.com/office/drawing/2014/main" id="{8F691A7C-E9C5-41BE-96BB-D4E9E7E8EB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002" y="93388"/>
            <a:ext cx="1494391" cy="919485"/>
          </a:xfrm>
          <a:prstGeom prst="rect">
            <a:avLst/>
          </a:prstGeom>
        </p:spPr>
      </p:pic>
      <p:graphicFrame>
        <p:nvGraphicFramePr>
          <p:cNvPr id="10" name="Diagram 9">
            <a:extLst>
              <a:ext uri="{FF2B5EF4-FFF2-40B4-BE49-F238E27FC236}">
                <a16:creationId xmlns:a16="http://schemas.microsoft.com/office/drawing/2014/main" id="{DA41A7A5-CDA6-4CF0-BCBC-FE880E16B78F}"/>
              </a:ext>
            </a:extLst>
          </p:cNvPr>
          <p:cNvGraphicFramePr/>
          <p:nvPr>
            <p:extLst>
              <p:ext uri="{D42A27DB-BD31-4B8C-83A1-F6EECF244321}">
                <p14:modId xmlns:p14="http://schemas.microsoft.com/office/powerpoint/2010/main" val="1081779376"/>
              </p:ext>
            </p:extLst>
          </p:nvPr>
        </p:nvGraphicFramePr>
        <p:xfrm>
          <a:off x="1603717" y="2194559"/>
          <a:ext cx="9369083" cy="41407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1615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9"/>
          <p:cNvSpPr/>
          <p:nvPr/>
        </p:nvSpPr>
        <p:spPr>
          <a:xfrm>
            <a:off x="4771047"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文本框 11"/>
          <p:cNvSpPr txBox="1"/>
          <p:nvPr/>
        </p:nvSpPr>
        <p:spPr>
          <a:xfrm>
            <a:off x="4384478" y="2332525"/>
            <a:ext cx="1008609"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00</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6" y="2512859"/>
            <a:ext cx="2941831"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50" y="10475747"/>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20" y="2243741"/>
            <a:ext cx="2568853" cy="2208886"/>
          </a:xfrm>
          <a:prstGeom prst="rect">
            <a:avLst/>
          </a:prstGeom>
        </p:spPr>
      </p:pic>
    </p:spTree>
    <p:extLst>
      <p:ext uri="{BB962C8B-B14F-4D97-AF65-F5344CB8AC3E}">
        <p14:creationId xmlns:p14="http://schemas.microsoft.com/office/powerpoint/2010/main" val="2686162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uyensinhdilientuyendung.vn/wp-content/uploads/2019/04/cac-buoc-chuan-bi-cho-bai-thuyet-trinh-tieng-anh-1.jpg">
            <a:extLst>
              <a:ext uri="{FF2B5EF4-FFF2-40B4-BE49-F238E27FC236}">
                <a16:creationId xmlns:a16="http://schemas.microsoft.com/office/drawing/2014/main" id="{0F2A4E8C-4F4F-418A-A1E0-F1B55FDB1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1C0DC5-A5D7-465B-942B-13ECC8B13FFE}"/>
              </a:ext>
            </a:extLst>
          </p:cNvPr>
          <p:cNvSpPr txBox="1"/>
          <p:nvPr/>
        </p:nvSpPr>
        <p:spPr>
          <a:xfrm>
            <a:off x="6954253" y="1227222"/>
            <a:ext cx="4090736" cy="3046988"/>
          </a:xfrm>
          <a:prstGeom prst="rect">
            <a:avLst/>
          </a:prstGeom>
          <a:noFill/>
        </p:spPr>
        <p:txBody>
          <a:bodyPr wrap="square" rtlCol="0">
            <a:spAutoFit/>
          </a:bodyPr>
          <a:lstStyle/>
          <a:p>
            <a:pPr algn="ctr"/>
            <a:r>
              <a:rPr lang="en-US" sz="4800" dirty="0">
                <a:latin typeface="Tahoma" panose="020B0604030504040204" pitchFamily="34" charset="0"/>
                <a:ea typeface="Tahoma" panose="020B0604030504040204" pitchFamily="34" charset="0"/>
                <a:cs typeface="Tahoma" panose="020B0604030504040204" pitchFamily="34" charset="0"/>
              </a:rPr>
              <a:t>ĐẠI DIỆN NHÓM TRÌNH BÀY SẢN PHẨM</a:t>
            </a:r>
          </a:p>
        </p:txBody>
      </p:sp>
    </p:spTree>
    <p:extLst>
      <p:ext uri="{BB962C8B-B14F-4D97-AF65-F5344CB8AC3E}">
        <p14:creationId xmlns:p14="http://schemas.microsoft.com/office/powerpoint/2010/main" val="3295182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9596D5-6622-41F4-82EF-B7E711B553B4}"/>
              </a:ext>
            </a:extLst>
          </p:cNvPr>
          <p:cNvSpPr txBox="1"/>
          <p:nvPr/>
        </p:nvSpPr>
        <p:spPr>
          <a:xfrm>
            <a:off x="1497272" y="105310"/>
            <a:ext cx="2739340" cy="553998"/>
          </a:xfrm>
          <a:prstGeom prst="rect">
            <a:avLst/>
          </a:prstGeom>
          <a:noFill/>
        </p:spPr>
        <p:txBody>
          <a:bodyPr wrap="none" rtlCol="0">
            <a:spAutoFit/>
          </a:bodyPr>
          <a:lstStyle/>
          <a:p>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KÍCH TH</a:t>
            </a:r>
            <a:r>
              <a:rPr lang="vi-VN"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ỚC</a:t>
            </a:r>
          </a:p>
        </p:txBody>
      </p:sp>
      <p:sp>
        <p:nvSpPr>
          <p:cNvPr id="5" name="Arrow: Right 4">
            <a:extLst>
              <a:ext uri="{FF2B5EF4-FFF2-40B4-BE49-F238E27FC236}">
                <a16:creationId xmlns:a16="http://schemas.microsoft.com/office/drawing/2014/main" id="{5C018938-1AED-4B1F-B140-F6058D54046A}"/>
              </a:ext>
            </a:extLst>
          </p:cNvPr>
          <p:cNvSpPr/>
          <p:nvPr/>
        </p:nvSpPr>
        <p:spPr>
          <a:xfrm>
            <a:off x="312062" y="105310"/>
            <a:ext cx="993143" cy="62303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Picture 2" descr="Nucleic Acids | Definition, Types &amp; Examples - Lesson | Study.com">
            <a:extLst>
              <a:ext uri="{FF2B5EF4-FFF2-40B4-BE49-F238E27FC236}">
                <a16:creationId xmlns:a16="http://schemas.microsoft.com/office/drawing/2014/main" id="{99B677EC-663B-4D54-B252-2301F4BD3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14" y="791847"/>
            <a:ext cx="3512457" cy="5772604"/>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DF9148A0-942E-42BE-B14B-70F3D64B81E5}"/>
              </a:ext>
            </a:extLst>
          </p:cNvPr>
          <p:cNvSpPr/>
          <p:nvPr/>
        </p:nvSpPr>
        <p:spPr>
          <a:xfrm>
            <a:off x="3757271" y="2968283"/>
            <a:ext cx="943429" cy="46071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4D1444-F814-47E1-84CD-80A793018BA3}"/>
              </a:ext>
            </a:extLst>
          </p:cNvPr>
          <p:cNvSpPr/>
          <p:nvPr/>
        </p:nvSpPr>
        <p:spPr>
          <a:xfrm>
            <a:off x="5467643" y="2478008"/>
            <a:ext cx="5251939"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solidFill>
                  <a:srgbClr val="2E2824"/>
                </a:solidFill>
                <a:latin typeface="Times New Roman" panose="02020603050405020304" pitchFamily="18" charset="0"/>
                <a:ea typeface="Times New Roman" panose="02020603050405020304" pitchFamily="18" charset="0"/>
              </a:rPr>
              <a:t>– </a:t>
            </a:r>
            <a:r>
              <a:rPr lang="en-US" sz="2800" dirty="0">
                <a:solidFill>
                  <a:srgbClr val="2E2924"/>
                </a:solidFill>
                <a:latin typeface="Times New Roman" panose="02020603050405020304" pitchFamily="18" charset="0"/>
                <a:ea typeface="Times New Roman" panose="02020603050405020304" pitchFamily="18" charset="0"/>
              </a:rPr>
              <a:t>DNA </a:t>
            </a:r>
            <a:r>
              <a:rPr lang="en-US" sz="2800" dirty="0" err="1">
                <a:solidFill>
                  <a:srgbClr val="2E2924"/>
                </a:solidFill>
                <a:latin typeface="Times New Roman" panose="02020603050405020304" pitchFamily="18" charset="0"/>
                <a:ea typeface="Times New Roman" panose="02020603050405020304" pitchFamily="18" charset="0"/>
              </a:rPr>
              <a:t>là</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đại</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phân</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tử</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dài</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tới</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hàng</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trăm</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micromet</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khối</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lượng</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đạt</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tới</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hàng</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triệu</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hoặc</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chục</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triệu</a:t>
            </a:r>
            <a:r>
              <a:rPr lang="en-US" sz="2800" dirty="0">
                <a:solidFill>
                  <a:srgbClr val="2E2924"/>
                </a:solidFill>
                <a:latin typeface="Times New Roman" panose="02020603050405020304" pitchFamily="18" charset="0"/>
                <a:ea typeface="Times New Roman" panose="02020603050405020304" pitchFamily="18" charset="0"/>
              </a:rPr>
              <a:t> </a:t>
            </a:r>
            <a:r>
              <a:rPr lang="en-US" sz="2800" dirty="0" err="1">
                <a:solidFill>
                  <a:srgbClr val="2E2924"/>
                </a:solidFill>
                <a:latin typeface="Times New Roman" panose="02020603050405020304" pitchFamily="18" charset="0"/>
                <a:ea typeface="Times New Roman" panose="02020603050405020304" pitchFamily="18" charset="0"/>
              </a:rPr>
              <a:t>amu</a:t>
            </a:r>
            <a:r>
              <a:rPr lang="en-US" sz="2800" dirty="0">
                <a:solidFill>
                  <a:srgbClr val="2E2924"/>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3932034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DAE467FB-B3B3-4854-92A6-C4F2B34FC32B}"/>
              </a:ext>
            </a:extLst>
          </p:cNvPr>
          <p:cNvSpPr/>
          <p:nvPr/>
        </p:nvSpPr>
        <p:spPr>
          <a:xfrm>
            <a:off x="3757271" y="2968283"/>
            <a:ext cx="943429" cy="46071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F159B1-5FDC-4C24-A209-8779563986FA}"/>
              </a:ext>
            </a:extLst>
          </p:cNvPr>
          <p:cNvSpPr/>
          <p:nvPr/>
        </p:nvSpPr>
        <p:spPr>
          <a:xfrm>
            <a:off x="4933073" y="588968"/>
            <a:ext cx="6763656" cy="602055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R="537210" lvl="0" algn="just">
              <a:lnSpc>
                <a:spcPct val="110000"/>
              </a:lnSpc>
              <a:spcBef>
                <a:spcPts val="890"/>
              </a:spcBef>
              <a:spcAft>
                <a:spcPts val="0"/>
              </a:spcAft>
              <a:buClr>
                <a:srgbClr val="231F20"/>
              </a:buClr>
              <a:buSzPts val="1250"/>
              <a:tabLst>
                <a:tab pos="1085850" algn="l"/>
              </a:tabLst>
            </a:pPr>
            <a:r>
              <a:rPr lang="en-US" sz="2600" dirty="0">
                <a:solidFill>
                  <a:srgbClr val="231F20"/>
                </a:solidFill>
                <a:latin typeface="+mj-lt"/>
                <a:ea typeface="Symbola"/>
                <a:cs typeface="Symbola"/>
              </a:rPr>
              <a:t>- </a:t>
            </a:r>
            <a:r>
              <a:rPr lang="vi-VN" sz="2600" dirty="0">
                <a:solidFill>
                  <a:srgbClr val="231F20"/>
                </a:solidFill>
                <a:latin typeface="+mj-lt"/>
                <a:ea typeface="Symbola"/>
                <a:cs typeface="Symbola"/>
              </a:rPr>
              <a:t>DNA có cấu trúc xoắn kép, gồm hai mạch</a:t>
            </a:r>
            <a:r>
              <a:rPr lang="en-US" sz="2600" dirty="0">
                <a:solidFill>
                  <a:srgbClr val="231F20"/>
                </a:solidFill>
                <a:latin typeface="+mj-lt"/>
                <a:ea typeface="Symbola"/>
                <a:cs typeface="Symbola"/>
              </a:rPr>
              <a:t> </a:t>
            </a:r>
            <a:r>
              <a:rPr lang="vi-VN" sz="2600" dirty="0">
                <a:solidFill>
                  <a:srgbClr val="231F20"/>
                </a:solidFill>
                <a:latin typeface="+mj-lt"/>
                <a:ea typeface="Symbola"/>
                <a:cs typeface="Symbola"/>
              </a:rPr>
              <a:t>song song, ngược chiều, xoắn quanh một </a:t>
            </a:r>
            <a:r>
              <a:rPr lang="vi-VN" sz="2600" spc="-30" dirty="0">
                <a:solidFill>
                  <a:srgbClr val="231F20"/>
                </a:solidFill>
                <a:latin typeface="+mj-lt"/>
                <a:ea typeface="Symbola"/>
                <a:cs typeface="Symbola"/>
              </a:rPr>
              <a:t>trục</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theo</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chiều</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từ</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trái</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sang</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phải</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(xoắn</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phải).</a:t>
            </a:r>
            <a:r>
              <a:rPr lang="vi-VN" sz="2600" spc="-45" dirty="0">
                <a:solidFill>
                  <a:srgbClr val="231F20"/>
                </a:solidFill>
                <a:latin typeface="+mj-lt"/>
                <a:ea typeface="Symbola"/>
                <a:cs typeface="Symbola"/>
              </a:rPr>
              <a:t> </a:t>
            </a:r>
            <a:endParaRPr lang="en-US" sz="2600" spc="-45" dirty="0">
              <a:solidFill>
                <a:srgbClr val="231F20"/>
              </a:solidFill>
              <a:latin typeface="+mj-lt"/>
              <a:ea typeface="Symbola"/>
              <a:cs typeface="Symbola"/>
            </a:endParaRPr>
          </a:p>
          <a:p>
            <a:pPr marR="537210" lvl="0" algn="just">
              <a:lnSpc>
                <a:spcPct val="110000"/>
              </a:lnSpc>
              <a:spcBef>
                <a:spcPts val="890"/>
              </a:spcBef>
              <a:spcAft>
                <a:spcPts val="0"/>
              </a:spcAft>
              <a:buClr>
                <a:srgbClr val="231F20"/>
              </a:buClr>
              <a:buSzPts val="1250"/>
              <a:tabLst>
                <a:tab pos="1085850" algn="l"/>
              </a:tabLst>
            </a:pPr>
            <a:r>
              <a:rPr lang="en-US"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Trên</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mỗi</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mạch,</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các</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nucleotide</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liên</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kết</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với </a:t>
            </a:r>
            <a:r>
              <a:rPr lang="vi-VN" sz="2600" spc="-40" dirty="0">
                <a:solidFill>
                  <a:srgbClr val="231F20"/>
                </a:solidFill>
                <a:latin typeface="+mj-lt"/>
                <a:ea typeface="Symbola"/>
                <a:cs typeface="Symbola"/>
              </a:rPr>
              <a:t>nhau bằng liên</a:t>
            </a:r>
            <a:r>
              <a:rPr lang="vi-VN" sz="2600" spc="-35" dirty="0">
                <a:solidFill>
                  <a:srgbClr val="231F20"/>
                </a:solidFill>
                <a:latin typeface="+mj-lt"/>
                <a:ea typeface="Symbola"/>
                <a:cs typeface="Symbola"/>
              </a:rPr>
              <a:t> </a:t>
            </a:r>
            <a:r>
              <a:rPr lang="vi-VN" sz="2600" spc="-40" dirty="0">
                <a:solidFill>
                  <a:srgbClr val="231F20"/>
                </a:solidFill>
                <a:latin typeface="+mj-lt"/>
                <a:ea typeface="Symbola"/>
                <a:cs typeface="Symbola"/>
              </a:rPr>
              <a:t>kết cộng hoá</a:t>
            </a:r>
            <a:r>
              <a:rPr lang="vi-VN" sz="2600" spc="-35" dirty="0">
                <a:solidFill>
                  <a:srgbClr val="231F20"/>
                </a:solidFill>
                <a:latin typeface="+mj-lt"/>
                <a:ea typeface="Symbola"/>
                <a:cs typeface="Symbola"/>
              </a:rPr>
              <a:t> </a:t>
            </a:r>
            <a:r>
              <a:rPr lang="vi-VN" sz="2600" spc="-40" dirty="0">
                <a:solidFill>
                  <a:srgbClr val="231F20"/>
                </a:solidFill>
                <a:latin typeface="+mj-lt"/>
                <a:ea typeface="Symbola"/>
                <a:cs typeface="Symbola"/>
              </a:rPr>
              <a:t>trị, tạo</a:t>
            </a:r>
            <a:r>
              <a:rPr lang="vi-VN" sz="2600" spc="-35" dirty="0">
                <a:solidFill>
                  <a:srgbClr val="231F20"/>
                </a:solidFill>
                <a:latin typeface="+mj-lt"/>
                <a:ea typeface="Symbola"/>
                <a:cs typeface="Symbola"/>
              </a:rPr>
              <a:t> </a:t>
            </a:r>
            <a:r>
              <a:rPr lang="vi-VN" sz="2600" spc="-40" dirty="0">
                <a:solidFill>
                  <a:srgbClr val="231F20"/>
                </a:solidFill>
                <a:latin typeface="+mj-lt"/>
                <a:ea typeface="Symbola"/>
                <a:cs typeface="Symbola"/>
              </a:rPr>
              <a:t>thành chuỗi polipeptide</a:t>
            </a:r>
            <a:r>
              <a:rPr lang="vi-VN" sz="2600" spc="-35" dirty="0">
                <a:solidFill>
                  <a:srgbClr val="231F20"/>
                </a:solidFill>
                <a:latin typeface="+mj-lt"/>
                <a:ea typeface="Symbola"/>
                <a:cs typeface="Symbola"/>
              </a:rPr>
              <a:t> </a:t>
            </a:r>
            <a:r>
              <a:rPr lang="vi-VN" sz="2600" spc="-40" dirty="0">
                <a:solidFill>
                  <a:srgbClr val="231F20"/>
                </a:solidFill>
                <a:latin typeface="+mj-lt"/>
                <a:ea typeface="Symbola"/>
                <a:cs typeface="Symbola"/>
              </a:rPr>
              <a:t>theo chiều 5’</a:t>
            </a:r>
            <a:r>
              <a:rPr lang="vi-VN" sz="2600" spc="-35" dirty="0">
                <a:solidFill>
                  <a:srgbClr val="231F20"/>
                </a:solidFill>
                <a:latin typeface="+mj-lt"/>
                <a:ea typeface="Symbola"/>
                <a:cs typeface="Symbola"/>
              </a:rPr>
              <a:t> </a:t>
            </a:r>
            <a:r>
              <a:rPr lang="vi-VN" sz="2600" spc="-40" dirty="0">
                <a:solidFill>
                  <a:srgbClr val="231F20"/>
                </a:solidFill>
                <a:latin typeface="+mj-lt"/>
                <a:ea typeface="Symbola"/>
                <a:cs typeface="Symbola"/>
              </a:rPr>
              <a:t>– P</a:t>
            </a:r>
            <a:r>
              <a:rPr lang="vi-VN" sz="2600" spc="-35" dirty="0">
                <a:solidFill>
                  <a:srgbClr val="231F20"/>
                </a:solidFill>
                <a:latin typeface="+mj-lt"/>
                <a:ea typeface="Symbola"/>
                <a:cs typeface="Symbola"/>
              </a:rPr>
              <a:t> </a:t>
            </a:r>
            <a:r>
              <a:rPr lang="vi-VN" sz="2600" spc="-40" dirty="0">
                <a:solidFill>
                  <a:srgbClr val="231F20"/>
                </a:solidFill>
                <a:latin typeface="+mj-lt"/>
                <a:ea typeface="Symbola"/>
                <a:cs typeface="Symbola"/>
              </a:rPr>
              <a:t>(kí hiệu đầu </a:t>
            </a:r>
            <a:r>
              <a:rPr lang="vi-VN" sz="2600" spc="-30" dirty="0">
                <a:solidFill>
                  <a:srgbClr val="231F20"/>
                </a:solidFill>
                <a:latin typeface="+mj-lt"/>
                <a:ea typeface="Symbola"/>
                <a:cs typeface="Symbola"/>
              </a:rPr>
              <a:t>5’)</a:t>
            </a:r>
            <a:r>
              <a:rPr lang="vi-VN" sz="2600" spc="-50" dirty="0">
                <a:solidFill>
                  <a:srgbClr val="231F20"/>
                </a:solidFill>
                <a:latin typeface="+mj-lt"/>
                <a:ea typeface="Symbola"/>
                <a:cs typeface="Symbola"/>
              </a:rPr>
              <a:t> </a:t>
            </a:r>
            <a:r>
              <a:rPr lang="vi-VN" sz="2600" spc="-30" dirty="0">
                <a:solidFill>
                  <a:srgbClr val="231F20"/>
                </a:solidFill>
                <a:latin typeface="+mj-lt"/>
                <a:ea typeface="Symbola"/>
                <a:cs typeface="Symbola"/>
              </a:rPr>
              <a:t>tới</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3’</a:t>
            </a:r>
            <a:r>
              <a:rPr lang="vi-VN" sz="2600" spc="-50" dirty="0">
                <a:solidFill>
                  <a:srgbClr val="231F20"/>
                </a:solidFill>
                <a:latin typeface="+mj-lt"/>
                <a:ea typeface="Symbola"/>
                <a:cs typeface="Symbola"/>
              </a:rPr>
              <a:t> </a:t>
            </a:r>
            <a:r>
              <a:rPr lang="vi-VN" sz="2600" spc="-30" dirty="0">
                <a:solidFill>
                  <a:srgbClr val="231F20"/>
                </a:solidFill>
                <a:latin typeface="+mj-lt"/>
                <a:ea typeface="Symbola"/>
                <a:cs typeface="Symbola"/>
              </a:rPr>
              <a:t>–</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OH</a:t>
            </a:r>
            <a:r>
              <a:rPr lang="vi-VN" sz="2600" spc="-50" dirty="0">
                <a:solidFill>
                  <a:srgbClr val="231F20"/>
                </a:solidFill>
                <a:latin typeface="+mj-lt"/>
                <a:ea typeface="Symbola"/>
                <a:cs typeface="Symbola"/>
              </a:rPr>
              <a:t> </a:t>
            </a:r>
            <a:r>
              <a:rPr lang="vi-VN" sz="2600" spc="-30" dirty="0">
                <a:solidFill>
                  <a:srgbClr val="231F20"/>
                </a:solidFill>
                <a:latin typeface="+mj-lt"/>
                <a:ea typeface="Symbola"/>
                <a:cs typeface="Symbola"/>
              </a:rPr>
              <a:t>(kí</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hiệu</a:t>
            </a:r>
            <a:r>
              <a:rPr lang="vi-VN" sz="2600" spc="-50" dirty="0">
                <a:solidFill>
                  <a:srgbClr val="231F20"/>
                </a:solidFill>
                <a:latin typeface="+mj-lt"/>
                <a:ea typeface="Symbola"/>
                <a:cs typeface="Symbola"/>
              </a:rPr>
              <a:t> </a:t>
            </a:r>
            <a:r>
              <a:rPr lang="vi-VN" sz="2600" spc="-30" dirty="0">
                <a:solidFill>
                  <a:srgbClr val="231F20"/>
                </a:solidFill>
                <a:latin typeface="+mj-lt"/>
                <a:ea typeface="Symbola"/>
                <a:cs typeface="Symbola"/>
              </a:rPr>
              <a:t>đầu</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3’).</a:t>
            </a:r>
            <a:r>
              <a:rPr lang="vi-VN" sz="2600" spc="-50" dirty="0">
                <a:solidFill>
                  <a:srgbClr val="231F20"/>
                </a:solidFill>
                <a:latin typeface="+mj-lt"/>
                <a:ea typeface="Symbola"/>
                <a:cs typeface="Symbola"/>
              </a:rPr>
              <a:t> </a:t>
            </a:r>
            <a:endParaRPr lang="en-US" sz="2600" spc="-50" dirty="0">
              <a:solidFill>
                <a:srgbClr val="231F20"/>
              </a:solidFill>
              <a:latin typeface="+mj-lt"/>
              <a:ea typeface="Symbola"/>
              <a:cs typeface="Symbola"/>
            </a:endParaRPr>
          </a:p>
          <a:p>
            <a:pPr marR="537210" lvl="0" algn="just">
              <a:lnSpc>
                <a:spcPct val="110000"/>
              </a:lnSpc>
              <a:spcBef>
                <a:spcPts val="890"/>
              </a:spcBef>
              <a:spcAft>
                <a:spcPts val="0"/>
              </a:spcAft>
              <a:buClr>
                <a:srgbClr val="231F20"/>
              </a:buClr>
              <a:buSzPts val="1250"/>
              <a:tabLst>
                <a:tab pos="1085850" algn="l"/>
              </a:tabLst>
            </a:pPr>
            <a:r>
              <a:rPr lang="en-US" sz="2600" spc="-50" dirty="0">
                <a:solidFill>
                  <a:srgbClr val="231F20"/>
                </a:solidFill>
                <a:latin typeface="+mj-lt"/>
                <a:ea typeface="Symbola"/>
                <a:cs typeface="Symbola"/>
              </a:rPr>
              <a:t>- </a:t>
            </a:r>
            <a:r>
              <a:rPr lang="vi-VN" sz="2600" spc="-30" dirty="0">
                <a:solidFill>
                  <a:srgbClr val="231F20"/>
                </a:solidFill>
                <a:latin typeface="+mj-lt"/>
                <a:ea typeface="Symbola"/>
                <a:cs typeface="Symbola"/>
              </a:rPr>
              <a:t>Giữa</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hai</a:t>
            </a:r>
            <a:r>
              <a:rPr lang="vi-VN" sz="2600" spc="-50" dirty="0">
                <a:solidFill>
                  <a:srgbClr val="231F20"/>
                </a:solidFill>
                <a:latin typeface="+mj-lt"/>
                <a:ea typeface="Symbola"/>
                <a:cs typeface="Symbola"/>
              </a:rPr>
              <a:t> </a:t>
            </a:r>
            <a:r>
              <a:rPr lang="vi-VN" sz="2600" spc="-30" dirty="0">
                <a:solidFill>
                  <a:srgbClr val="231F20"/>
                </a:solidFill>
                <a:latin typeface="+mj-lt"/>
                <a:ea typeface="Symbola"/>
                <a:cs typeface="Symbola"/>
              </a:rPr>
              <a:t>mạch</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đơn,</a:t>
            </a:r>
            <a:r>
              <a:rPr lang="vi-VN" sz="2600" spc="-50" dirty="0">
                <a:solidFill>
                  <a:srgbClr val="231F20"/>
                </a:solidFill>
                <a:latin typeface="+mj-lt"/>
                <a:ea typeface="Symbola"/>
                <a:cs typeface="Symbola"/>
              </a:rPr>
              <a:t> </a:t>
            </a:r>
            <a:r>
              <a:rPr lang="vi-VN" sz="2600" spc="-30" dirty="0">
                <a:solidFill>
                  <a:srgbClr val="231F20"/>
                </a:solidFill>
                <a:latin typeface="+mj-lt"/>
                <a:ea typeface="Symbola"/>
                <a:cs typeface="Symbola"/>
              </a:rPr>
              <a:t>các</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nucleotide</a:t>
            </a:r>
            <a:r>
              <a:rPr lang="vi-VN" sz="2600" spc="-50" dirty="0">
                <a:solidFill>
                  <a:srgbClr val="231F20"/>
                </a:solidFill>
                <a:latin typeface="+mj-lt"/>
                <a:ea typeface="Symbola"/>
                <a:cs typeface="Symbola"/>
              </a:rPr>
              <a:t> </a:t>
            </a:r>
            <a:r>
              <a:rPr lang="vi-VN" sz="2600" spc="-30" dirty="0">
                <a:solidFill>
                  <a:srgbClr val="231F20"/>
                </a:solidFill>
                <a:latin typeface="+mj-lt"/>
                <a:ea typeface="Symbola"/>
                <a:cs typeface="Symbola"/>
              </a:rPr>
              <a:t>liên</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kết</a:t>
            </a:r>
            <a:r>
              <a:rPr lang="vi-VN" sz="2600" spc="-50" dirty="0">
                <a:solidFill>
                  <a:srgbClr val="231F20"/>
                </a:solidFill>
                <a:latin typeface="+mj-lt"/>
                <a:ea typeface="Symbola"/>
                <a:cs typeface="Symbola"/>
              </a:rPr>
              <a:t> </a:t>
            </a:r>
            <a:r>
              <a:rPr lang="vi-VN" sz="2600" spc="-30" dirty="0">
                <a:solidFill>
                  <a:srgbClr val="231F20"/>
                </a:solidFill>
                <a:latin typeface="+mj-lt"/>
                <a:ea typeface="Symbola"/>
                <a:cs typeface="Symbola"/>
              </a:rPr>
              <a:t>với</a:t>
            </a:r>
            <a:r>
              <a:rPr lang="vi-VN" sz="2600" spc="-45" dirty="0">
                <a:solidFill>
                  <a:srgbClr val="231F20"/>
                </a:solidFill>
                <a:latin typeface="+mj-lt"/>
                <a:ea typeface="Symbola"/>
                <a:cs typeface="Symbola"/>
              </a:rPr>
              <a:t> </a:t>
            </a:r>
            <a:r>
              <a:rPr lang="vi-VN" sz="2600" spc="-30" dirty="0">
                <a:solidFill>
                  <a:srgbClr val="231F20"/>
                </a:solidFill>
                <a:latin typeface="+mj-lt"/>
                <a:ea typeface="Symbola"/>
                <a:cs typeface="Symbola"/>
              </a:rPr>
              <a:t>nhau</a:t>
            </a:r>
            <a:r>
              <a:rPr lang="vi-VN" sz="2600" spc="-50" dirty="0">
                <a:solidFill>
                  <a:srgbClr val="231F20"/>
                </a:solidFill>
                <a:latin typeface="+mj-lt"/>
                <a:ea typeface="Symbola"/>
                <a:cs typeface="Symbola"/>
              </a:rPr>
              <a:t> </a:t>
            </a:r>
            <a:r>
              <a:rPr lang="vi-VN" sz="2600" spc="-30" dirty="0">
                <a:solidFill>
                  <a:srgbClr val="231F20"/>
                </a:solidFill>
                <a:latin typeface="+mj-lt"/>
                <a:ea typeface="Symbola"/>
                <a:cs typeface="Symbola"/>
              </a:rPr>
              <a:t>bằng </a:t>
            </a:r>
            <a:r>
              <a:rPr lang="vi-VN" sz="2600" dirty="0">
                <a:solidFill>
                  <a:srgbClr val="231F20"/>
                </a:solidFill>
                <a:latin typeface="+mj-lt"/>
                <a:ea typeface="Symbola"/>
                <a:cs typeface="Symbola"/>
              </a:rPr>
              <a:t>liên kết hydrogen theo nguyên tắc bổ sung, nghĩa là A của mạch đơn này liên kết với T của mạch đơn kia và G của mạch đơn này liên kết với C của mạch đơn kia (hoặc ngược lại) tạo thành</a:t>
            </a:r>
            <a:r>
              <a:rPr lang="vi-VN" sz="2600" spc="-80" dirty="0">
                <a:solidFill>
                  <a:srgbClr val="231F20"/>
                </a:solidFill>
                <a:latin typeface="+mj-lt"/>
                <a:ea typeface="Symbola"/>
                <a:cs typeface="Symbola"/>
              </a:rPr>
              <a:t> </a:t>
            </a:r>
            <a:r>
              <a:rPr lang="vi-VN" sz="2600" dirty="0">
                <a:solidFill>
                  <a:srgbClr val="231F20"/>
                </a:solidFill>
                <a:latin typeface="+mj-lt"/>
                <a:ea typeface="Symbola"/>
                <a:cs typeface="Symbola"/>
              </a:rPr>
              <a:t>cặp</a:t>
            </a:r>
            <a:r>
              <a:rPr lang="vi-VN" sz="2600" spc="-80" dirty="0">
                <a:solidFill>
                  <a:srgbClr val="231F20"/>
                </a:solidFill>
                <a:latin typeface="+mj-lt"/>
                <a:ea typeface="Symbola"/>
                <a:cs typeface="Symbola"/>
              </a:rPr>
              <a:t> </a:t>
            </a:r>
            <a:r>
              <a:rPr lang="vi-VN" sz="2600" dirty="0">
                <a:solidFill>
                  <a:srgbClr val="231F20"/>
                </a:solidFill>
                <a:latin typeface="+mj-lt"/>
                <a:ea typeface="Symbola"/>
                <a:cs typeface="Symbola"/>
              </a:rPr>
              <a:t>nucleotide.</a:t>
            </a:r>
            <a:endParaRPr lang="en-US" sz="2600" dirty="0">
              <a:latin typeface="+mj-lt"/>
              <a:ea typeface="Symbola"/>
              <a:cs typeface="Symbola"/>
            </a:endParaRPr>
          </a:p>
        </p:txBody>
      </p:sp>
      <p:sp>
        <p:nvSpPr>
          <p:cNvPr id="6" name="TextBox 5">
            <a:extLst>
              <a:ext uri="{FF2B5EF4-FFF2-40B4-BE49-F238E27FC236}">
                <a16:creationId xmlns:a16="http://schemas.microsoft.com/office/drawing/2014/main" id="{168C279D-6E65-4D32-ADA9-88F2E69A9657}"/>
              </a:ext>
            </a:extLst>
          </p:cNvPr>
          <p:cNvSpPr txBox="1"/>
          <p:nvPr/>
        </p:nvSpPr>
        <p:spPr>
          <a:xfrm>
            <a:off x="1497272" y="105310"/>
            <a:ext cx="2194319" cy="553998"/>
          </a:xfrm>
          <a:prstGeom prst="rect">
            <a:avLst/>
          </a:prstGeom>
          <a:noFill/>
        </p:spPr>
        <p:txBody>
          <a:bodyPr wrap="none" rtlCol="0">
            <a:spAutoFit/>
          </a:bodyPr>
          <a:lstStyle/>
          <a:p>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CẤU TRÚC</a:t>
            </a:r>
          </a:p>
        </p:txBody>
      </p:sp>
      <p:sp>
        <p:nvSpPr>
          <p:cNvPr id="8" name="Arrow: Right 7">
            <a:extLst>
              <a:ext uri="{FF2B5EF4-FFF2-40B4-BE49-F238E27FC236}">
                <a16:creationId xmlns:a16="http://schemas.microsoft.com/office/drawing/2014/main" id="{CC93E669-B56E-412E-B322-8640ABFEAC70}"/>
              </a:ext>
            </a:extLst>
          </p:cNvPr>
          <p:cNvSpPr/>
          <p:nvPr/>
        </p:nvSpPr>
        <p:spPr>
          <a:xfrm>
            <a:off x="312062" y="105310"/>
            <a:ext cx="993143" cy="623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Nucleic Acids | Definition, Types &amp; Examples - Lesson | Study.com">
            <a:extLst>
              <a:ext uri="{FF2B5EF4-FFF2-40B4-BE49-F238E27FC236}">
                <a16:creationId xmlns:a16="http://schemas.microsoft.com/office/drawing/2014/main" id="{99C1E0CA-C502-4510-8D87-21BD4A5FC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14" y="800508"/>
            <a:ext cx="3512457" cy="577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015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B34393-8542-40BB-BF3E-710B4DDE71C8}"/>
              </a:ext>
            </a:extLst>
          </p:cNvPr>
          <p:cNvSpPr txBox="1"/>
          <p:nvPr/>
        </p:nvSpPr>
        <p:spPr>
          <a:xfrm>
            <a:off x="1497272" y="105310"/>
            <a:ext cx="2194319" cy="553998"/>
          </a:xfrm>
          <a:prstGeom prst="rect">
            <a:avLst/>
          </a:prstGeom>
          <a:noFill/>
        </p:spPr>
        <p:txBody>
          <a:bodyPr wrap="none" rtlCol="0">
            <a:spAutoFit/>
          </a:bodyPr>
          <a:lstStyle/>
          <a:p>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CẤU TRÚC</a:t>
            </a:r>
          </a:p>
        </p:txBody>
      </p:sp>
      <p:sp>
        <p:nvSpPr>
          <p:cNvPr id="3" name="Arrow: Right 2">
            <a:extLst>
              <a:ext uri="{FF2B5EF4-FFF2-40B4-BE49-F238E27FC236}">
                <a16:creationId xmlns:a16="http://schemas.microsoft.com/office/drawing/2014/main" id="{6345BA5C-486F-43B1-BA01-1F1AE000AFD7}"/>
              </a:ext>
            </a:extLst>
          </p:cNvPr>
          <p:cNvSpPr/>
          <p:nvPr/>
        </p:nvSpPr>
        <p:spPr>
          <a:xfrm>
            <a:off x="312062" y="105310"/>
            <a:ext cx="993143" cy="623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hu nhập thông tin liên quan đến các hiện tượng có xuất hiện của liên kết  hydrogen, tương tác van der Waals trong thực t... - Olm">
            <a:extLst>
              <a:ext uri="{FF2B5EF4-FFF2-40B4-BE49-F238E27FC236}">
                <a16:creationId xmlns:a16="http://schemas.microsoft.com/office/drawing/2014/main" id="{711B335B-6D7F-40D4-B832-3B755E091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62" y="1349237"/>
            <a:ext cx="5457825" cy="46101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028FA791-ED83-4887-9042-E4B7CBD2DC9C}"/>
              </a:ext>
            </a:extLst>
          </p:cNvPr>
          <p:cNvCxnSpPr>
            <a:cxnSpLocks/>
          </p:cNvCxnSpPr>
          <p:nvPr/>
        </p:nvCxnSpPr>
        <p:spPr>
          <a:xfrm flipH="1">
            <a:off x="3313043" y="1427850"/>
            <a:ext cx="3551583" cy="6924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Rectangle 6">
            <a:extLst>
              <a:ext uri="{FF2B5EF4-FFF2-40B4-BE49-F238E27FC236}">
                <a16:creationId xmlns:a16="http://schemas.microsoft.com/office/drawing/2014/main" id="{674663DB-6257-4A21-85F0-F110A2F62646}"/>
              </a:ext>
            </a:extLst>
          </p:cNvPr>
          <p:cNvSpPr/>
          <p:nvPr/>
        </p:nvSpPr>
        <p:spPr>
          <a:xfrm>
            <a:off x="7013928" y="761333"/>
            <a:ext cx="4174435"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vi-VN" sz="2800" dirty="0">
                <a:solidFill>
                  <a:srgbClr val="231F20"/>
                </a:solidFill>
                <a:latin typeface="+mj-lt"/>
                <a:ea typeface="Symbola"/>
                <a:cs typeface="Symbola"/>
              </a:rPr>
              <a:t>Mỗi cặp A – T liên kết bổ sung với nhau bằng 2 liên kết hydrogen</a:t>
            </a:r>
            <a:r>
              <a:rPr lang="en-US" sz="2800" dirty="0">
                <a:solidFill>
                  <a:srgbClr val="231F20"/>
                </a:solidFill>
                <a:latin typeface="+mj-lt"/>
                <a:ea typeface="Symbola"/>
                <a:cs typeface="Symbola"/>
              </a:rPr>
              <a:t>.</a:t>
            </a:r>
            <a:endParaRPr lang="en-US" sz="2800" dirty="0">
              <a:latin typeface="+mj-lt"/>
            </a:endParaRPr>
          </a:p>
        </p:txBody>
      </p:sp>
      <p:cxnSp>
        <p:nvCxnSpPr>
          <p:cNvPr id="9" name="Straight Arrow Connector 8">
            <a:extLst>
              <a:ext uri="{FF2B5EF4-FFF2-40B4-BE49-F238E27FC236}">
                <a16:creationId xmlns:a16="http://schemas.microsoft.com/office/drawing/2014/main" id="{4762D8F5-EBB2-405C-B4E2-F050DA5BA367}"/>
              </a:ext>
            </a:extLst>
          </p:cNvPr>
          <p:cNvCxnSpPr/>
          <p:nvPr/>
        </p:nvCxnSpPr>
        <p:spPr>
          <a:xfrm flipH="1" flipV="1">
            <a:off x="3313043" y="4267200"/>
            <a:ext cx="3405809" cy="5035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Rectangle 9">
            <a:extLst>
              <a:ext uri="{FF2B5EF4-FFF2-40B4-BE49-F238E27FC236}">
                <a16:creationId xmlns:a16="http://schemas.microsoft.com/office/drawing/2014/main" id="{D66024CD-40F8-4CCF-9DD3-B35BAE00478A}"/>
              </a:ext>
            </a:extLst>
          </p:cNvPr>
          <p:cNvSpPr/>
          <p:nvPr/>
        </p:nvSpPr>
        <p:spPr>
          <a:xfrm>
            <a:off x="7013928" y="4280452"/>
            <a:ext cx="3863438"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solidFill>
                  <a:srgbClr val="231F20"/>
                </a:solidFill>
                <a:latin typeface="Times New Roman" panose="02020603050405020304" pitchFamily="18" charset="0"/>
                <a:ea typeface="Symbola"/>
                <a:cs typeface="Times New Roman" panose="02020603050405020304" pitchFamily="18" charset="0"/>
              </a:rPr>
              <a:t>M</a:t>
            </a:r>
            <a:r>
              <a:rPr lang="vi-VN" sz="2800" dirty="0">
                <a:solidFill>
                  <a:srgbClr val="231F20"/>
                </a:solidFill>
                <a:latin typeface="Times New Roman" panose="02020603050405020304" pitchFamily="18" charset="0"/>
                <a:ea typeface="Symbola"/>
                <a:cs typeface="Times New Roman" panose="02020603050405020304" pitchFamily="18" charset="0"/>
              </a:rPr>
              <a:t>ỗi cặp G – C liên </a:t>
            </a:r>
            <a:r>
              <a:rPr lang="vi-VN" sz="2800" spc="-30" dirty="0">
                <a:solidFill>
                  <a:srgbClr val="231F20"/>
                </a:solidFill>
                <a:latin typeface="Times New Roman" panose="02020603050405020304" pitchFamily="18" charset="0"/>
                <a:ea typeface="Symbola"/>
                <a:cs typeface="Times New Roman" panose="02020603050405020304" pitchFamily="18" charset="0"/>
              </a:rPr>
              <a:t>kết</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spc="-30" dirty="0">
                <a:solidFill>
                  <a:srgbClr val="231F20"/>
                </a:solidFill>
                <a:latin typeface="Times New Roman" panose="02020603050405020304" pitchFamily="18" charset="0"/>
                <a:ea typeface="Symbola"/>
                <a:cs typeface="Times New Roman" panose="02020603050405020304" pitchFamily="18" charset="0"/>
              </a:rPr>
              <a:t>bổ</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spc="-30" dirty="0">
                <a:solidFill>
                  <a:srgbClr val="231F20"/>
                </a:solidFill>
                <a:latin typeface="Times New Roman" panose="02020603050405020304" pitchFamily="18" charset="0"/>
                <a:ea typeface="Symbola"/>
                <a:cs typeface="Times New Roman" panose="02020603050405020304" pitchFamily="18" charset="0"/>
              </a:rPr>
              <a:t>sung</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spc="-30" dirty="0">
                <a:solidFill>
                  <a:srgbClr val="231F20"/>
                </a:solidFill>
                <a:latin typeface="Times New Roman" panose="02020603050405020304" pitchFamily="18" charset="0"/>
                <a:ea typeface="Symbola"/>
                <a:cs typeface="Times New Roman" panose="02020603050405020304" pitchFamily="18" charset="0"/>
              </a:rPr>
              <a:t>với</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spc="-30" dirty="0">
                <a:solidFill>
                  <a:srgbClr val="231F20"/>
                </a:solidFill>
                <a:latin typeface="Times New Roman" panose="02020603050405020304" pitchFamily="18" charset="0"/>
                <a:ea typeface="Symbola"/>
                <a:cs typeface="Times New Roman" panose="02020603050405020304" pitchFamily="18" charset="0"/>
              </a:rPr>
              <a:t>nhau</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spc="-30" dirty="0">
                <a:solidFill>
                  <a:srgbClr val="231F20"/>
                </a:solidFill>
                <a:latin typeface="Times New Roman" panose="02020603050405020304" pitchFamily="18" charset="0"/>
                <a:ea typeface="Symbola"/>
                <a:cs typeface="Times New Roman" panose="02020603050405020304" pitchFamily="18" charset="0"/>
              </a:rPr>
              <a:t>bằng</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spc="-30" dirty="0">
                <a:solidFill>
                  <a:srgbClr val="231F20"/>
                </a:solidFill>
                <a:latin typeface="Times New Roman" panose="02020603050405020304" pitchFamily="18" charset="0"/>
                <a:ea typeface="Symbola"/>
                <a:cs typeface="Times New Roman" panose="02020603050405020304" pitchFamily="18" charset="0"/>
              </a:rPr>
              <a:t>3</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spc="-30" dirty="0">
                <a:solidFill>
                  <a:srgbClr val="231F20"/>
                </a:solidFill>
                <a:latin typeface="Times New Roman" panose="02020603050405020304" pitchFamily="18" charset="0"/>
                <a:ea typeface="Symbola"/>
                <a:cs typeface="Times New Roman" panose="02020603050405020304" pitchFamily="18" charset="0"/>
              </a:rPr>
              <a:t>liên</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spc="-30" dirty="0">
                <a:solidFill>
                  <a:srgbClr val="231F20"/>
                </a:solidFill>
                <a:latin typeface="Times New Roman" panose="02020603050405020304" pitchFamily="18" charset="0"/>
                <a:ea typeface="Symbola"/>
                <a:cs typeface="Times New Roman" panose="02020603050405020304" pitchFamily="18" charset="0"/>
              </a:rPr>
              <a:t>kết</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spc="-30" dirty="0">
                <a:solidFill>
                  <a:srgbClr val="231F20"/>
                </a:solidFill>
                <a:latin typeface="Times New Roman" panose="02020603050405020304" pitchFamily="18" charset="0"/>
                <a:ea typeface="Symbola"/>
                <a:cs typeface="Times New Roman" panose="02020603050405020304" pitchFamily="18" charset="0"/>
              </a:rPr>
              <a:t>hydrogen.</a:t>
            </a:r>
            <a:r>
              <a:rPr lang="vi-VN" sz="2800" spc="-45" dirty="0">
                <a:solidFill>
                  <a:srgbClr val="231F20"/>
                </a:solidFill>
                <a:latin typeface="Times New Roman" panose="02020603050405020304" pitchFamily="18" charset="0"/>
                <a:ea typeface="Symbola"/>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793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D043C2F1-CDFE-4E48-A935-0B9306F01655}"/>
              </a:ext>
            </a:extLst>
          </p:cNvPr>
          <p:cNvSpPr/>
          <p:nvPr/>
        </p:nvSpPr>
        <p:spPr>
          <a:xfrm>
            <a:off x="3976047" y="2940148"/>
            <a:ext cx="943429" cy="488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0FE040F-1B8B-494F-BA47-28DBF86BF736}"/>
              </a:ext>
            </a:extLst>
          </p:cNvPr>
          <p:cNvSpPr/>
          <p:nvPr/>
        </p:nvSpPr>
        <p:spPr>
          <a:xfrm>
            <a:off x="5138253" y="382309"/>
            <a:ext cx="6096000" cy="2092881"/>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r>
              <a:rPr lang="en-US" sz="2600" spc="-60"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Cấu</a:t>
            </a:r>
            <a:r>
              <a:rPr lang="vi-VN" sz="2600" spc="-20"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trúc</a:t>
            </a:r>
            <a:r>
              <a:rPr lang="vi-VN" sz="2600" spc="-15"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của</a:t>
            </a:r>
            <a:r>
              <a:rPr lang="vi-VN" sz="2600" spc="-20"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DNA</a:t>
            </a:r>
            <a:r>
              <a:rPr lang="vi-VN" sz="2600" spc="-15"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được</a:t>
            </a:r>
            <a:r>
              <a:rPr lang="vi-VN" sz="2600" spc="-20"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hình</a:t>
            </a:r>
            <a:r>
              <a:rPr lang="vi-VN" sz="2600" spc="-15"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thành</a:t>
            </a:r>
            <a:r>
              <a:rPr lang="vi-VN" sz="2600" spc="-20"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và</a:t>
            </a:r>
            <a:r>
              <a:rPr lang="vi-VN" sz="2600" spc="-15"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đảm</a:t>
            </a:r>
            <a:r>
              <a:rPr lang="vi-VN" sz="2600" spc="-20"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bảo</a:t>
            </a:r>
            <a:r>
              <a:rPr lang="vi-VN" sz="2600" spc="-15"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nhờ</a:t>
            </a:r>
            <a:r>
              <a:rPr lang="vi-VN" sz="2600" spc="-20"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liên</a:t>
            </a:r>
            <a:r>
              <a:rPr lang="vi-VN" sz="2600" spc="-15"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kết</a:t>
            </a:r>
            <a:r>
              <a:rPr lang="vi-VN" sz="2600" spc="-20"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liên</a:t>
            </a:r>
            <a:r>
              <a:rPr lang="vi-VN" sz="2600" spc="-15"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kết</a:t>
            </a:r>
            <a:r>
              <a:rPr lang="vi-VN" sz="2600" spc="-20"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cộng</a:t>
            </a:r>
            <a:r>
              <a:rPr lang="vi-VN" sz="2600" spc="-15"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hoá</a:t>
            </a:r>
            <a:r>
              <a:rPr lang="vi-VN" sz="2600" spc="-20"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trị</a:t>
            </a:r>
            <a:r>
              <a:rPr lang="vi-VN" sz="2600" spc="-15" dirty="0">
                <a:solidFill>
                  <a:srgbClr val="231F20"/>
                </a:solidFill>
                <a:latin typeface="Times New Roman" panose="02020603050405020304" pitchFamily="18" charset="0"/>
                <a:ea typeface="Symbola"/>
                <a:cs typeface="Times New Roman" panose="02020603050405020304" pitchFamily="18" charset="0"/>
              </a:rPr>
              <a:t> </a:t>
            </a:r>
            <a:r>
              <a:rPr lang="vi-VN" sz="2600" spc="-60" dirty="0">
                <a:solidFill>
                  <a:srgbClr val="231F20"/>
                </a:solidFill>
                <a:latin typeface="Times New Roman" panose="02020603050405020304" pitchFamily="18" charset="0"/>
                <a:ea typeface="Symbola"/>
                <a:cs typeface="Times New Roman" panose="02020603050405020304" pitchFamily="18" charset="0"/>
              </a:rPr>
              <a:t>giữa </a:t>
            </a:r>
            <a:r>
              <a:rPr lang="vi-VN" sz="2600" spc="-10" dirty="0">
                <a:solidFill>
                  <a:srgbClr val="231F20"/>
                </a:solidFill>
                <a:latin typeface="Times New Roman" panose="02020603050405020304" pitchFamily="18" charset="0"/>
                <a:ea typeface="Symbola"/>
                <a:cs typeface="Times New Roman" panose="02020603050405020304" pitchFamily="18" charset="0"/>
              </a:rPr>
              <a:t>các</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nucleotide</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trên</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một</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mạch</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và</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liên</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kết</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hydrogen</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theo</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nguyên</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tắc</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bổ</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sung</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giữa</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hai</a:t>
            </a:r>
            <a:r>
              <a:rPr lang="vi-VN" sz="2600" spc="-45" dirty="0">
                <a:solidFill>
                  <a:srgbClr val="231F20"/>
                </a:solidFill>
                <a:latin typeface="Times New Roman" panose="02020603050405020304" pitchFamily="18" charset="0"/>
                <a:ea typeface="Symbola"/>
                <a:cs typeface="Times New Roman" panose="02020603050405020304" pitchFamily="18" charset="0"/>
              </a:rPr>
              <a:t> </a:t>
            </a:r>
            <a:r>
              <a:rPr lang="vi-VN" sz="2600" spc="-10" dirty="0">
                <a:solidFill>
                  <a:srgbClr val="231F20"/>
                </a:solidFill>
                <a:latin typeface="Times New Roman" panose="02020603050405020304" pitchFamily="18" charset="0"/>
                <a:ea typeface="Symbola"/>
                <a:cs typeface="Times New Roman" panose="02020603050405020304" pitchFamily="18" charset="0"/>
              </a:rPr>
              <a:t>mạch</a:t>
            </a:r>
            <a:r>
              <a:rPr lang="en-US" sz="2600" spc="-10" dirty="0">
                <a:solidFill>
                  <a:srgbClr val="231F20"/>
                </a:solidFill>
                <a:latin typeface="Times New Roman" panose="02020603050405020304" pitchFamily="18" charset="0"/>
                <a:ea typeface="Symbola"/>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9" name="Rectangle 5">
            <a:extLst>
              <a:ext uri="{FF2B5EF4-FFF2-40B4-BE49-F238E27FC236}">
                <a16:creationId xmlns:a16="http://schemas.microsoft.com/office/drawing/2014/main" id="{724A3A26-F44B-4525-A863-EDB1F1F458F2}"/>
              </a:ext>
            </a:extLst>
          </p:cNvPr>
          <p:cNvSpPr>
            <a:spLocks noChangeArrowheads="1"/>
          </p:cNvSpPr>
          <p:nvPr/>
        </p:nvSpPr>
        <p:spPr bwMode="auto">
          <a:xfrm>
            <a:off x="5138252" y="2670734"/>
            <a:ext cx="6096000" cy="2092881"/>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lvl1pPr indent="287338" eaLnBrk="0" fontAlgn="base" hangingPunct="0">
              <a:spcBef>
                <a:spcPct val="0"/>
              </a:spcBef>
              <a:spcAft>
                <a:spcPct val="0"/>
              </a:spcAft>
              <a:tabLst>
                <a:tab pos="1446213" algn="l"/>
              </a:tabLst>
              <a:defRPr>
                <a:solidFill>
                  <a:schemeClr val="tx1"/>
                </a:solidFill>
                <a:latin typeface="Arial" panose="020B0604020202020204" pitchFamily="34" charset="0"/>
              </a:defRPr>
            </a:lvl1pPr>
            <a:lvl2pPr eaLnBrk="0" fontAlgn="base" hangingPunct="0">
              <a:spcBef>
                <a:spcPct val="0"/>
              </a:spcBef>
              <a:spcAft>
                <a:spcPct val="0"/>
              </a:spcAft>
              <a:tabLst>
                <a:tab pos="1446213" algn="l"/>
              </a:tabLst>
              <a:defRPr>
                <a:solidFill>
                  <a:schemeClr val="tx1"/>
                </a:solidFill>
                <a:latin typeface="Arial" panose="020B0604020202020204" pitchFamily="34" charset="0"/>
              </a:defRPr>
            </a:lvl2pPr>
            <a:lvl3pPr eaLnBrk="0" fontAlgn="base" hangingPunct="0">
              <a:spcBef>
                <a:spcPct val="0"/>
              </a:spcBef>
              <a:spcAft>
                <a:spcPct val="0"/>
              </a:spcAft>
              <a:tabLst>
                <a:tab pos="1446213" algn="l"/>
              </a:tabLst>
              <a:defRPr>
                <a:solidFill>
                  <a:schemeClr val="tx1"/>
                </a:solidFill>
                <a:latin typeface="Arial" panose="020B0604020202020204" pitchFamily="34" charset="0"/>
              </a:defRPr>
            </a:lvl3pPr>
            <a:lvl4pPr eaLnBrk="0" fontAlgn="base" hangingPunct="0">
              <a:spcBef>
                <a:spcPct val="0"/>
              </a:spcBef>
              <a:spcAft>
                <a:spcPct val="0"/>
              </a:spcAft>
              <a:tabLst>
                <a:tab pos="1446213" algn="l"/>
              </a:tabLst>
              <a:defRPr>
                <a:solidFill>
                  <a:schemeClr val="tx1"/>
                </a:solidFill>
                <a:latin typeface="Arial" panose="020B0604020202020204" pitchFamily="34" charset="0"/>
              </a:defRPr>
            </a:lvl4pPr>
            <a:lvl5pPr eaLnBrk="0" fontAlgn="base" hangingPunct="0">
              <a:spcBef>
                <a:spcPct val="0"/>
              </a:spcBef>
              <a:spcAft>
                <a:spcPct val="0"/>
              </a:spcAft>
              <a:tabLst>
                <a:tab pos="1446213" algn="l"/>
              </a:tabLst>
              <a:defRPr>
                <a:solidFill>
                  <a:schemeClr val="tx1"/>
                </a:solidFill>
                <a:latin typeface="Arial" panose="020B0604020202020204" pitchFamily="34" charset="0"/>
              </a:defRPr>
            </a:lvl5pPr>
            <a:lvl6pPr eaLnBrk="0" fontAlgn="base" hangingPunct="0">
              <a:spcBef>
                <a:spcPct val="0"/>
              </a:spcBef>
              <a:spcAft>
                <a:spcPct val="0"/>
              </a:spcAft>
              <a:tabLst>
                <a:tab pos="1446213" algn="l"/>
              </a:tabLst>
              <a:defRPr>
                <a:solidFill>
                  <a:schemeClr val="tx1"/>
                </a:solidFill>
                <a:latin typeface="Arial" panose="020B0604020202020204" pitchFamily="34" charset="0"/>
              </a:defRPr>
            </a:lvl6pPr>
            <a:lvl7pPr eaLnBrk="0" fontAlgn="base" hangingPunct="0">
              <a:spcBef>
                <a:spcPct val="0"/>
              </a:spcBef>
              <a:spcAft>
                <a:spcPct val="0"/>
              </a:spcAft>
              <a:tabLst>
                <a:tab pos="1446213" algn="l"/>
              </a:tabLst>
              <a:defRPr>
                <a:solidFill>
                  <a:schemeClr val="tx1"/>
                </a:solidFill>
                <a:latin typeface="Arial" panose="020B0604020202020204" pitchFamily="34" charset="0"/>
              </a:defRPr>
            </a:lvl7pPr>
            <a:lvl8pPr eaLnBrk="0" fontAlgn="base" hangingPunct="0">
              <a:spcBef>
                <a:spcPct val="0"/>
              </a:spcBef>
              <a:spcAft>
                <a:spcPct val="0"/>
              </a:spcAft>
              <a:tabLst>
                <a:tab pos="1446213" algn="l"/>
              </a:tabLst>
              <a:defRPr>
                <a:solidFill>
                  <a:schemeClr val="tx1"/>
                </a:solidFill>
                <a:latin typeface="Arial" panose="020B0604020202020204" pitchFamily="34" charset="0"/>
              </a:defRPr>
            </a:lvl8pPr>
            <a:lvl9pPr eaLnBrk="0" fontAlgn="base" hangingPunct="0">
              <a:spcBef>
                <a:spcPct val="0"/>
              </a:spcBef>
              <a:spcAft>
                <a:spcPct val="0"/>
              </a:spcAft>
              <a:tabLst>
                <a:tab pos="1446213" algn="l"/>
              </a:tabLst>
              <a:defRPr>
                <a:solidFill>
                  <a:schemeClr val="tx1"/>
                </a:solidFill>
                <a:latin typeface="Arial" panose="020B0604020202020204" pitchFamily="34" charset="0"/>
              </a:defRPr>
            </a:lvl9pPr>
          </a:lstStyle>
          <a:p>
            <a:pPr marL="0" marR="0" lvl="0" indent="287338" algn="just" defTabSz="914400" rtl="0" eaLnBrk="0" fontAlgn="base" latinLnBrk="0" hangingPunct="0">
              <a:lnSpc>
                <a:spcPct val="100000"/>
              </a:lnSpc>
              <a:spcBef>
                <a:spcPct val="0"/>
              </a:spcBef>
              <a:spcAft>
                <a:spcPct val="0"/>
              </a:spcAft>
              <a:buClrTx/>
              <a:buSzTx/>
              <a:buFontTx/>
              <a:buNone/>
              <a:tabLst>
                <a:tab pos="1446213" algn="l"/>
              </a:tabLst>
            </a:pPr>
            <a:r>
              <a:rPr kumimoji="0" lang="en-US" altLang="en-US" sz="2600" b="0" i="0" u="none" strike="noStrike" cap="none" normalizeH="0" baseline="0" dirty="0">
                <a:ln>
                  <a:noFill/>
                </a:ln>
                <a:solidFill>
                  <a:srgbClr val="231F20"/>
                </a:solidFill>
                <a:effectLst/>
                <a:latin typeface="Times New Roman" panose="02020603050405020304" pitchFamily="18" charset="0"/>
                <a:ea typeface="Symbola"/>
                <a:cs typeface="Times New Roman" panose="02020603050405020304" pitchFamily="18" charset="0"/>
              </a:rPr>
              <a:t>- </a:t>
            </a:r>
            <a:r>
              <a:rPr kumimoji="0" lang="vi-VN" altLang="en-US" sz="2600" b="0" i="0" u="none" strike="noStrike" cap="none" normalizeH="0" baseline="0" dirty="0">
                <a:ln>
                  <a:noFill/>
                </a:ln>
                <a:solidFill>
                  <a:srgbClr val="231F20"/>
                </a:solidFill>
                <a:effectLst/>
                <a:latin typeface="Times New Roman" panose="02020603050405020304" pitchFamily="18" charset="0"/>
                <a:ea typeface="Symbola"/>
                <a:cs typeface="Times New Roman" panose="02020603050405020304" pitchFamily="18" charset="0"/>
              </a:rPr>
              <a:t>Các đơn phân cấu tạo nên phân tử DNA:</a:t>
            </a:r>
            <a:endParaRPr kumimoji="0" lang="en-US" altLang="en-US" sz="2600" b="0" i="0" u="none" strike="noStrike" cap="none" normalizeH="0" baseline="0" dirty="0">
              <a:ln>
                <a:noFill/>
              </a:ln>
              <a:solidFill>
                <a:srgbClr val="231F20"/>
              </a:solidFill>
              <a:effectLst/>
              <a:latin typeface="Times New Roman" panose="02020603050405020304" pitchFamily="18" charset="0"/>
              <a:ea typeface="Symbola"/>
              <a:cs typeface="Times New Roman" panose="02020603050405020304" pitchFamily="18" charset="0"/>
            </a:endParaRPr>
          </a:p>
          <a:p>
            <a:pPr marL="0" marR="0" lvl="0" indent="287338" algn="just" defTabSz="914400" rtl="0" eaLnBrk="0" fontAlgn="base" latinLnBrk="0" hangingPunct="0">
              <a:lnSpc>
                <a:spcPct val="100000"/>
              </a:lnSpc>
              <a:spcBef>
                <a:spcPct val="0"/>
              </a:spcBef>
              <a:spcAft>
                <a:spcPct val="0"/>
              </a:spcAft>
              <a:buClrTx/>
              <a:buSzTx/>
              <a:buFontTx/>
              <a:buNone/>
              <a:tabLst>
                <a:tab pos="1446213" algn="l"/>
              </a:tabLst>
            </a:pPr>
            <a:r>
              <a:rPr lang="en-US" altLang="en-US" sz="2600" dirty="0">
                <a:solidFill>
                  <a:srgbClr val="231F20"/>
                </a:solidFill>
                <a:latin typeface="Times New Roman" panose="02020603050405020304" pitchFamily="18" charset="0"/>
                <a:ea typeface="Symbola"/>
                <a:cs typeface="Times New Roman" panose="02020603050405020304" pitchFamily="18" charset="0"/>
              </a:rPr>
              <a:t>A</a:t>
            </a:r>
            <a:r>
              <a:rPr kumimoji="0" lang="vi-VN" altLang="en-US" sz="2600" b="0" i="0" u="none" strike="noStrike" cap="none" normalizeH="0" baseline="0" dirty="0">
                <a:ln>
                  <a:noFill/>
                </a:ln>
                <a:solidFill>
                  <a:srgbClr val="231F20"/>
                </a:solidFill>
                <a:effectLst/>
                <a:latin typeface="Times New Roman" panose="02020603050405020304" pitchFamily="18" charset="0"/>
                <a:ea typeface="Symbola"/>
                <a:cs typeface="Times New Roman" panose="02020603050405020304" pitchFamily="18" charset="0"/>
              </a:rPr>
              <a:t>denine (A) </a:t>
            </a:r>
            <a:endParaRPr kumimoji="0" lang="en-US" altLang="en-US" sz="2600" b="0" i="0" u="none" strike="noStrike" cap="none" normalizeH="0" baseline="0" dirty="0">
              <a:ln>
                <a:noFill/>
              </a:ln>
              <a:solidFill>
                <a:srgbClr val="231F20"/>
              </a:solidFill>
              <a:effectLst/>
              <a:latin typeface="Times New Roman" panose="02020603050405020304" pitchFamily="18" charset="0"/>
              <a:ea typeface="Symbola"/>
              <a:cs typeface="Times New Roman" panose="02020603050405020304" pitchFamily="18" charset="0"/>
            </a:endParaRPr>
          </a:p>
          <a:p>
            <a:pPr marL="0" marR="0" lvl="0" indent="287338" algn="just" defTabSz="914400" rtl="0" eaLnBrk="0" fontAlgn="base" latinLnBrk="0" hangingPunct="0">
              <a:lnSpc>
                <a:spcPct val="100000"/>
              </a:lnSpc>
              <a:spcBef>
                <a:spcPct val="0"/>
              </a:spcBef>
              <a:spcAft>
                <a:spcPct val="0"/>
              </a:spcAft>
              <a:buClrTx/>
              <a:buSzTx/>
              <a:buFontTx/>
              <a:buNone/>
              <a:tabLst>
                <a:tab pos="1446213" algn="l"/>
              </a:tabLst>
            </a:pPr>
            <a:r>
              <a:rPr lang="en-US" altLang="en-US" sz="2600" dirty="0">
                <a:solidFill>
                  <a:srgbClr val="231F20"/>
                </a:solidFill>
                <a:latin typeface="Times New Roman" panose="02020603050405020304" pitchFamily="18" charset="0"/>
                <a:ea typeface="Symbola"/>
                <a:cs typeface="Times New Roman" panose="02020603050405020304" pitchFamily="18" charset="0"/>
              </a:rPr>
              <a:t>T</a:t>
            </a:r>
            <a:r>
              <a:rPr kumimoji="0" lang="vi-VN" altLang="en-US" sz="2600" b="0" i="0" u="none" strike="noStrike" cap="none" normalizeH="0" baseline="0" dirty="0">
                <a:ln>
                  <a:noFill/>
                </a:ln>
                <a:solidFill>
                  <a:srgbClr val="231F20"/>
                </a:solidFill>
                <a:effectLst/>
                <a:latin typeface="Times New Roman" panose="02020603050405020304" pitchFamily="18" charset="0"/>
                <a:ea typeface="Symbola"/>
                <a:cs typeface="Times New Roman" panose="02020603050405020304" pitchFamily="18" charset="0"/>
              </a:rPr>
              <a:t>hymine (T)</a:t>
            </a:r>
            <a:endParaRPr kumimoji="0" lang="en-US" altLang="en-US" sz="2600" b="0" i="0" u="none" strike="noStrike" cap="none" normalizeH="0" baseline="0" dirty="0">
              <a:ln>
                <a:noFill/>
              </a:ln>
              <a:solidFill>
                <a:srgbClr val="231F20"/>
              </a:solidFill>
              <a:effectLst/>
              <a:latin typeface="Times New Roman" panose="02020603050405020304" pitchFamily="18" charset="0"/>
              <a:ea typeface="Symbola"/>
              <a:cs typeface="Times New Roman" panose="02020603050405020304" pitchFamily="18" charset="0"/>
            </a:endParaRPr>
          </a:p>
          <a:p>
            <a:pPr marL="0" marR="0" lvl="0" indent="287338" algn="just" defTabSz="914400" rtl="0" eaLnBrk="0" fontAlgn="base" latinLnBrk="0" hangingPunct="0">
              <a:lnSpc>
                <a:spcPct val="100000"/>
              </a:lnSpc>
              <a:spcBef>
                <a:spcPct val="0"/>
              </a:spcBef>
              <a:spcAft>
                <a:spcPct val="0"/>
              </a:spcAft>
              <a:buClrTx/>
              <a:buSzTx/>
              <a:buFontTx/>
              <a:buNone/>
              <a:tabLst>
                <a:tab pos="1446213" algn="l"/>
              </a:tabLst>
            </a:pPr>
            <a:r>
              <a:rPr lang="en-US" altLang="en-US" sz="2600" dirty="0">
                <a:solidFill>
                  <a:srgbClr val="231F20"/>
                </a:solidFill>
                <a:latin typeface="Times New Roman" panose="02020603050405020304" pitchFamily="18" charset="0"/>
                <a:ea typeface="Symbola"/>
                <a:cs typeface="Times New Roman" panose="02020603050405020304" pitchFamily="18" charset="0"/>
              </a:rPr>
              <a:t>C</a:t>
            </a:r>
            <a:r>
              <a:rPr kumimoji="0" lang="vi-VN" altLang="en-US" sz="2600" b="0" i="0" u="none" strike="noStrike" cap="none" normalizeH="0" baseline="0" dirty="0">
                <a:ln>
                  <a:noFill/>
                </a:ln>
                <a:solidFill>
                  <a:srgbClr val="231F20"/>
                </a:solidFill>
                <a:effectLst/>
                <a:latin typeface="Times New Roman" panose="02020603050405020304" pitchFamily="18" charset="0"/>
                <a:ea typeface="Symbola"/>
                <a:cs typeface="Times New Roman" panose="02020603050405020304" pitchFamily="18" charset="0"/>
              </a:rPr>
              <a:t>ytosine</a:t>
            </a:r>
            <a:r>
              <a:rPr lang="en-US" altLang="en-US" sz="2600" dirty="0">
                <a:latin typeface="Times New Roman" panose="02020603050405020304" pitchFamily="18" charset="0"/>
                <a:cs typeface="Times New Roman" panose="02020603050405020304" pitchFamily="18" charset="0"/>
              </a:rPr>
              <a:t> </a:t>
            </a:r>
            <a:r>
              <a:rPr kumimoji="0" lang="vi-VN" altLang="en-US" sz="2600" b="0" i="0" u="none" strike="noStrike" cap="none" normalizeH="0" baseline="0" dirty="0">
                <a:ln>
                  <a:noFill/>
                </a:ln>
                <a:solidFill>
                  <a:srgbClr val="231F20"/>
                </a:solidFill>
                <a:effectLst/>
                <a:latin typeface="Times New Roman" panose="02020603050405020304" pitchFamily="18" charset="0"/>
                <a:ea typeface="Symbola"/>
                <a:cs typeface="Times New Roman" panose="02020603050405020304" pitchFamily="18" charset="0"/>
              </a:rPr>
              <a:t>(C) </a:t>
            </a:r>
            <a:endParaRPr kumimoji="0" lang="en-US" altLang="en-US" sz="2600" b="0" i="0" u="none" strike="noStrike" cap="none" normalizeH="0" baseline="0" dirty="0">
              <a:ln>
                <a:noFill/>
              </a:ln>
              <a:solidFill>
                <a:srgbClr val="231F20"/>
              </a:solidFill>
              <a:effectLst/>
              <a:latin typeface="Times New Roman" panose="02020603050405020304" pitchFamily="18" charset="0"/>
              <a:ea typeface="Symbola"/>
              <a:cs typeface="Times New Roman" panose="02020603050405020304" pitchFamily="18" charset="0"/>
            </a:endParaRPr>
          </a:p>
          <a:p>
            <a:pPr marL="0" marR="0" lvl="0" indent="287338" algn="just" defTabSz="914400" rtl="0" eaLnBrk="0" fontAlgn="base" latinLnBrk="0" hangingPunct="0">
              <a:lnSpc>
                <a:spcPct val="100000"/>
              </a:lnSpc>
              <a:spcBef>
                <a:spcPct val="0"/>
              </a:spcBef>
              <a:spcAft>
                <a:spcPct val="0"/>
              </a:spcAft>
              <a:buClrTx/>
              <a:buSzTx/>
              <a:buFontTx/>
              <a:buNone/>
              <a:tabLst>
                <a:tab pos="1446213" algn="l"/>
              </a:tabLst>
            </a:pPr>
            <a:r>
              <a:rPr lang="en-US" altLang="en-US" sz="2600" dirty="0">
                <a:solidFill>
                  <a:srgbClr val="231F20"/>
                </a:solidFill>
                <a:latin typeface="Times New Roman" panose="02020603050405020304" pitchFamily="18" charset="0"/>
                <a:ea typeface="Symbola"/>
                <a:cs typeface="Times New Roman" panose="02020603050405020304" pitchFamily="18" charset="0"/>
              </a:rPr>
              <a:t>G</a:t>
            </a:r>
            <a:r>
              <a:rPr kumimoji="0" lang="vi-VN" altLang="en-US" sz="2600" b="0" i="0" u="none" strike="noStrike" cap="none" normalizeH="0" baseline="0" dirty="0">
                <a:ln>
                  <a:noFill/>
                </a:ln>
                <a:solidFill>
                  <a:srgbClr val="231F20"/>
                </a:solidFill>
                <a:effectLst/>
                <a:latin typeface="Times New Roman" panose="02020603050405020304" pitchFamily="18" charset="0"/>
                <a:ea typeface="Symbola"/>
                <a:cs typeface="Times New Roman" panose="02020603050405020304" pitchFamily="18" charset="0"/>
              </a:rPr>
              <a:t>uanine (G)</a:t>
            </a:r>
            <a:endParaRPr kumimoji="0" lang="vi-VN" altLang="en-US" sz="2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8C20728-4C51-47D7-A4CB-86324164B2B4}"/>
              </a:ext>
            </a:extLst>
          </p:cNvPr>
          <p:cNvSpPr txBox="1"/>
          <p:nvPr/>
        </p:nvSpPr>
        <p:spPr>
          <a:xfrm>
            <a:off x="1497272" y="105310"/>
            <a:ext cx="2194319" cy="553998"/>
          </a:xfrm>
          <a:prstGeom prst="rect">
            <a:avLst/>
          </a:prstGeom>
          <a:noFill/>
        </p:spPr>
        <p:txBody>
          <a:bodyPr wrap="none" rtlCol="0">
            <a:spAutoFit/>
          </a:bodyPr>
          <a:lstStyle/>
          <a:p>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CẤU TRÚC</a:t>
            </a:r>
          </a:p>
        </p:txBody>
      </p:sp>
      <p:sp>
        <p:nvSpPr>
          <p:cNvPr id="11" name="Arrow: Right 10">
            <a:extLst>
              <a:ext uri="{FF2B5EF4-FFF2-40B4-BE49-F238E27FC236}">
                <a16:creationId xmlns:a16="http://schemas.microsoft.com/office/drawing/2014/main" id="{9F2060B5-252E-472E-981D-0780F212A768}"/>
              </a:ext>
            </a:extLst>
          </p:cNvPr>
          <p:cNvSpPr/>
          <p:nvPr/>
        </p:nvSpPr>
        <p:spPr>
          <a:xfrm>
            <a:off x="312062" y="105310"/>
            <a:ext cx="993143" cy="623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C07A8B-48BF-4A29-834B-4D667970A6B5}"/>
              </a:ext>
            </a:extLst>
          </p:cNvPr>
          <p:cNvSpPr/>
          <p:nvPr/>
        </p:nvSpPr>
        <p:spPr>
          <a:xfrm>
            <a:off x="5138252" y="5183029"/>
            <a:ext cx="6096000" cy="1292662"/>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r>
              <a:rPr lang="en-US" sz="2600" dirty="0">
                <a:solidFill>
                  <a:srgbClr val="2E2924"/>
                </a:solidFill>
                <a:latin typeface="Times New Roman" panose="02020603050405020304" pitchFamily="18" charset="0"/>
                <a:ea typeface="Times New Roman" panose="02020603050405020304" pitchFamily="18" charset="0"/>
              </a:rPr>
              <a:t>- DNA </a:t>
            </a:r>
            <a:r>
              <a:rPr lang="en-US" sz="2600" dirty="0" err="1">
                <a:solidFill>
                  <a:srgbClr val="2E2924"/>
                </a:solidFill>
                <a:latin typeface="Times New Roman" panose="02020603050405020304" pitchFamily="18" charset="0"/>
                <a:ea typeface="Times New Roman" panose="02020603050405020304" pitchFamily="18" charset="0"/>
              </a:rPr>
              <a:t>có</a:t>
            </a:r>
            <a:r>
              <a:rPr lang="en-US" sz="2600" dirty="0">
                <a:solidFill>
                  <a:srgbClr val="2E2924"/>
                </a:solidFill>
                <a:latin typeface="Times New Roman" panose="02020603050405020304" pitchFamily="18" charset="0"/>
                <a:ea typeface="Times New Roman" panose="02020603050405020304" pitchFamily="18" charset="0"/>
              </a:rPr>
              <a:t> </a:t>
            </a:r>
            <a:r>
              <a:rPr lang="en-US" sz="2600" dirty="0" err="1">
                <a:solidFill>
                  <a:srgbClr val="2E2924"/>
                </a:solidFill>
                <a:latin typeface="Times New Roman" panose="02020603050405020304" pitchFamily="18" charset="0"/>
                <a:ea typeface="Times New Roman" panose="02020603050405020304" pitchFamily="18" charset="0"/>
              </a:rPr>
              <a:t>đường</a:t>
            </a:r>
            <a:r>
              <a:rPr lang="en-US" sz="2600" dirty="0">
                <a:solidFill>
                  <a:srgbClr val="2E2924"/>
                </a:solidFill>
                <a:latin typeface="Times New Roman" panose="02020603050405020304" pitchFamily="18" charset="0"/>
                <a:ea typeface="Times New Roman" panose="02020603050405020304" pitchFamily="18" charset="0"/>
              </a:rPr>
              <a:t> </a:t>
            </a:r>
            <a:r>
              <a:rPr lang="en-US" sz="2600" dirty="0" err="1">
                <a:solidFill>
                  <a:srgbClr val="2E2924"/>
                </a:solidFill>
                <a:latin typeface="Times New Roman" panose="02020603050405020304" pitchFamily="18" charset="0"/>
                <a:ea typeface="Times New Roman" panose="02020603050405020304" pitchFamily="18" charset="0"/>
              </a:rPr>
              <a:t>kính</a:t>
            </a:r>
            <a:r>
              <a:rPr lang="en-US" sz="2600" dirty="0">
                <a:solidFill>
                  <a:srgbClr val="2E2924"/>
                </a:solidFill>
                <a:latin typeface="Times New Roman" panose="02020603050405020304" pitchFamily="18" charset="0"/>
                <a:ea typeface="Times New Roman" panose="02020603050405020304" pitchFamily="18" charset="0"/>
              </a:rPr>
              <a:t> 20 Å, </a:t>
            </a:r>
            <a:r>
              <a:rPr lang="en-US" sz="2600" dirty="0" err="1">
                <a:solidFill>
                  <a:srgbClr val="2E2924"/>
                </a:solidFill>
                <a:latin typeface="Times New Roman" panose="02020603050405020304" pitchFamily="18" charset="0"/>
                <a:ea typeface="Times New Roman" panose="02020603050405020304" pitchFamily="18" charset="0"/>
              </a:rPr>
              <a:t>với</a:t>
            </a:r>
            <a:r>
              <a:rPr lang="en-US" sz="2600" dirty="0">
                <a:solidFill>
                  <a:srgbClr val="2E2924"/>
                </a:solidFill>
                <a:latin typeface="Times New Roman" panose="02020603050405020304" pitchFamily="18" charset="0"/>
                <a:ea typeface="Times New Roman" panose="02020603050405020304" pitchFamily="18" charset="0"/>
              </a:rPr>
              <a:t> </a:t>
            </a:r>
            <a:r>
              <a:rPr lang="en-US" sz="2600" dirty="0" err="1">
                <a:solidFill>
                  <a:srgbClr val="2E2924"/>
                </a:solidFill>
                <a:latin typeface="Times New Roman" panose="02020603050405020304" pitchFamily="18" charset="0"/>
                <a:ea typeface="Times New Roman" panose="02020603050405020304" pitchFamily="18" charset="0"/>
              </a:rPr>
              <a:t>nhiều</a:t>
            </a:r>
            <a:r>
              <a:rPr lang="en-US" sz="2600" dirty="0">
                <a:solidFill>
                  <a:srgbClr val="2E2924"/>
                </a:solidFill>
                <a:latin typeface="Times New Roman" panose="02020603050405020304" pitchFamily="18" charset="0"/>
                <a:ea typeface="Times New Roman" panose="02020603050405020304" pitchFamily="18" charset="0"/>
              </a:rPr>
              <a:t> chu </a:t>
            </a:r>
            <a:r>
              <a:rPr lang="en-US" sz="2600" dirty="0" err="1">
                <a:solidFill>
                  <a:srgbClr val="2E2924"/>
                </a:solidFill>
                <a:latin typeface="Times New Roman" panose="02020603050405020304" pitchFamily="18" charset="0"/>
                <a:ea typeface="Times New Roman" panose="02020603050405020304" pitchFamily="18" charset="0"/>
              </a:rPr>
              <a:t>kì</a:t>
            </a:r>
            <a:r>
              <a:rPr lang="en-US" sz="2600" dirty="0">
                <a:solidFill>
                  <a:srgbClr val="2E2924"/>
                </a:solidFill>
                <a:latin typeface="Times New Roman" panose="02020603050405020304" pitchFamily="18" charset="0"/>
                <a:ea typeface="Times New Roman" panose="02020603050405020304" pitchFamily="18" charset="0"/>
              </a:rPr>
              <a:t> </a:t>
            </a:r>
            <a:r>
              <a:rPr lang="en-US" sz="2600" dirty="0" err="1">
                <a:solidFill>
                  <a:srgbClr val="2E2924"/>
                </a:solidFill>
                <a:latin typeface="Times New Roman" panose="02020603050405020304" pitchFamily="18" charset="0"/>
                <a:ea typeface="Times New Roman" panose="02020603050405020304" pitchFamily="18" charset="0"/>
              </a:rPr>
              <a:t>xoắn</a:t>
            </a:r>
            <a:r>
              <a:rPr lang="en-US" sz="2600" dirty="0">
                <a:solidFill>
                  <a:srgbClr val="2E2924"/>
                </a:solidFill>
                <a:latin typeface="Times New Roman" panose="02020603050405020304" pitchFamily="18" charset="0"/>
                <a:ea typeface="Times New Roman" panose="02020603050405020304" pitchFamily="18" charset="0"/>
              </a:rPr>
              <a:t>, </a:t>
            </a:r>
            <a:r>
              <a:rPr lang="en-US" sz="2600" dirty="0" err="1">
                <a:solidFill>
                  <a:srgbClr val="2E2924"/>
                </a:solidFill>
                <a:latin typeface="Times New Roman" panose="02020603050405020304" pitchFamily="18" charset="0"/>
                <a:ea typeface="Times New Roman" panose="02020603050405020304" pitchFamily="18" charset="0"/>
              </a:rPr>
              <a:t>mỗi</a:t>
            </a:r>
            <a:r>
              <a:rPr lang="en-US" sz="2600" dirty="0">
                <a:solidFill>
                  <a:srgbClr val="2E2924"/>
                </a:solidFill>
                <a:latin typeface="Times New Roman" panose="02020603050405020304" pitchFamily="18" charset="0"/>
                <a:ea typeface="Times New Roman" panose="02020603050405020304" pitchFamily="18" charset="0"/>
              </a:rPr>
              <a:t> chu </a:t>
            </a:r>
            <a:r>
              <a:rPr lang="en-US" sz="2600" dirty="0" err="1">
                <a:solidFill>
                  <a:srgbClr val="2E2924"/>
                </a:solidFill>
                <a:latin typeface="Times New Roman" panose="02020603050405020304" pitchFamily="18" charset="0"/>
                <a:ea typeface="Times New Roman" panose="02020603050405020304" pitchFamily="18" charset="0"/>
              </a:rPr>
              <a:t>kì</a:t>
            </a:r>
            <a:r>
              <a:rPr lang="en-US" sz="2600" dirty="0">
                <a:solidFill>
                  <a:srgbClr val="2E2924"/>
                </a:solidFill>
                <a:latin typeface="Times New Roman" panose="02020603050405020304" pitchFamily="18" charset="0"/>
                <a:ea typeface="Times New Roman" panose="02020603050405020304" pitchFamily="18" charset="0"/>
              </a:rPr>
              <a:t> </a:t>
            </a:r>
            <a:r>
              <a:rPr lang="en-US" sz="2600" dirty="0" err="1">
                <a:solidFill>
                  <a:srgbClr val="2E2924"/>
                </a:solidFill>
                <a:latin typeface="Times New Roman" panose="02020603050405020304" pitchFamily="18" charset="0"/>
                <a:ea typeface="Times New Roman" panose="02020603050405020304" pitchFamily="18" charset="0"/>
              </a:rPr>
              <a:t>xoắn</a:t>
            </a:r>
            <a:r>
              <a:rPr lang="en-US" sz="2600" dirty="0">
                <a:solidFill>
                  <a:srgbClr val="2E2924"/>
                </a:solidFill>
                <a:latin typeface="Times New Roman" panose="02020603050405020304" pitchFamily="18" charset="0"/>
                <a:ea typeface="Times New Roman" panose="02020603050405020304" pitchFamily="18" charset="0"/>
              </a:rPr>
              <a:t> </a:t>
            </a:r>
            <a:r>
              <a:rPr lang="en-US" sz="2600" dirty="0" err="1">
                <a:solidFill>
                  <a:srgbClr val="2E2924"/>
                </a:solidFill>
                <a:latin typeface="Times New Roman" panose="02020603050405020304" pitchFamily="18" charset="0"/>
                <a:ea typeface="Times New Roman" panose="02020603050405020304" pitchFamily="18" charset="0"/>
              </a:rPr>
              <a:t>dài</a:t>
            </a:r>
            <a:r>
              <a:rPr lang="en-US" sz="2600" dirty="0">
                <a:solidFill>
                  <a:srgbClr val="2E2924"/>
                </a:solidFill>
                <a:latin typeface="Times New Roman" panose="02020603050405020304" pitchFamily="18" charset="0"/>
                <a:ea typeface="Times New Roman" panose="02020603050405020304" pitchFamily="18" charset="0"/>
              </a:rPr>
              <a:t> 34 Å </a:t>
            </a:r>
            <a:r>
              <a:rPr lang="en-US" sz="2600" dirty="0" err="1">
                <a:solidFill>
                  <a:srgbClr val="2E2924"/>
                </a:solidFill>
                <a:latin typeface="Times New Roman" panose="02020603050405020304" pitchFamily="18" charset="0"/>
                <a:ea typeface="Times New Roman" panose="02020603050405020304" pitchFamily="18" charset="0"/>
              </a:rPr>
              <a:t>tương</a:t>
            </a:r>
            <a:r>
              <a:rPr lang="en-US" sz="2600" dirty="0">
                <a:solidFill>
                  <a:srgbClr val="2E2924"/>
                </a:solidFill>
                <a:latin typeface="Times New Roman" panose="02020603050405020304" pitchFamily="18" charset="0"/>
                <a:ea typeface="Times New Roman" panose="02020603050405020304" pitchFamily="18" charset="0"/>
              </a:rPr>
              <a:t> </a:t>
            </a:r>
            <a:r>
              <a:rPr lang="en-US" sz="2600" dirty="0" err="1">
                <a:solidFill>
                  <a:srgbClr val="2E2924"/>
                </a:solidFill>
                <a:latin typeface="Times New Roman" panose="02020603050405020304" pitchFamily="18" charset="0"/>
                <a:ea typeface="Times New Roman" panose="02020603050405020304" pitchFamily="18" charset="0"/>
              </a:rPr>
              <a:t>ứng</a:t>
            </a:r>
            <a:r>
              <a:rPr lang="en-US" sz="2600" dirty="0">
                <a:solidFill>
                  <a:srgbClr val="2E2924"/>
                </a:solidFill>
                <a:latin typeface="Times New Roman" panose="02020603050405020304" pitchFamily="18" charset="0"/>
                <a:ea typeface="Times New Roman" panose="02020603050405020304" pitchFamily="18" charset="0"/>
              </a:rPr>
              <a:t> </a:t>
            </a:r>
            <a:r>
              <a:rPr lang="en-US" sz="2600" dirty="0" err="1">
                <a:solidFill>
                  <a:srgbClr val="2E2924"/>
                </a:solidFill>
                <a:latin typeface="Times New Roman" panose="02020603050405020304" pitchFamily="18" charset="0"/>
                <a:ea typeface="Times New Roman" panose="02020603050405020304" pitchFamily="18" charset="0"/>
              </a:rPr>
              <a:t>với</a:t>
            </a:r>
            <a:r>
              <a:rPr lang="en-US" sz="2600" dirty="0">
                <a:solidFill>
                  <a:srgbClr val="2E2924"/>
                </a:solidFill>
                <a:latin typeface="Times New Roman" panose="02020603050405020304" pitchFamily="18" charset="0"/>
                <a:ea typeface="Times New Roman" panose="02020603050405020304" pitchFamily="18" charset="0"/>
              </a:rPr>
              <a:t> 10 </a:t>
            </a:r>
            <a:r>
              <a:rPr lang="en-US" sz="2600" dirty="0" err="1">
                <a:solidFill>
                  <a:srgbClr val="2E2924"/>
                </a:solidFill>
                <a:latin typeface="Times New Roman" panose="02020603050405020304" pitchFamily="18" charset="0"/>
                <a:ea typeface="Times New Roman" panose="02020603050405020304" pitchFamily="18" charset="0"/>
              </a:rPr>
              <a:t>cặp</a:t>
            </a:r>
            <a:r>
              <a:rPr lang="en-US" sz="2600" dirty="0">
                <a:solidFill>
                  <a:srgbClr val="2E2924"/>
                </a:solidFill>
                <a:latin typeface="Times New Roman" panose="02020603050405020304" pitchFamily="18" charset="0"/>
                <a:ea typeface="Times New Roman" panose="02020603050405020304" pitchFamily="18" charset="0"/>
              </a:rPr>
              <a:t> nucleotide.</a:t>
            </a:r>
            <a:endParaRPr lang="en-US" sz="2600" dirty="0"/>
          </a:p>
        </p:txBody>
      </p:sp>
      <p:pic>
        <p:nvPicPr>
          <p:cNvPr id="5" name="Picture 4">
            <a:extLst>
              <a:ext uri="{FF2B5EF4-FFF2-40B4-BE49-F238E27FC236}">
                <a16:creationId xmlns:a16="http://schemas.microsoft.com/office/drawing/2014/main" id="{9E038F5A-E14D-416A-B442-31477868BAAC}"/>
              </a:ext>
            </a:extLst>
          </p:cNvPr>
          <p:cNvPicPr>
            <a:picLocks noChangeAspect="1"/>
          </p:cNvPicPr>
          <p:nvPr/>
        </p:nvPicPr>
        <p:blipFill>
          <a:blip r:embed="rId2"/>
          <a:stretch>
            <a:fillRect/>
          </a:stretch>
        </p:blipFill>
        <p:spPr>
          <a:xfrm>
            <a:off x="312062" y="1023602"/>
            <a:ext cx="3801005" cy="5204920"/>
          </a:xfrm>
          <a:prstGeom prst="rect">
            <a:avLst/>
          </a:prstGeom>
        </p:spPr>
      </p:pic>
    </p:spTree>
    <p:extLst>
      <p:ext uri="{BB962C8B-B14F-4D97-AF65-F5344CB8AC3E}">
        <p14:creationId xmlns:p14="http://schemas.microsoft.com/office/powerpoint/2010/main" val="3665590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966;p33">
            <a:extLst>
              <a:ext uri="{FF2B5EF4-FFF2-40B4-BE49-F238E27FC236}">
                <a16:creationId xmlns:a16="http://schemas.microsoft.com/office/drawing/2014/main" id="{4C3D1ADA-5B7B-449C-9C18-A22B14C50D7B}"/>
              </a:ext>
            </a:extLst>
          </p:cNvPr>
          <p:cNvGrpSpPr/>
          <p:nvPr/>
        </p:nvGrpSpPr>
        <p:grpSpPr>
          <a:xfrm rot="17286914" flipH="1">
            <a:off x="3530042" y="2075994"/>
            <a:ext cx="750443" cy="778043"/>
            <a:chOff x="2509330" y="1371995"/>
            <a:chExt cx="393094" cy="209646"/>
          </a:xfrm>
        </p:grpSpPr>
        <p:sp>
          <p:nvSpPr>
            <p:cNvPr id="6" name="Google Shape;967;p33">
              <a:extLst>
                <a:ext uri="{FF2B5EF4-FFF2-40B4-BE49-F238E27FC236}">
                  <a16:creationId xmlns:a16="http://schemas.microsoft.com/office/drawing/2014/main" id="{14EF3679-BD09-4670-9730-BF7D7967B132}"/>
                </a:ext>
              </a:extLst>
            </p:cNvPr>
            <p:cNvSpPr/>
            <p:nvPr/>
          </p:nvSpPr>
          <p:spPr>
            <a:xfrm>
              <a:off x="2509330" y="1371995"/>
              <a:ext cx="393094" cy="209646"/>
            </a:xfrm>
            <a:custGeom>
              <a:avLst/>
              <a:gdLst/>
              <a:ahLst/>
              <a:cxnLst/>
              <a:rect l="l" t="t" r="r" b="b"/>
              <a:pathLst>
                <a:path w="29950" h="15973" extrusionOk="0">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8;p33">
              <a:extLst>
                <a:ext uri="{FF2B5EF4-FFF2-40B4-BE49-F238E27FC236}">
                  <a16:creationId xmlns:a16="http://schemas.microsoft.com/office/drawing/2014/main" id="{D4689FF0-59ED-4EF1-B946-D044945559A2}"/>
                </a:ext>
              </a:extLst>
            </p:cNvPr>
            <p:cNvSpPr/>
            <p:nvPr/>
          </p:nvSpPr>
          <p:spPr>
            <a:xfrm>
              <a:off x="2509330" y="1371995"/>
              <a:ext cx="393094" cy="209646"/>
            </a:xfrm>
            <a:custGeom>
              <a:avLst/>
              <a:gdLst/>
              <a:ahLst/>
              <a:cxnLst/>
              <a:rect l="l" t="t" r="r" b="b"/>
              <a:pathLst>
                <a:path w="29950" h="15973" extrusionOk="0">
                  <a:moveTo>
                    <a:pt x="26933" y="937"/>
                  </a:moveTo>
                  <a:cubicBezTo>
                    <a:pt x="27600" y="937"/>
                    <a:pt x="28332" y="1344"/>
                    <a:pt x="28512" y="1972"/>
                  </a:cubicBezTo>
                  <a:cubicBezTo>
                    <a:pt x="28929" y="3422"/>
                    <a:pt x="28929" y="4865"/>
                    <a:pt x="28356" y="6287"/>
                  </a:cubicBezTo>
                  <a:cubicBezTo>
                    <a:pt x="28195" y="6687"/>
                    <a:pt x="27805" y="6911"/>
                    <a:pt x="27493" y="6911"/>
                  </a:cubicBezTo>
                  <a:cubicBezTo>
                    <a:pt x="27441" y="6911"/>
                    <a:pt x="27391" y="6905"/>
                    <a:pt x="27345" y="6892"/>
                  </a:cubicBezTo>
                  <a:cubicBezTo>
                    <a:pt x="27162" y="6842"/>
                    <a:pt x="26986" y="6824"/>
                    <a:pt x="26812" y="6824"/>
                  </a:cubicBezTo>
                  <a:cubicBezTo>
                    <a:pt x="26420" y="6824"/>
                    <a:pt x="26046" y="6914"/>
                    <a:pt x="25657" y="6917"/>
                  </a:cubicBezTo>
                  <a:cubicBezTo>
                    <a:pt x="24414" y="6927"/>
                    <a:pt x="23173" y="6931"/>
                    <a:pt x="21935" y="7076"/>
                  </a:cubicBezTo>
                  <a:cubicBezTo>
                    <a:pt x="20406" y="7253"/>
                    <a:pt x="18878" y="7328"/>
                    <a:pt x="17368" y="7759"/>
                  </a:cubicBezTo>
                  <a:cubicBezTo>
                    <a:pt x="16587" y="7981"/>
                    <a:pt x="15743" y="8137"/>
                    <a:pt x="14949" y="8359"/>
                  </a:cubicBezTo>
                  <a:cubicBezTo>
                    <a:pt x="13312" y="8818"/>
                    <a:pt x="11727" y="9448"/>
                    <a:pt x="10160" y="10109"/>
                  </a:cubicBezTo>
                  <a:cubicBezTo>
                    <a:pt x="9817" y="10254"/>
                    <a:pt x="9708" y="10587"/>
                    <a:pt x="9586" y="10898"/>
                  </a:cubicBezTo>
                  <a:cubicBezTo>
                    <a:pt x="9533" y="11036"/>
                    <a:pt x="9554" y="11175"/>
                    <a:pt x="9734" y="11197"/>
                  </a:cubicBezTo>
                  <a:cubicBezTo>
                    <a:pt x="10258" y="11261"/>
                    <a:pt x="10489" y="11705"/>
                    <a:pt x="10823" y="12017"/>
                  </a:cubicBezTo>
                  <a:cubicBezTo>
                    <a:pt x="12001" y="13119"/>
                    <a:pt x="11938" y="13466"/>
                    <a:pt x="10470" y="13973"/>
                  </a:cubicBezTo>
                  <a:cubicBezTo>
                    <a:pt x="10395" y="14001"/>
                    <a:pt x="10324" y="14036"/>
                    <a:pt x="10257" y="14076"/>
                  </a:cubicBezTo>
                  <a:cubicBezTo>
                    <a:pt x="9417" y="14548"/>
                    <a:pt x="8432" y="14610"/>
                    <a:pt x="7541" y="14754"/>
                  </a:cubicBezTo>
                  <a:cubicBezTo>
                    <a:pt x="6693" y="14894"/>
                    <a:pt x="5823" y="14977"/>
                    <a:pt x="4945" y="14977"/>
                  </a:cubicBezTo>
                  <a:cubicBezTo>
                    <a:pt x="4381" y="14977"/>
                    <a:pt x="3814" y="14942"/>
                    <a:pt x="3247" y="14866"/>
                  </a:cubicBezTo>
                  <a:cubicBezTo>
                    <a:pt x="2827" y="14810"/>
                    <a:pt x="2360" y="14782"/>
                    <a:pt x="1917" y="14751"/>
                  </a:cubicBezTo>
                  <a:cubicBezTo>
                    <a:pt x="1500" y="14723"/>
                    <a:pt x="858" y="13785"/>
                    <a:pt x="1083" y="13653"/>
                  </a:cubicBezTo>
                  <a:cubicBezTo>
                    <a:pt x="1657" y="13317"/>
                    <a:pt x="1401" y="12802"/>
                    <a:pt x="1443" y="12374"/>
                  </a:cubicBezTo>
                  <a:cubicBezTo>
                    <a:pt x="1477" y="12020"/>
                    <a:pt x="1573" y="11688"/>
                    <a:pt x="1785" y="11460"/>
                  </a:cubicBezTo>
                  <a:cubicBezTo>
                    <a:pt x="1995" y="11231"/>
                    <a:pt x="2090" y="10957"/>
                    <a:pt x="2034" y="10741"/>
                  </a:cubicBezTo>
                  <a:cubicBezTo>
                    <a:pt x="1881" y="10134"/>
                    <a:pt x="2883" y="9851"/>
                    <a:pt x="2421" y="9199"/>
                  </a:cubicBezTo>
                  <a:cubicBezTo>
                    <a:pt x="2462" y="9174"/>
                    <a:pt x="2504" y="9151"/>
                    <a:pt x="2547" y="9132"/>
                  </a:cubicBezTo>
                  <a:cubicBezTo>
                    <a:pt x="3187" y="8899"/>
                    <a:pt x="3249" y="8207"/>
                    <a:pt x="3493" y="7735"/>
                  </a:cubicBezTo>
                  <a:cubicBezTo>
                    <a:pt x="3717" y="7301"/>
                    <a:pt x="4296" y="6891"/>
                    <a:pt x="4034" y="6242"/>
                  </a:cubicBezTo>
                  <a:cubicBezTo>
                    <a:pt x="4025" y="6220"/>
                    <a:pt x="4046" y="6052"/>
                    <a:pt x="4151" y="6052"/>
                  </a:cubicBezTo>
                  <a:cubicBezTo>
                    <a:pt x="4171" y="6052"/>
                    <a:pt x="4194" y="6057"/>
                    <a:pt x="4219" y="6071"/>
                  </a:cubicBezTo>
                  <a:cubicBezTo>
                    <a:pt x="4291" y="6108"/>
                    <a:pt x="4349" y="6124"/>
                    <a:pt x="4397" y="6124"/>
                  </a:cubicBezTo>
                  <a:cubicBezTo>
                    <a:pt x="4535" y="6124"/>
                    <a:pt x="4579" y="5990"/>
                    <a:pt x="4563" y="5841"/>
                  </a:cubicBezTo>
                  <a:cubicBezTo>
                    <a:pt x="4524" y="5488"/>
                    <a:pt x="4629" y="5275"/>
                    <a:pt x="4983" y="5225"/>
                  </a:cubicBezTo>
                  <a:cubicBezTo>
                    <a:pt x="5134" y="5109"/>
                    <a:pt x="5154" y="4788"/>
                    <a:pt x="5362" y="4788"/>
                  </a:cubicBezTo>
                  <a:cubicBezTo>
                    <a:pt x="5426" y="4788"/>
                    <a:pt x="5507" y="4818"/>
                    <a:pt x="5615" y="4893"/>
                  </a:cubicBezTo>
                  <a:cubicBezTo>
                    <a:pt x="6477" y="5497"/>
                    <a:pt x="6715" y="6469"/>
                    <a:pt x="6942" y="7365"/>
                  </a:cubicBezTo>
                  <a:cubicBezTo>
                    <a:pt x="7011" y="7641"/>
                    <a:pt x="7078" y="7735"/>
                    <a:pt x="7165" y="7735"/>
                  </a:cubicBezTo>
                  <a:cubicBezTo>
                    <a:pt x="7231" y="7735"/>
                    <a:pt x="7308" y="7683"/>
                    <a:pt x="7407" y="7616"/>
                  </a:cubicBezTo>
                  <a:cubicBezTo>
                    <a:pt x="8263" y="7040"/>
                    <a:pt x="9196" y="6583"/>
                    <a:pt x="10030" y="5993"/>
                  </a:cubicBezTo>
                  <a:cubicBezTo>
                    <a:pt x="11800" y="4743"/>
                    <a:pt x="13860" y="4126"/>
                    <a:pt x="15792" y="3234"/>
                  </a:cubicBezTo>
                  <a:cubicBezTo>
                    <a:pt x="16061" y="3108"/>
                    <a:pt x="16356" y="2863"/>
                    <a:pt x="16695" y="2863"/>
                  </a:cubicBezTo>
                  <a:cubicBezTo>
                    <a:pt x="16727" y="2863"/>
                    <a:pt x="16758" y="2865"/>
                    <a:pt x="16790" y="2870"/>
                  </a:cubicBezTo>
                  <a:cubicBezTo>
                    <a:pt x="16895" y="2884"/>
                    <a:pt x="16998" y="2891"/>
                    <a:pt x="17099" y="2891"/>
                  </a:cubicBezTo>
                  <a:cubicBezTo>
                    <a:pt x="17978" y="2891"/>
                    <a:pt x="18748" y="2382"/>
                    <a:pt x="19549" y="2159"/>
                  </a:cubicBezTo>
                  <a:cubicBezTo>
                    <a:pt x="20645" y="1855"/>
                    <a:pt x="21775" y="1743"/>
                    <a:pt x="22862" y="1420"/>
                  </a:cubicBezTo>
                  <a:cubicBezTo>
                    <a:pt x="24144" y="1039"/>
                    <a:pt x="25497" y="1028"/>
                    <a:pt x="26829" y="941"/>
                  </a:cubicBezTo>
                  <a:cubicBezTo>
                    <a:pt x="26863" y="938"/>
                    <a:pt x="26898" y="937"/>
                    <a:pt x="26933" y="937"/>
                  </a:cubicBezTo>
                  <a:close/>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 name="Google Shape;969;p33">
            <a:extLst>
              <a:ext uri="{FF2B5EF4-FFF2-40B4-BE49-F238E27FC236}">
                <a16:creationId xmlns:a16="http://schemas.microsoft.com/office/drawing/2014/main" id="{1C710682-C3BF-4973-90B4-9FF742B32D7F}"/>
              </a:ext>
            </a:extLst>
          </p:cNvPr>
          <p:cNvGrpSpPr/>
          <p:nvPr/>
        </p:nvGrpSpPr>
        <p:grpSpPr>
          <a:xfrm flipH="1">
            <a:off x="4253949" y="1358174"/>
            <a:ext cx="1466368" cy="1288135"/>
            <a:chOff x="1625824" y="1453020"/>
            <a:chExt cx="997658" cy="927032"/>
          </a:xfrm>
        </p:grpSpPr>
        <p:grpSp>
          <p:nvGrpSpPr>
            <p:cNvPr id="9" name="Google Shape;970;p33">
              <a:extLst>
                <a:ext uri="{FF2B5EF4-FFF2-40B4-BE49-F238E27FC236}">
                  <a16:creationId xmlns:a16="http://schemas.microsoft.com/office/drawing/2014/main" id="{76DC7267-7D81-4F1B-9E0F-60AC8B24EBDB}"/>
                </a:ext>
              </a:extLst>
            </p:cNvPr>
            <p:cNvGrpSpPr/>
            <p:nvPr/>
          </p:nvGrpSpPr>
          <p:grpSpPr>
            <a:xfrm>
              <a:off x="1625824" y="1453020"/>
              <a:ext cx="997658" cy="927032"/>
              <a:chOff x="1535763" y="1453020"/>
              <a:chExt cx="997658" cy="927032"/>
            </a:xfrm>
          </p:grpSpPr>
          <p:sp>
            <p:nvSpPr>
              <p:cNvPr id="18" name="Google Shape;971;p33">
                <a:extLst>
                  <a:ext uri="{FF2B5EF4-FFF2-40B4-BE49-F238E27FC236}">
                    <a16:creationId xmlns:a16="http://schemas.microsoft.com/office/drawing/2014/main" id="{898BEF26-1B06-4129-A647-7D1328A4BA62}"/>
                  </a:ext>
                </a:extLst>
              </p:cNvPr>
              <p:cNvSpPr/>
              <p:nvPr/>
            </p:nvSpPr>
            <p:spPr>
              <a:xfrm>
                <a:off x="1535763" y="1453020"/>
                <a:ext cx="997658" cy="927032"/>
              </a:xfrm>
              <a:custGeom>
                <a:avLst/>
                <a:gdLst/>
                <a:ahLst/>
                <a:cxnLst/>
                <a:rect l="l" t="t" r="r" b="b"/>
                <a:pathLst>
                  <a:path w="76012" h="70631" extrusionOk="0">
                    <a:moveTo>
                      <a:pt x="39031" y="2012"/>
                    </a:moveTo>
                    <a:cubicBezTo>
                      <a:pt x="39295" y="2012"/>
                      <a:pt x="39588" y="2238"/>
                      <a:pt x="39874" y="2298"/>
                    </a:cubicBezTo>
                    <a:cubicBezTo>
                      <a:pt x="41032" y="2544"/>
                      <a:pt x="42203" y="2631"/>
                      <a:pt x="43365" y="2805"/>
                    </a:cubicBezTo>
                    <a:cubicBezTo>
                      <a:pt x="44029" y="2903"/>
                      <a:pt x="44649" y="3409"/>
                      <a:pt x="45305" y="3409"/>
                    </a:cubicBezTo>
                    <a:cubicBezTo>
                      <a:pt x="45358" y="3409"/>
                      <a:pt x="45412" y="3405"/>
                      <a:pt x="45465" y="3398"/>
                    </a:cubicBezTo>
                    <a:cubicBezTo>
                      <a:pt x="45504" y="3393"/>
                      <a:pt x="45542" y="3390"/>
                      <a:pt x="45578" y="3390"/>
                    </a:cubicBezTo>
                    <a:cubicBezTo>
                      <a:pt x="46098" y="3390"/>
                      <a:pt x="46337" y="3898"/>
                      <a:pt x="46842" y="3898"/>
                    </a:cubicBezTo>
                    <a:cubicBezTo>
                      <a:pt x="46874" y="3898"/>
                      <a:pt x="46908" y="3896"/>
                      <a:pt x="46943" y="3891"/>
                    </a:cubicBezTo>
                    <a:cubicBezTo>
                      <a:pt x="47054" y="3877"/>
                      <a:pt x="47168" y="3869"/>
                      <a:pt x="47284" y="3869"/>
                    </a:cubicBezTo>
                    <a:cubicBezTo>
                      <a:pt x="47739" y="3869"/>
                      <a:pt x="48214" y="3991"/>
                      <a:pt x="48606" y="4324"/>
                    </a:cubicBezTo>
                    <a:cubicBezTo>
                      <a:pt x="49345" y="4952"/>
                      <a:pt x="50348" y="4943"/>
                      <a:pt x="51212" y="5240"/>
                    </a:cubicBezTo>
                    <a:cubicBezTo>
                      <a:pt x="51689" y="5406"/>
                      <a:pt x="52002" y="5761"/>
                      <a:pt x="52439" y="5878"/>
                    </a:cubicBezTo>
                    <a:cubicBezTo>
                      <a:pt x="52938" y="6013"/>
                      <a:pt x="53383" y="6195"/>
                      <a:pt x="53833" y="6469"/>
                    </a:cubicBezTo>
                    <a:cubicBezTo>
                      <a:pt x="54356" y="6788"/>
                      <a:pt x="54998" y="6850"/>
                      <a:pt x="55557" y="7191"/>
                    </a:cubicBezTo>
                    <a:cubicBezTo>
                      <a:pt x="56877" y="7995"/>
                      <a:pt x="58175" y="8835"/>
                      <a:pt x="59486" y="9647"/>
                    </a:cubicBezTo>
                    <a:cubicBezTo>
                      <a:pt x="61099" y="10646"/>
                      <a:pt x="62432" y="11979"/>
                      <a:pt x="64007" y="13024"/>
                    </a:cubicBezTo>
                    <a:cubicBezTo>
                      <a:pt x="65607" y="14087"/>
                      <a:pt x="66844" y="15642"/>
                      <a:pt x="68224" y="16991"/>
                    </a:cubicBezTo>
                    <a:cubicBezTo>
                      <a:pt x="69265" y="18007"/>
                      <a:pt x="70111" y="19250"/>
                      <a:pt x="70991" y="20438"/>
                    </a:cubicBezTo>
                    <a:cubicBezTo>
                      <a:pt x="72510" y="22487"/>
                      <a:pt x="73494" y="24775"/>
                      <a:pt x="74324" y="27154"/>
                    </a:cubicBezTo>
                    <a:cubicBezTo>
                      <a:pt x="74381" y="27322"/>
                      <a:pt x="74405" y="27501"/>
                      <a:pt x="74218" y="27501"/>
                    </a:cubicBezTo>
                    <a:cubicBezTo>
                      <a:pt x="74208" y="27501"/>
                      <a:pt x="74198" y="27500"/>
                      <a:pt x="74187" y="27499"/>
                    </a:cubicBezTo>
                    <a:cubicBezTo>
                      <a:pt x="74115" y="27492"/>
                      <a:pt x="74043" y="27489"/>
                      <a:pt x="73972" y="27489"/>
                    </a:cubicBezTo>
                    <a:cubicBezTo>
                      <a:pt x="73258" y="27489"/>
                      <a:pt x="72573" y="27799"/>
                      <a:pt x="71665" y="27799"/>
                    </a:cubicBezTo>
                    <a:cubicBezTo>
                      <a:pt x="71629" y="27799"/>
                      <a:pt x="71592" y="27799"/>
                      <a:pt x="71555" y="27798"/>
                    </a:cubicBezTo>
                    <a:cubicBezTo>
                      <a:pt x="71390" y="27838"/>
                      <a:pt x="71203" y="27847"/>
                      <a:pt x="71001" y="27847"/>
                    </a:cubicBezTo>
                    <a:cubicBezTo>
                      <a:pt x="70823" y="27847"/>
                      <a:pt x="70633" y="27840"/>
                      <a:pt x="70436" y="27840"/>
                    </a:cubicBezTo>
                    <a:cubicBezTo>
                      <a:pt x="70075" y="27840"/>
                      <a:pt x="69688" y="27864"/>
                      <a:pt x="69304" y="28003"/>
                    </a:cubicBezTo>
                    <a:cubicBezTo>
                      <a:pt x="69114" y="28072"/>
                      <a:pt x="68883" y="28098"/>
                      <a:pt x="68652" y="28098"/>
                    </a:cubicBezTo>
                    <a:cubicBezTo>
                      <a:pt x="68447" y="28098"/>
                      <a:pt x="68243" y="28078"/>
                      <a:pt x="68072" y="28048"/>
                    </a:cubicBezTo>
                    <a:cubicBezTo>
                      <a:pt x="67958" y="28029"/>
                      <a:pt x="67846" y="28021"/>
                      <a:pt x="67735" y="28021"/>
                    </a:cubicBezTo>
                    <a:cubicBezTo>
                      <a:pt x="67112" y="28021"/>
                      <a:pt x="66526" y="28280"/>
                      <a:pt x="65909" y="28280"/>
                    </a:cubicBezTo>
                    <a:cubicBezTo>
                      <a:pt x="65780" y="28280"/>
                      <a:pt x="65650" y="28268"/>
                      <a:pt x="65519" y="28241"/>
                    </a:cubicBezTo>
                    <a:cubicBezTo>
                      <a:pt x="65491" y="28235"/>
                      <a:pt x="65460" y="28233"/>
                      <a:pt x="65427" y="28233"/>
                    </a:cubicBezTo>
                    <a:cubicBezTo>
                      <a:pt x="65199" y="28233"/>
                      <a:pt x="64851" y="28363"/>
                      <a:pt x="64671" y="28601"/>
                    </a:cubicBezTo>
                    <a:cubicBezTo>
                      <a:pt x="64532" y="28784"/>
                      <a:pt x="64290" y="28868"/>
                      <a:pt x="64501" y="29277"/>
                    </a:cubicBezTo>
                    <a:cubicBezTo>
                      <a:pt x="64755" y="29764"/>
                      <a:pt x="64456" y="30481"/>
                      <a:pt x="65015" y="30925"/>
                    </a:cubicBezTo>
                    <a:cubicBezTo>
                      <a:pt x="64526" y="31790"/>
                      <a:pt x="65321" y="32561"/>
                      <a:pt x="65197" y="33432"/>
                    </a:cubicBezTo>
                    <a:cubicBezTo>
                      <a:pt x="65130" y="33891"/>
                      <a:pt x="65387" y="34420"/>
                      <a:pt x="65464" y="34930"/>
                    </a:cubicBezTo>
                    <a:cubicBezTo>
                      <a:pt x="65648" y="36123"/>
                      <a:pt x="65576" y="37328"/>
                      <a:pt x="65639" y="38519"/>
                    </a:cubicBezTo>
                    <a:cubicBezTo>
                      <a:pt x="65695" y="39619"/>
                      <a:pt x="65326" y="40742"/>
                      <a:pt x="65124" y="41851"/>
                    </a:cubicBezTo>
                    <a:cubicBezTo>
                      <a:pt x="64861" y="43286"/>
                      <a:pt x="64680" y="44746"/>
                      <a:pt x="64273" y="46139"/>
                    </a:cubicBezTo>
                    <a:cubicBezTo>
                      <a:pt x="63929" y="47307"/>
                      <a:pt x="63898" y="48562"/>
                      <a:pt x="63302" y="49657"/>
                    </a:cubicBezTo>
                    <a:cubicBezTo>
                      <a:pt x="63251" y="49751"/>
                      <a:pt x="63263" y="49894"/>
                      <a:pt x="63195" y="49956"/>
                    </a:cubicBezTo>
                    <a:cubicBezTo>
                      <a:pt x="62428" y="50642"/>
                      <a:pt x="62302" y="51636"/>
                      <a:pt x="61922" y="52512"/>
                    </a:cubicBezTo>
                    <a:cubicBezTo>
                      <a:pt x="61435" y="53632"/>
                      <a:pt x="60852" y="54713"/>
                      <a:pt x="60085" y="55667"/>
                    </a:cubicBezTo>
                    <a:cubicBezTo>
                      <a:pt x="59881" y="55919"/>
                      <a:pt x="59915" y="56199"/>
                      <a:pt x="59760" y="56449"/>
                    </a:cubicBezTo>
                    <a:cubicBezTo>
                      <a:pt x="59212" y="57331"/>
                      <a:pt x="58380" y="58023"/>
                      <a:pt x="58002" y="59007"/>
                    </a:cubicBezTo>
                    <a:cubicBezTo>
                      <a:pt x="57947" y="59148"/>
                      <a:pt x="57866" y="59183"/>
                      <a:pt x="57777" y="59183"/>
                    </a:cubicBezTo>
                    <a:cubicBezTo>
                      <a:pt x="57692" y="59183"/>
                      <a:pt x="57599" y="59151"/>
                      <a:pt x="57515" y="59151"/>
                    </a:cubicBezTo>
                    <a:cubicBezTo>
                      <a:pt x="57437" y="59151"/>
                      <a:pt x="57366" y="59180"/>
                      <a:pt x="57316" y="59290"/>
                    </a:cubicBezTo>
                    <a:cubicBezTo>
                      <a:pt x="56977" y="60036"/>
                      <a:pt x="56403" y="60576"/>
                      <a:pt x="55655" y="60923"/>
                    </a:cubicBezTo>
                    <a:cubicBezTo>
                      <a:pt x="55631" y="60932"/>
                      <a:pt x="55595" y="60967"/>
                      <a:pt x="55600" y="60976"/>
                    </a:cubicBezTo>
                    <a:cubicBezTo>
                      <a:pt x="56020" y="62014"/>
                      <a:pt x="55060" y="61634"/>
                      <a:pt x="54693" y="61861"/>
                    </a:cubicBezTo>
                    <a:cubicBezTo>
                      <a:pt x="54603" y="61917"/>
                      <a:pt x="54454" y="61958"/>
                      <a:pt x="54432" y="62034"/>
                    </a:cubicBezTo>
                    <a:cubicBezTo>
                      <a:pt x="54087" y="63191"/>
                      <a:pt x="52719" y="63162"/>
                      <a:pt x="52125" y="64042"/>
                    </a:cubicBezTo>
                    <a:cubicBezTo>
                      <a:pt x="51565" y="64871"/>
                      <a:pt x="50583" y="65308"/>
                      <a:pt x="49762" y="65563"/>
                    </a:cubicBezTo>
                    <a:cubicBezTo>
                      <a:pt x="48925" y="65823"/>
                      <a:pt x="48286" y="66396"/>
                      <a:pt x="47404" y="66613"/>
                    </a:cubicBezTo>
                    <a:cubicBezTo>
                      <a:pt x="45955" y="66971"/>
                      <a:pt x="44572" y="67677"/>
                      <a:pt x="43115" y="68096"/>
                    </a:cubicBezTo>
                    <a:cubicBezTo>
                      <a:pt x="41770" y="68483"/>
                      <a:pt x="40481" y="69103"/>
                      <a:pt x="39036" y="69103"/>
                    </a:cubicBezTo>
                    <a:cubicBezTo>
                      <a:pt x="38989" y="69103"/>
                      <a:pt x="38943" y="69102"/>
                      <a:pt x="38896" y="69101"/>
                    </a:cubicBezTo>
                    <a:cubicBezTo>
                      <a:pt x="38715" y="69096"/>
                      <a:pt x="38535" y="69094"/>
                      <a:pt x="38355" y="69094"/>
                    </a:cubicBezTo>
                    <a:cubicBezTo>
                      <a:pt x="37128" y="69094"/>
                      <a:pt x="35904" y="69194"/>
                      <a:pt x="34672" y="69194"/>
                    </a:cubicBezTo>
                    <a:cubicBezTo>
                      <a:pt x="34502" y="69194"/>
                      <a:pt x="34332" y="69192"/>
                      <a:pt x="34162" y="69188"/>
                    </a:cubicBezTo>
                    <a:cubicBezTo>
                      <a:pt x="32586" y="69148"/>
                      <a:pt x="31051" y="68987"/>
                      <a:pt x="29503" y="68751"/>
                    </a:cubicBezTo>
                    <a:cubicBezTo>
                      <a:pt x="27997" y="68521"/>
                      <a:pt x="26605" y="67884"/>
                      <a:pt x="25140" y="67581"/>
                    </a:cubicBezTo>
                    <a:cubicBezTo>
                      <a:pt x="23232" y="67186"/>
                      <a:pt x="21627" y="66114"/>
                      <a:pt x="19815" y="65539"/>
                    </a:cubicBezTo>
                    <a:cubicBezTo>
                      <a:pt x="19308" y="65378"/>
                      <a:pt x="18906" y="65017"/>
                      <a:pt x="18499" y="64745"/>
                    </a:cubicBezTo>
                    <a:cubicBezTo>
                      <a:pt x="16887" y="63670"/>
                      <a:pt x="15202" y="62720"/>
                      <a:pt x="13801" y="61295"/>
                    </a:cubicBezTo>
                    <a:cubicBezTo>
                      <a:pt x="12743" y="60218"/>
                      <a:pt x="11562" y="59209"/>
                      <a:pt x="10546" y="58098"/>
                    </a:cubicBezTo>
                    <a:cubicBezTo>
                      <a:pt x="9591" y="57054"/>
                      <a:pt x="8521" y="56113"/>
                      <a:pt x="7712" y="54875"/>
                    </a:cubicBezTo>
                    <a:cubicBezTo>
                      <a:pt x="6741" y="53391"/>
                      <a:pt x="5915" y="51852"/>
                      <a:pt x="5173" y="50267"/>
                    </a:cubicBezTo>
                    <a:cubicBezTo>
                      <a:pt x="4917" y="49721"/>
                      <a:pt x="4739" y="49046"/>
                      <a:pt x="4501" y="48505"/>
                    </a:cubicBezTo>
                    <a:cubicBezTo>
                      <a:pt x="4174" y="47758"/>
                      <a:pt x="3936" y="46982"/>
                      <a:pt x="3726" y="46224"/>
                    </a:cubicBezTo>
                    <a:cubicBezTo>
                      <a:pt x="3243" y="44490"/>
                      <a:pt x="2837" y="42727"/>
                      <a:pt x="2720" y="40913"/>
                    </a:cubicBezTo>
                    <a:cubicBezTo>
                      <a:pt x="2687" y="40423"/>
                      <a:pt x="2524" y="39955"/>
                      <a:pt x="2389" y="39480"/>
                    </a:cubicBezTo>
                    <a:cubicBezTo>
                      <a:pt x="2120" y="38528"/>
                      <a:pt x="1905" y="37516"/>
                      <a:pt x="2200" y="36487"/>
                    </a:cubicBezTo>
                    <a:cubicBezTo>
                      <a:pt x="2266" y="36260"/>
                      <a:pt x="2174" y="35893"/>
                      <a:pt x="2101" y="35693"/>
                    </a:cubicBezTo>
                    <a:cubicBezTo>
                      <a:pt x="1878" y="35086"/>
                      <a:pt x="2140" y="34478"/>
                      <a:pt x="1964" y="33896"/>
                    </a:cubicBezTo>
                    <a:cubicBezTo>
                      <a:pt x="1883" y="33627"/>
                      <a:pt x="1888" y="33403"/>
                      <a:pt x="2098" y="33171"/>
                    </a:cubicBezTo>
                    <a:cubicBezTo>
                      <a:pt x="2235" y="33020"/>
                      <a:pt x="2359" y="32773"/>
                      <a:pt x="2261" y="32574"/>
                    </a:cubicBezTo>
                    <a:cubicBezTo>
                      <a:pt x="1900" y="31838"/>
                      <a:pt x="2157" y="31130"/>
                      <a:pt x="2250" y="30391"/>
                    </a:cubicBezTo>
                    <a:cubicBezTo>
                      <a:pt x="2479" y="28594"/>
                      <a:pt x="3092" y="26891"/>
                      <a:pt x="3403" y="25119"/>
                    </a:cubicBezTo>
                    <a:cubicBezTo>
                      <a:pt x="3481" y="24685"/>
                      <a:pt x="3817" y="24449"/>
                      <a:pt x="3982" y="24089"/>
                    </a:cubicBezTo>
                    <a:cubicBezTo>
                      <a:pt x="4201" y="23612"/>
                      <a:pt x="3596" y="23066"/>
                      <a:pt x="4276" y="22549"/>
                    </a:cubicBezTo>
                    <a:cubicBezTo>
                      <a:pt x="4679" y="22244"/>
                      <a:pt x="4682" y="21439"/>
                      <a:pt x="4912" y="20877"/>
                    </a:cubicBezTo>
                    <a:cubicBezTo>
                      <a:pt x="5357" y="19799"/>
                      <a:pt x="5775" y="18701"/>
                      <a:pt x="6318" y="17671"/>
                    </a:cubicBezTo>
                    <a:cubicBezTo>
                      <a:pt x="6901" y="16560"/>
                      <a:pt x="7555" y="15491"/>
                      <a:pt x="8342" y="14488"/>
                    </a:cubicBezTo>
                    <a:cubicBezTo>
                      <a:pt x="9037" y="13603"/>
                      <a:pt x="9723" y="12715"/>
                      <a:pt x="10459" y="11861"/>
                    </a:cubicBezTo>
                    <a:cubicBezTo>
                      <a:pt x="10862" y="11392"/>
                      <a:pt x="11351" y="11025"/>
                      <a:pt x="11775" y="10585"/>
                    </a:cubicBezTo>
                    <a:cubicBezTo>
                      <a:pt x="13558" y="8728"/>
                      <a:pt x="15756" y="7390"/>
                      <a:pt x="17948" y="6086"/>
                    </a:cubicBezTo>
                    <a:cubicBezTo>
                      <a:pt x="19270" y="5301"/>
                      <a:pt x="20701" y="4705"/>
                      <a:pt x="22137" y="4117"/>
                    </a:cubicBezTo>
                    <a:cubicBezTo>
                      <a:pt x="23116" y="3717"/>
                      <a:pt x="24141" y="3387"/>
                      <a:pt x="25121" y="3129"/>
                    </a:cubicBezTo>
                    <a:cubicBezTo>
                      <a:pt x="26355" y="2804"/>
                      <a:pt x="27686" y="2665"/>
                      <a:pt x="28982" y="2491"/>
                    </a:cubicBezTo>
                    <a:cubicBezTo>
                      <a:pt x="30214" y="2325"/>
                      <a:pt x="31452" y="2091"/>
                      <a:pt x="32684" y="2042"/>
                    </a:cubicBezTo>
                    <a:cubicBezTo>
                      <a:pt x="33123" y="2024"/>
                      <a:pt x="33565" y="2016"/>
                      <a:pt x="34009" y="2016"/>
                    </a:cubicBezTo>
                    <a:cubicBezTo>
                      <a:pt x="34685" y="2016"/>
                      <a:pt x="35365" y="2035"/>
                      <a:pt x="36043" y="2067"/>
                    </a:cubicBezTo>
                    <a:cubicBezTo>
                      <a:pt x="36632" y="2094"/>
                      <a:pt x="37229" y="2241"/>
                      <a:pt x="37830" y="2241"/>
                    </a:cubicBezTo>
                    <a:cubicBezTo>
                      <a:pt x="38176" y="2241"/>
                      <a:pt x="38524" y="2192"/>
                      <a:pt x="38873" y="2043"/>
                    </a:cubicBezTo>
                    <a:cubicBezTo>
                      <a:pt x="38924" y="2021"/>
                      <a:pt x="38977" y="2012"/>
                      <a:pt x="39031" y="2012"/>
                    </a:cubicBezTo>
                    <a:close/>
                    <a:moveTo>
                      <a:pt x="33221" y="0"/>
                    </a:moveTo>
                    <a:cubicBezTo>
                      <a:pt x="33034" y="0"/>
                      <a:pt x="32834" y="33"/>
                      <a:pt x="32655" y="57"/>
                    </a:cubicBezTo>
                    <a:cubicBezTo>
                      <a:pt x="30838" y="290"/>
                      <a:pt x="29021" y="528"/>
                      <a:pt x="27209" y="792"/>
                    </a:cubicBezTo>
                    <a:cubicBezTo>
                      <a:pt x="25838" y="993"/>
                      <a:pt x="24483" y="1198"/>
                      <a:pt x="23148" y="1656"/>
                    </a:cubicBezTo>
                    <a:cubicBezTo>
                      <a:pt x="22333" y="1934"/>
                      <a:pt x="21509" y="2205"/>
                      <a:pt x="20737" y="2571"/>
                    </a:cubicBezTo>
                    <a:cubicBezTo>
                      <a:pt x="20096" y="2874"/>
                      <a:pt x="19337" y="2952"/>
                      <a:pt x="18808" y="3454"/>
                    </a:cubicBezTo>
                    <a:cubicBezTo>
                      <a:pt x="18338" y="3901"/>
                      <a:pt x="17648" y="4212"/>
                      <a:pt x="17189" y="4243"/>
                    </a:cubicBezTo>
                    <a:cubicBezTo>
                      <a:pt x="16627" y="4281"/>
                      <a:pt x="16435" y="4958"/>
                      <a:pt x="15964" y="4958"/>
                    </a:cubicBezTo>
                    <a:cubicBezTo>
                      <a:pt x="15883" y="4958"/>
                      <a:pt x="15793" y="4938"/>
                      <a:pt x="15691" y="4890"/>
                    </a:cubicBezTo>
                    <a:cubicBezTo>
                      <a:pt x="15689" y="5924"/>
                      <a:pt x="14300" y="5200"/>
                      <a:pt x="14101" y="6134"/>
                    </a:cubicBezTo>
                    <a:cubicBezTo>
                      <a:pt x="14060" y="6323"/>
                      <a:pt x="13362" y="6624"/>
                      <a:pt x="12973" y="6870"/>
                    </a:cubicBezTo>
                    <a:cubicBezTo>
                      <a:pt x="11999" y="7488"/>
                      <a:pt x="11256" y="8417"/>
                      <a:pt x="10246" y="8998"/>
                    </a:cubicBezTo>
                    <a:cubicBezTo>
                      <a:pt x="10103" y="9081"/>
                      <a:pt x="10070" y="9180"/>
                      <a:pt x="10117" y="9327"/>
                    </a:cubicBezTo>
                    <a:cubicBezTo>
                      <a:pt x="10173" y="9500"/>
                      <a:pt x="10141" y="9611"/>
                      <a:pt x="9978" y="9611"/>
                    </a:cubicBezTo>
                    <a:cubicBezTo>
                      <a:pt x="9954" y="9611"/>
                      <a:pt x="9927" y="9608"/>
                      <a:pt x="9898" y="9603"/>
                    </a:cubicBezTo>
                    <a:cubicBezTo>
                      <a:pt x="9856" y="9596"/>
                      <a:pt x="9816" y="9593"/>
                      <a:pt x="9780" y="9593"/>
                    </a:cubicBezTo>
                    <a:cubicBezTo>
                      <a:pt x="9420" y="9593"/>
                      <a:pt x="9302" y="9913"/>
                      <a:pt x="9146" y="10176"/>
                    </a:cubicBezTo>
                    <a:cubicBezTo>
                      <a:pt x="9011" y="10406"/>
                      <a:pt x="8885" y="10625"/>
                      <a:pt x="8634" y="10772"/>
                    </a:cubicBezTo>
                    <a:cubicBezTo>
                      <a:pt x="8228" y="11007"/>
                      <a:pt x="7528" y="11092"/>
                      <a:pt x="7975" y="11861"/>
                    </a:cubicBezTo>
                    <a:cubicBezTo>
                      <a:pt x="7994" y="11892"/>
                      <a:pt x="7927" y="12013"/>
                      <a:pt x="7874" y="12038"/>
                    </a:cubicBezTo>
                    <a:cubicBezTo>
                      <a:pt x="7208" y="12355"/>
                      <a:pt x="6909" y="13066"/>
                      <a:pt x="6444" y="13477"/>
                    </a:cubicBezTo>
                    <a:cubicBezTo>
                      <a:pt x="5725" y="14112"/>
                      <a:pt x="5525" y="14980"/>
                      <a:pt x="4937" y="15647"/>
                    </a:cubicBezTo>
                    <a:cubicBezTo>
                      <a:pt x="4056" y="16649"/>
                      <a:pt x="4178" y="18197"/>
                      <a:pt x="3306" y="19275"/>
                    </a:cubicBezTo>
                    <a:cubicBezTo>
                      <a:pt x="2837" y="19856"/>
                      <a:pt x="2793" y="20633"/>
                      <a:pt x="2463" y="21289"/>
                    </a:cubicBezTo>
                    <a:cubicBezTo>
                      <a:pt x="1927" y="22359"/>
                      <a:pt x="1770" y="23568"/>
                      <a:pt x="1483" y="24710"/>
                    </a:cubicBezTo>
                    <a:cubicBezTo>
                      <a:pt x="1340" y="25281"/>
                      <a:pt x="1239" y="25996"/>
                      <a:pt x="1076" y="26555"/>
                    </a:cubicBezTo>
                    <a:cubicBezTo>
                      <a:pt x="774" y="27568"/>
                      <a:pt x="544" y="28602"/>
                      <a:pt x="387" y="29649"/>
                    </a:cubicBezTo>
                    <a:cubicBezTo>
                      <a:pt x="242" y="30621"/>
                      <a:pt x="131" y="31614"/>
                      <a:pt x="163" y="32592"/>
                    </a:cubicBezTo>
                    <a:cubicBezTo>
                      <a:pt x="178" y="33034"/>
                      <a:pt x="1" y="33462"/>
                      <a:pt x="119" y="33893"/>
                    </a:cubicBezTo>
                    <a:cubicBezTo>
                      <a:pt x="478" y="35206"/>
                      <a:pt x="133" y="36559"/>
                      <a:pt x="391" y="37897"/>
                    </a:cubicBezTo>
                    <a:cubicBezTo>
                      <a:pt x="620" y="39078"/>
                      <a:pt x="550" y="40316"/>
                      <a:pt x="611" y="41529"/>
                    </a:cubicBezTo>
                    <a:cubicBezTo>
                      <a:pt x="665" y="42660"/>
                      <a:pt x="1087" y="43721"/>
                      <a:pt x="1251" y="44821"/>
                    </a:cubicBezTo>
                    <a:cubicBezTo>
                      <a:pt x="1407" y="45852"/>
                      <a:pt x="1619" y="46887"/>
                      <a:pt x="2011" y="47808"/>
                    </a:cubicBezTo>
                    <a:cubicBezTo>
                      <a:pt x="2771" y="49597"/>
                      <a:pt x="3408" y="51468"/>
                      <a:pt x="4557" y="53064"/>
                    </a:cubicBezTo>
                    <a:cubicBezTo>
                      <a:pt x="4923" y="53571"/>
                      <a:pt x="5195" y="54127"/>
                      <a:pt x="5573" y="54629"/>
                    </a:cubicBezTo>
                    <a:cubicBezTo>
                      <a:pt x="6253" y="55527"/>
                      <a:pt x="7014" y="56381"/>
                      <a:pt x="7636" y="57292"/>
                    </a:cubicBezTo>
                    <a:cubicBezTo>
                      <a:pt x="8877" y="59114"/>
                      <a:pt x="10484" y="60537"/>
                      <a:pt x="12026" y="62052"/>
                    </a:cubicBezTo>
                    <a:cubicBezTo>
                      <a:pt x="12110" y="62134"/>
                      <a:pt x="12206" y="62146"/>
                      <a:pt x="12301" y="62146"/>
                    </a:cubicBezTo>
                    <a:cubicBezTo>
                      <a:pt x="12339" y="62146"/>
                      <a:pt x="12378" y="62144"/>
                      <a:pt x="12416" y="62144"/>
                    </a:cubicBezTo>
                    <a:cubicBezTo>
                      <a:pt x="12531" y="62144"/>
                      <a:pt x="12635" y="62163"/>
                      <a:pt x="12699" y="62318"/>
                    </a:cubicBezTo>
                    <a:cubicBezTo>
                      <a:pt x="13070" y="63214"/>
                      <a:pt x="13882" y="63644"/>
                      <a:pt x="14645" y="64123"/>
                    </a:cubicBezTo>
                    <a:cubicBezTo>
                      <a:pt x="15692" y="64779"/>
                      <a:pt x="16745" y="65428"/>
                      <a:pt x="17788" y="66095"/>
                    </a:cubicBezTo>
                    <a:cubicBezTo>
                      <a:pt x="18502" y="66551"/>
                      <a:pt x="19222" y="66982"/>
                      <a:pt x="20037" y="67239"/>
                    </a:cubicBezTo>
                    <a:cubicBezTo>
                      <a:pt x="20406" y="67354"/>
                      <a:pt x="20465" y="67830"/>
                      <a:pt x="20851" y="67956"/>
                    </a:cubicBezTo>
                    <a:cubicBezTo>
                      <a:pt x="22377" y="68457"/>
                      <a:pt x="23922" y="68902"/>
                      <a:pt x="25446" y="69415"/>
                    </a:cubicBezTo>
                    <a:cubicBezTo>
                      <a:pt x="26876" y="69896"/>
                      <a:pt x="28388" y="70157"/>
                      <a:pt x="29898" y="70350"/>
                    </a:cubicBezTo>
                    <a:cubicBezTo>
                      <a:pt x="30312" y="70403"/>
                      <a:pt x="30726" y="70446"/>
                      <a:pt x="31140" y="70479"/>
                    </a:cubicBezTo>
                    <a:cubicBezTo>
                      <a:pt x="31346" y="70495"/>
                      <a:pt x="31552" y="70501"/>
                      <a:pt x="31758" y="70501"/>
                    </a:cubicBezTo>
                    <a:cubicBezTo>
                      <a:pt x="32309" y="70501"/>
                      <a:pt x="32859" y="70459"/>
                      <a:pt x="33411" y="70459"/>
                    </a:cubicBezTo>
                    <a:cubicBezTo>
                      <a:pt x="33758" y="70459"/>
                      <a:pt x="34105" y="70476"/>
                      <a:pt x="34453" y="70530"/>
                    </a:cubicBezTo>
                    <a:cubicBezTo>
                      <a:pt x="34924" y="70604"/>
                      <a:pt x="35406" y="70631"/>
                      <a:pt x="35888" y="70631"/>
                    </a:cubicBezTo>
                    <a:cubicBezTo>
                      <a:pt x="36229" y="70631"/>
                      <a:pt x="36569" y="70618"/>
                      <a:pt x="36906" y="70599"/>
                    </a:cubicBezTo>
                    <a:cubicBezTo>
                      <a:pt x="37826" y="70548"/>
                      <a:pt x="38739" y="70389"/>
                      <a:pt x="39489" y="70297"/>
                    </a:cubicBezTo>
                    <a:cubicBezTo>
                      <a:pt x="39636" y="70326"/>
                      <a:pt x="39776" y="70339"/>
                      <a:pt x="39911" y="70339"/>
                    </a:cubicBezTo>
                    <a:cubicBezTo>
                      <a:pt x="40662" y="70339"/>
                      <a:pt x="41243" y="69952"/>
                      <a:pt x="41873" y="69933"/>
                    </a:cubicBezTo>
                    <a:cubicBezTo>
                      <a:pt x="43042" y="69899"/>
                      <a:pt x="44079" y="69407"/>
                      <a:pt x="45181" y="69148"/>
                    </a:cubicBezTo>
                    <a:cubicBezTo>
                      <a:pt x="46375" y="68864"/>
                      <a:pt x="47486" y="68334"/>
                      <a:pt x="48629" y="67903"/>
                    </a:cubicBezTo>
                    <a:cubicBezTo>
                      <a:pt x="49953" y="67402"/>
                      <a:pt x="51167" y="66707"/>
                      <a:pt x="52400" y="66067"/>
                    </a:cubicBezTo>
                    <a:cubicBezTo>
                      <a:pt x="53372" y="65563"/>
                      <a:pt x="54186" y="64736"/>
                      <a:pt x="55151" y="64162"/>
                    </a:cubicBezTo>
                    <a:cubicBezTo>
                      <a:pt x="55286" y="64082"/>
                      <a:pt x="55403" y="63966"/>
                      <a:pt x="55513" y="63851"/>
                    </a:cubicBezTo>
                    <a:cubicBezTo>
                      <a:pt x="56045" y="63302"/>
                      <a:pt x="56485" y="62598"/>
                      <a:pt x="57120" y="62225"/>
                    </a:cubicBezTo>
                    <a:cubicBezTo>
                      <a:pt x="58234" y="61572"/>
                      <a:pt x="58791" y="60436"/>
                      <a:pt x="59701" y="59615"/>
                    </a:cubicBezTo>
                    <a:cubicBezTo>
                      <a:pt x="60780" y="58638"/>
                      <a:pt x="61389" y="57284"/>
                      <a:pt x="62193" y="56085"/>
                    </a:cubicBezTo>
                    <a:cubicBezTo>
                      <a:pt x="63406" y="54279"/>
                      <a:pt x="64318" y="52288"/>
                      <a:pt x="64893" y="50191"/>
                    </a:cubicBezTo>
                    <a:cubicBezTo>
                      <a:pt x="65422" y="48268"/>
                      <a:pt x="65822" y="46311"/>
                      <a:pt x="66379" y="44398"/>
                    </a:cubicBezTo>
                    <a:cubicBezTo>
                      <a:pt x="66967" y="42380"/>
                      <a:pt x="67165" y="40302"/>
                      <a:pt x="67326" y="38238"/>
                    </a:cubicBezTo>
                    <a:cubicBezTo>
                      <a:pt x="67477" y="36321"/>
                      <a:pt x="67217" y="34389"/>
                      <a:pt x="66780" y="32497"/>
                    </a:cubicBezTo>
                    <a:cubicBezTo>
                      <a:pt x="66611" y="31763"/>
                      <a:pt x="66510" y="31012"/>
                      <a:pt x="66379" y="30268"/>
                    </a:cubicBezTo>
                    <a:cubicBezTo>
                      <a:pt x="66325" y="29965"/>
                      <a:pt x="66380" y="29758"/>
                      <a:pt x="66750" y="29758"/>
                    </a:cubicBezTo>
                    <a:cubicBezTo>
                      <a:pt x="66755" y="29758"/>
                      <a:pt x="66761" y="29758"/>
                      <a:pt x="66766" y="29758"/>
                    </a:cubicBezTo>
                    <a:cubicBezTo>
                      <a:pt x="66804" y="29758"/>
                      <a:pt x="66842" y="29759"/>
                      <a:pt x="66880" y="29759"/>
                    </a:cubicBezTo>
                    <a:cubicBezTo>
                      <a:pt x="67853" y="29759"/>
                      <a:pt x="68826" y="29590"/>
                      <a:pt x="69781" y="29503"/>
                    </a:cubicBezTo>
                    <a:cubicBezTo>
                      <a:pt x="71534" y="29343"/>
                      <a:pt x="73316" y="29212"/>
                      <a:pt x="75059" y="28860"/>
                    </a:cubicBezTo>
                    <a:cubicBezTo>
                      <a:pt x="75836" y="28705"/>
                      <a:pt x="76011" y="28261"/>
                      <a:pt x="75907" y="27616"/>
                    </a:cubicBezTo>
                    <a:cubicBezTo>
                      <a:pt x="75775" y="26780"/>
                      <a:pt x="75521" y="25926"/>
                      <a:pt x="75167" y="25205"/>
                    </a:cubicBezTo>
                    <a:cubicBezTo>
                      <a:pt x="74173" y="23173"/>
                      <a:pt x="73373" y="21045"/>
                      <a:pt x="71914" y="19228"/>
                    </a:cubicBezTo>
                    <a:cubicBezTo>
                      <a:pt x="70831" y="17878"/>
                      <a:pt x="69829" y="16454"/>
                      <a:pt x="68698" y="15134"/>
                    </a:cubicBezTo>
                    <a:cubicBezTo>
                      <a:pt x="67748" y="14026"/>
                      <a:pt x="66628" y="13079"/>
                      <a:pt x="65598" y="12055"/>
                    </a:cubicBezTo>
                    <a:cubicBezTo>
                      <a:pt x="64542" y="11007"/>
                      <a:pt x="63294" y="10098"/>
                      <a:pt x="62022" y="9252"/>
                    </a:cubicBezTo>
                    <a:cubicBezTo>
                      <a:pt x="60116" y="7986"/>
                      <a:pt x="58296" y="6584"/>
                      <a:pt x="56230" y="5579"/>
                    </a:cubicBezTo>
                    <a:cubicBezTo>
                      <a:pt x="54869" y="4916"/>
                      <a:pt x="53531" y="4209"/>
                      <a:pt x="52105" y="3675"/>
                    </a:cubicBezTo>
                    <a:cubicBezTo>
                      <a:pt x="51521" y="3456"/>
                      <a:pt x="50927" y="3295"/>
                      <a:pt x="50341" y="3101"/>
                    </a:cubicBezTo>
                    <a:cubicBezTo>
                      <a:pt x="49757" y="2908"/>
                      <a:pt x="49235" y="2591"/>
                      <a:pt x="48615" y="2441"/>
                    </a:cubicBezTo>
                    <a:cubicBezTo>
                      <a:pt x="47914" y="2272"/>
                      <a:pt x="47147" y="2322"/>
                      <a:pt x="46500" y="1855"/>
                    </a:cubicBezTo>
                    <a:cubicBezTo>
                      <a:pt x="46025" y="1511"/>
                      <a:pt x="45377" y="1580"/>
                      <a:pt x="44821" y="1281"/>
                    </a:cubicBezTo>
                    <a:cubicBezTo>
                      <a:pt x="44670" y="1199"/>
                      <a:pt x="44457" y="1186"/>
                      <a:pt x="44222" y="1186"/>
                    </a:cubicBezTo>
                    <a:cubicBezTo>
                      <a:pt x="44113" y="1186"/>
                      <a:pt x="43999" y="1189"/>
                      <a:pt x="43884" y="1189"/>
                    </a:cubicBezTo>
                    <a:cubicBezTo>
                      <a:pt x="43698" y="1189"/>
                      <a:pt x="43510" y="1182"/>
                      <a:pt x="43334" y="1144"/>
                    </a:cubicBezTo>
                    <a:cubicBezTo>
                      <a:pt x="41733" y="800"/>
                      <a:pt x="40125" y="472"/>
                      <a:pt x="38504" y="262"/>
                    </a:cubicBezTo>
                    <a:cubicBezTo>
                      <a:pt x="37990" y="196"/>
                      <a:pt x="37472" y="154"/>
                      <a:pt x="36946" y="154"/>
                    </a:cubicBezTo>
                    <a:cubicBezTo>
                      <a:pt x="36584" y="154"/>
                      <a:pt x="36218" y="173"/>
                      <a:pt x="35845" y="218"/>
                    </a:cubicBezTo>
                    <a:cubicBezTo>
                      <a:pt x="35506" y="259"/>
                      <a:pt x="35120" y="322"/>
                      <a:pt x="34726" y="322"/>
                    </a:cubicBezTo>
                    <a:cubicBezTo>
                      <a:pt x="34352" y="322"/>
                      <a:pt x="33970" y="265"/>
                      <a:pt x="33613" y="78"/>
                    </a:cubicBezTo>
                    <a:cubicBezTo>
                      <a:pt x="33502" y="20"/>
                      <a:pt x="33365" y="0"/>
                      <a:pt x="33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2;p33">
                <a:extLst>
                  <a:ext uri="{FF2B5EF4-FFF2-40B4-BE49-F238E27FC236}">
                    <a16:creationId xmlns:a16="http://schemas.microsoft.com/office/drawing/2014/main" id="{B34D23DF-5E8B-4205-B039-6BF6563C83AF}"/>
                  </a:ext>
                </a:extLst>
              </p:cNvPr>
              <p:cNvSpPr/>
              <p:nvPr/>
            </p:nvSpPr>
            <p:spPr>
              <a:xfrm>
                <a:off x="1560411" y="1479416"/>
                <a:ext cx="951930" cy="881790"/>
              </a:xfrm>
              <a:custGeom>
                <a:avLst/>
                <a:gdLst/>
                <a:ahLst/>
                <a:cxnLst/>
                <a:rect l="l" t="t" r="r" b="b"/>
                <a:pathLst>
                  <a:path w="72528" h="67184" extrusionOk="0">
                    <a:moveTo>
                      <a:pt x="37153" y="1"/>
                    </a:moveTo>
                    <a:cubicBezTo>
                      <a:pt x="37099" y="1"/>
                      <a:pt x="37046" y="10"/>
                      <a:pt x="36995" y="32"/>
                    </a:cubicBezTo>
                    <a:cubicBezTo>
                      <a:pt x="36646" y="181"/>
                      <a:pt x="36298" y="230"/>
                      <a:pt x="35952" y="230"/>
                    </a:cubicBezTo>
                    <a:cubicBezTo>
                      <a:pt x="35351" y="230"/>
                      <a:pt x="34754" y="83"/>
                      <a:pt x="34165" y="56"/>
                    </a:cubicBezTo>
                    <a:cubicBezTo>
                      <a:pt x="33487" y="24"/>
                      <a:pt x="32807" y="5"/>
                      <a:pt x="32131" y="5"/>
                    </a:cubicBezTo>
                    <a:cubicBezTo>
                      <a:pt x="31687" y="5"/>
                      <a:pt x="31245" y="13"/>
                      <a:pt x="30806" y="31"/>
                    </a:cubicBezTo>
                    <a:cubicBezTo>
                      <a:pt x="29574" y="80"/>
                      <a:pt x="28336" y="314"/>
                      <a:pt x="27104" y="480"/>
                    </a:cubicBezTo>
                    <a:cubicBezTo>
                      <a:pt x="25808" y="654"/>
                      <a:pt x="24477" y="793"/>
                      <a:pt x="23243" y="1118"/>
                    </a:cubicBezTo>
                    <a:cubicBezTo>
                      <a:pt x="22263" y="1376"/>
                      <a:pt x="21238" y="1706"/>
                      <a:pt x="20259" y="2106"/>
                    </a:cubicBezTo>
                    <a:cubicBezTo>
                      <a:pt x="18823" y="2694"/>
                      <a:pt x="17392" y="3290"/>
                      <a:pt x="16070" y="4075"/>
                    </a:cubicBezTo>
                    <a:cubicBezTo>
                      <a:pt x="13878" y="5379"/>
                      <a:pt x="11680" y="6717"/>
                      <a:pt x="9897" y="8574"/>
                    </a:cubicBezTo>
                    <a:cubicBezTo>
                      <a:pt x="9473" y="9014"/>
                      <a:pt x="8984" y="9381"/>
                      <a:pt x="8581" y="9850"/>
                    </a:cubicBezTo>
                    <a:cubicBezTo>
                      <a:pt x="7845" y="10704"/>
                      <a:pt x="7159" y="11592"/>
                      <a:pt x="6464" y="12477"/>
                    </a:cubicBezTo>
                    <a:cubicBezTo>
                      <a:pt x="5677" y="13480"/>
                      <a:pt x="5023" y="14549"/>
                      <a:pt x="4440" y="15660"/>
                    </a:cubicBezTo>
                    <a:cubicBezTo>
                      <a:pt x="3897" y="16690"/>
                      <a:pt x="3479" y="17788"/>
                      <a:pt x="3034" y="18866"/>
                    </a:cubicBezTo>
                    <a:cubicBezTo>
                      <a:pt x="2804" y="19428"/>
                      <a:pt x="2801" y="20233"/>
                      <a:pt x="2398" y="20538"/>
                    </a:cubicBezTo>
                    <a:cubicBezTo>
                      <a:pt x="1718" y="21055"/>
                      <a:pt x="2323" y="21601"/>
                      <a:pt x="2104" y="22078"/>
                    </a:cubicBezTo>
                    <a:cubicBezTo>
                      <a:pt x="1939" y="22438"/>
                      <a:pt x="1603" y="22674"/>
                      <a:pt x="1525" y="23108"/>
                    </a:cubicBezTo>
                    <a:cubicBezTo>
                      <a:pt x="1214" y="24880"/>
                      <a:pt x="601" y="26583"/>
                      <a:pt x="372" y="28380"/>
                    </a:cubicBezTo>
                    <a:cubicBezTo>
                      <a:pt x="279" y="29119"/>
                      <a:pt x="22" y="29827"/>
                      <a:pt x="383" y="30563"/>
                    </a:cubicBezTo>
                    <a:cubicBezTo>
                      <a:pt x="481" y="30762"/>
                      <a:pt x="357" y="31009"/>
                      <a:pt x="220" y="31160"/>
                    </a:cubicBezTo>
                    <a:cubicBezTo>
                      <a:pt x="10" y="31392"/>
                      <a:pt x="5" y="31616"/>
                      <a:pt x="86" y="31885"/>
                    </a:cubicBezTo>
                    <a:cubicBezTo>
                      <a:pt x="262" y="32467"/>
                      <a:pt x="0" y="33075"/>
                      <a:pt x="223" y="33682"/>
                    </a:cubicBezTo>
                    <a:cubicBezTo>
                      <a:pt x="296" y="33882"/>
                      <a:pt x="388" y="34249"/>
                      <a:pt x="322" y="34476"/>
                    </a:cubicBezTo>
                    <a:cubicBezTo>
                      <a:pt x="27" y="35505"/>
                      <a:pt x="242" y="36517"/>
                      <a:pt x="511" y="37469"/>
                    </a:cubicBezTo>
                    <a:cubicBezTo>
                      <a:pt x="646" y="37944"/>
                      <a:pt x="809" y="38412"/>
                      <a:pt x="842" y="38902"/>
                    </a:cubicBezTo>
                    <a:cubicBezTo>
                      <a:pt x="959" y="40716"/>
                      <a:pt x="1365" y="42479"/>
                      <a:pt x="1848" y="44213"/>
                    </a:cubicBezTo>
                    <a:cubicBezTo>
                      <a:pt x="2058" y="44971"/>
                      <a:pt x="2296" y="45747"/>
                      <a:pt x="2623" y="46494"/>
                    </a:cubicBezTo>
                    <a:cubicBezTo>
                      <a:pt x="2861" y="47035"/>
                      <a:pt x="3039" y="47710"/>
                      <a:pt x="3295" y="48256"/>
                    </a:cubicBezTo>
                    <a:cubicBezTo>
                      <a:pt x="4037" y="49841"/>
                      <a:pt x="4863" y="51380"/>
                      <a:pt x="5834" y="52864"/>
                    </a:cubicBezTo>
                    <a:cubicBezTo>
                      <a:pt x="6643" y="54102"/>
                      <a:pt x="7713" y="55043"/>
                      <a:pt x="8668" y="56087"/>
                    </a:cubicBezTo>
                    <a:cubicBezTo>
                      <a:pt x="9684" y="57198"/>
                      <a:pt x="10865" y="58207"/>
                      <a:pt x="11923" y="59284"/>
                    </a:cubicBezTo>
                    <a:cubicBezTo>
                      <a:pt x="13324" y="60709"/>
                      <a:pt x="15009" y="61659"/>
                      <a:pt x="16621" y="62734"/>
                    </a:cubicBezTo>
                    <a:cubicBezTo>
                      <a:pt x="17028" y="63006"/>
                      <a:pt x="17430" y="63367"/>
                      <a:pt x="17937" y="63528"/>
                    </a:cubicBezTo>
                    <a:cubicBezTo>
                      <a:pt x="19749" y="64103"/>
                      <a:pt x="21354" y="65175"/>
                      <a:pt x="23262" y="65570"/>
                    </a:cubicBezTo>
                    <a:cubicBezTo>
                      <a:pt x="24727" y="65873"/>
                      <a:pt x="26119" y="66510"/>
                      <a:pt x="27625" y="66740"/>
                    </a:cubicBezTo>
                    <a:cubicBezTo>
                      <a:pt x="29173" y="66976"/>
                      <a:pt x="30708" y="67137"/>
                      <a:pt x="32284" y="67177"/>
                    </a:cubicBezTo>
                    <a:cubicBezTo>
                      <a:pt x="32454" y="67181"/>
                      <a:pt x="32624" y="67183"/>
                      <a:pt x="32794" y="67183"/>
                    </a:cubicBezTo>
                    <a:cubicBezTo>
                      <a:pt x="34026" y="67183"/>
                      <a:pt x="35250" y="67083"/>
                      <a:pt x="36477" y="67083"/>
                    </a:cubicBezTo>
                    <a:cubicBezTo>
                      <a:pt x="36657" y="67083"/>
                      <a:pt x="36837" y="67085"/>
                      <a:pt x="37018" y="67090"/>
                    </a:cubicBezTo>
                    <a:cubicBezTo>
                      <a:pt x="37065" y="67091"/>
                      <a:pt x="37111" y="67092"/>
                      <a:pt x="37158" y="67092"/>
                    </a:cubicBezTo>
                    <a:cubicBezTo>
                      <a:pt x="38603" y="67092"/>
                      <a:pt x="39892" y="66472"/>
                      <a:pt x="41237" y="66085"/>
                    </a:cubicBezTo>
                    <a:cubicBezTo>
                      <a:pt x="42694" y="65666"/>
                      <a:pt x="44077" y="64960"/>
                      <a:pt x="45526" y="64602"/>
                    </a:cubicBezTo>
                    <a:cubicBezTo>
                      <a:pt x="46408" y="64385"/>
                      <a:pt x="47047" y="63812"/>
                      <a:pt x="47884" y="63552"/>
                    </a:cubicBezTo>
                    <a:cubicBezTo>
                      <a:pt x="48705" y="63297"/>
                      <a:pt x="49687" y="62860"/>
                      <a:pt x="50247" y="62031"/>
                    </a:cubicBezTo>
                    <a:cubicBezTo>
                      <a:pt x="50841" y="61151"/>
                      <a:pt x="52209" y="61180"/>
                      <a:pt x="52554" y="60023"/>
                    </a:cubicBezTo>
                    <a:cubicBezTo>
                      <a:pt x="52576" y="59947"/>
                      <a:pt x="52725" y="59906"/>
                      <a:pt x="52815" y="59850"/>
                    </a:cubicBezTo>
                    <a:cubicBezTo>
                      <a:pt x="53182" y="59623"/>
                      <a:pt x="54142" y="60003"/>
                      <a:pt x="53722" y="58965"/>
                    </a:cubicBezTo>
                    <a:cubicBezTo>
                      <a:pt x="53717" y="58956"/>
                      <a:pt x="53753" y="58921"/>
                      <a:pt x="53777" y="58912"/>
                    </a:cubicBezTo>
                    <a:cubicBezTo>
                      <a:pt x="54525" y="58565"/>
                      <a:pt x="55099" y="58025"/>
                      <a:pt x="55438" y="57279"/>
                    </a:cubicBezTo>
                    <a:cubicBezTo>
                      <a:pt x="55488" y="57169"/>
                      <a:pt x="55559" y="57140"/>
                      <a:pt x="55637" y="57140"/>
                    </a:cubicBezTo>
                    <a:cubicBezTo>
                      <a:pt x="55721" y="57140"/>
                      <a:pt x="55814" y="57172"/>
                      <a:pt x="55899" y="57172"/>
                    </a:cubicBezTo>
                    <a:cubicBezTo>
                      <a:pt x="55988" y="57172"/>
                      <a:pt x="56069" y="57137"/>
                      <a:pt x="56124" y="56996"/>
                    </a:cubicBezTo>
                    <a:cubicBezTo>
                      <a:pt x="56502" y="56012"/>
                      <a:pt x="57334" y="55320"/>
                      <a:pt x="57882" y="54438"/>
                    </a:cubicBezTo>
                    <a:cubicBezTo>
                      <a:pt x="58037" y="54188"/>
                      <a:pt x="58003" y="53908"/>
                      <a:pt x="58207" y="53656"/>
                    </a:cubicBezTo>
                    <a:cubicBezTo>
                      <a:pt x="58974" y="52702"/>
                      <a:pt x="59557" y="51621"/>
                      <a:pt x="60044" y="50501"/>
                    </a:cubicBezTo>
                    <a:cubicBezTo>
                      <a:pt x="60424" y="49625"/>
                      <a:pt x="60550" y="48631"/>
                      <a:pt x="61317" y="47945"/>
                    </a:cubicBezTo>
                    <a:cubicBezTo>
                      <a:pt x="61385" y="47883"/>
                      <a:pt x="61373" y="47740"/>
                      <a:pt x="61424" y="47646"/>
                    </a:cubicBezTo>
                    <a:cubicBezTo>
                      <a:pt x="62020" y="46551"/>
                      <a:pt x="62051" y="45296"/>
                      <a:pt x="62395" y="44128"/>
                    </a:cubicBezTo>
                    <a:cubicBezTo>
                      <a:pt x="62802" y="42735"/>
                      <a:pt x="62983" y="41275"/>
                      <a:pt x="63246" y="39840"/>
                    </a:cubicBezTo>
                    <a:cubicBezTo>
                      <a:pt x="63448" y="38731"/>
                      <a:pt x="63817" y="37608"/>
                      <a:pt x="63761" y="36508"/>
                    </a:cubicBezTo>
                    <a:cubicBezTo>
                      <a:pt x="63698" y="35317"/>
                      <a:pt x="63770" y="34112"/>
                      <a:pt x="63586" y="32919"/>
                    </a:cubicBezTo>
                    <a:cubicBezTo>
                      <a:pt x="63509" y="32409"/>
                      <a:pt x="63252" y="31880"/>
                      <a:pt x="63319" y="31421"/>
                    </a:cubicBezTo>
                    <a:cubicBezTo>
                      <a:pt x="63443" y="30550"/>
                      <a:pt x="62648" y="29779"/>
                      <a:pt x="63137" y="28914"/>
                    </a:cubicBezTo>
                    <a:cubicBezTo>
                      <a:pt x="62578" y="28470"/>
                      <a:pt x="62877" y="27753"/>
                      <a:pt x="62623" y="27266"/>
                    </a:cubicBezTo>
                    <a:cubicBezTo>
                      <a:pt x="62412" y="26857"/>
                      <a:pt x="62654" y="26773"/>
                      <a:pt x="62793" y="26590"/>
                    </a:cubicBezTo>
                    <a:cubicBezTo>
                      <a:pt x="62973" y="26352"/>
                      <a:pt x="63321" y="26222"/>
                      <a:pt x="63549" y="26222"/>
                    </a:cubicBezTo>
                    <a:cubicBezTo>
                      <a:pt x="63582" y="26222"/>
                      <a:pt x="63613" y="26224"/>
                      <a:pt x="63641" y="26230"/>
                    </a:cubicBezTo>
                    <a:cubicBezTo>
                      <a:pt x="63772" y="26257"/>
                      <a:pt x="63902" y="26269"/>
                      <a:pt x="64031" y="26269"/>
                    </a:cubicBezTo>
                    <a:cubicBezTo>
                      <a:pt x="64648" y="26269"/>
                      <a:pt x="65234" y="26010"/>
                      <a:pt x="65857" y="26010"/>
                    </a:cubicBezTo>
                    <a:cubicBezTo>
                      <a:pt x="65968" y="26010"/>
                      <a:pt x="66080" y="26018"/>
                      <a:pt x="66194" y="26037"/>
                    </a:cubicBezTo>
                    <a:cubicBezTo>
                      <a:pt x="66365" y="26067"/>
                      <a:pt x="66569" y="26087"/>
                      <a:pt x="66774" y="26087"/>
                    </a:cubicBezTo>
                    <a:cubicBezTo>
                      <a:pt x="67005" y="26087"/>
                      <a:pt x="67236" y="26061"/>
                      <a:pt x="67426" y="25992"/>
                    </a:cubicBezTo>
                    <a:cubicBezTo>
                      <a:pt x="67810" y="25853"/>
                      <a:pt x="68197" y="25829"/>
                      <a:pt x="68558" y="25829"/>
                    </a:cubicBezTo>
                    <a:cubicBezTo>
                      <a:pt x="68755" y="25829"/>
                      <a:pt x="68945" y="25836"/>
                      <a:pt x="69123" y="25836"/>
                    </a:cubicBezTo>
                    <a:cubicBezTo>
                      <a:pt x="69325" y="25836"/>
                      <a:pt x="69512" y="25827"/>
                      <a:pt x="69677" y="25787"/>
                    </a:cubicBezTo>
                    <a:cubicBezTo>
                      <a:pt x="69714" y="25788"/>
                      <a:pt x="69751" y="25788"/>
                      <a:pt x="69787" y="25788"/>
                    </a:cubicBezTo>
                    <a:cubicBezTo>
                      <a:pt x="70695" y="25788"/>
                      <a:pt x="71381" y="25478"/>
                      <a:pt x="72094" y="25478"/>
                    </a:cubicBezTo>
                    <a:cubicBezTo>
                      <a:pt x="72165" y="25478"/>
                      <a:pt x="72237" y="25481"/>
                      <a:pt x="72309" y="25488"/>
                    </a:cubicBezTo>
                    <a:cubicBezTo>
                      <a:pt x="72320" y="25489"/>
                      <a:pt x="72330" y="25490"/>
                      <a:pt x="72340" y="25490"/>
                    </a:cubicBezTo>
                    <a:cubicBezTo>
                      <a:pt x="72527" y="25490"/>
                      <a:pt x="72503" y="25311"/>
                      <a:pt x="72446" y="25143"/>
                    </a:cubicBezTo>
                    <a:cubicBezTo>
                      <a:pt x="71616" y="22764"/>
                      <a:pt x="70632" y="20476"/>
                      <a:pt x="69113" y="18427"/>
                    </a:cubicBezTo>
                    <a:cubicBezTo>
                      <a:pt x="68235" y="17239"/>
                      <a:pt x="67387" y="15996"/>
                      <a:pt x="66348" y="14980"/>
                    </a:cubicBezTo>
                    <a:cubicBezTo>
                      <a:pt x="64966" y="13631"/>
                      <a:pt x="63729" y="12076"/>
                      <a:pt x="62129" y="11013"/>
                    </a:cubicBezTo>
                    <a:cubicBezTo>
                      <a:pt x="60554" y="9968"/>
                      <a:pt x="59221" y="8635"/>
                      <a:pt x="57608" y="7636"/>
                    </a:cubicBezTo>
                    <a:cubicBezTo>
                      <a:pt x="56297" y="6824"/>
                      <a:pt x="54999" y="5984"/>
                      <a:pt x="53679" y="5180"/>
                    </a:cubicBezTo>
                    <a:cubicBezTo>
                      <a:pt x="53120" y="4839"/>
                      <a:pt x="52478" y="4777"/>
                      <a:pt x="51955" y="4458"/>
                    </a:cubicBezTo>
                    <a:cubicBezTo>
                      <a:pt x="51505" y="4184"/>
                      <a:pt x="51060" y="4002"/>
                      <a:pt x="50561" y="3867"/>
                    </a:cubicBezTo>
                    <a:cubicBezTo>
                      <a:pt x="50124" y="3750"/>
                      <a:pt x="49811" y="3395"/>
                      <a:pt x="49334" y="3229"/>
                    </a:cubicBezTo>
                    <a:cubicBezTo>
                      <a:pt x="48470" y="2932"/>
                      <a:pt x="47467" y="2941"/>
                      <a:pt x="46728" y="2313"/>
                    </a:cubicBezTo>
                    <a:cubicBezTo>
                      <a:pt x="46336" y="1980"/>
                      <a:pt x="45861" y="1858"/>
                      <a:pt x="45406" y="1858"/>
                    </a:cubicBezTo>
                    <a:cubicBezTo>
                      <a:pt x="45290" y="1858"/>
                      <a:pt x="45176" y="1866"/>
                      <a:pt x="45065" y="1880"/>
                    </a:cubicBezTo>
                    <a:cubicBezTo>
                      <a:pt x="45030" y="1885"/>
                      <a:pt x="44996" y="1887"/>
                      <a:pt x="44964" y="1887"/>
                    </a:cubicBezTo>
                    <a:cubicBezTo>
                      <a:pt x="44459" y="1887"/>
                      <a:pt x="44220" y="1379"/>
                      <a:pt x="43700" y="1379"/>
                    </a:cubicBezTo>
                    <a:cubicBezTo>
                      <a:pt x="43664" y="1379"/>
                      <a:pt x="43626" y="1382"/>
                      <a:pt x="43587" y="1387"/>
                    </a:cubicBezTo>
                    <a:cubicBezTo>
                      <a:pt x="43534" y="1394"/>
                      <a:pt x="43480" y="1398"/>
                      <a:pt x="43427" y="1398"/>
                    </a:cubicBezTo>
                    <a:cubicBezTo>
                      <a:pt x="42771" y="1398"/>
                      <a:pt x="42151" y="892"/>
                      <a:pt x="41487" y="794"/>
                    </a:cubicBezTo>
                    <a:cubicBezTo>
                      <a:pt x="40325" y="620"/>
                      <a:pt x="39154" y="533"/>
                      <a:pt x="37996" y="287"/>
                    </a:cubicBezTo>
                    <a:cubicBezTo>
                      <a:pt x="37710" y="227"/>
                      <a:pt x="37417" y="1"/>
                      <a:pt x="37153"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973;p33">
              <a:extLst>
                <a:ext uri="{FF2B5EF4-FFF2-40B4-BE49-F238E27FC236}">
                  <a16:creationId xmlns:a16="http://schemas.microsoft.com/office/drawing/2014/main" id="{5BB098B4-147E-4535-95BD-F58AFD7B4001}"/>
                </a:ext>
              </a:extLst>
            </p:cNvPr>
            <p:cNvGrpSpPr/>
            <p:nvPr/>
          </p:nvGrpSpPr>
          <p:grpSpPr>
            <a:xfrm>
              <a:off x="1805799" y="1632227"/>
              <a:ext cx="600706" cy="627654"/>
              <a:chOff x="1715737" y="1632227"/>
              <a:chExt cx="600706" cy="627654"/>
            </a:xfrm>
          </p:grpSpPr>
          <p:sp>
            <p:nvSpPr>
              <p:cNvPr id="11" name="Google Shape;974;p33">
                <a:extLst>
                  <a:ext uri="{FF2B5EF4-FFF2-40B4-BE49-F238E27FC236}">
                    <a16:creationId xmlns:a16="http://schemas.microsoft.com/office/drawing/2014/main" id="{296F8E6B-6272-44F9-A144-9509D4537B12}"/>
                  </a:ext>
                </a:extLst>
              </p:cNvPr>
              <p:cNvSpPr/>
              <p:nvPr/>
            </p:nvSpPr>
            <p:spPr>
              <a:xfrm>
                <a:off x="1715737" y="1678141"/>
                <a:ext cx="486833" cy="581739"/>
              </a:xfrm>
              <a:custGeom>
                <a:avLst/>
                <a:gdLst/>
                <a:ahLst/>
                <a:cxnLst/>
                <a:rect l="l" t="t" r="r" b="b"/>
                <a:pathLst>
                  <a:path w="37092" h="44323" extrusionOk="0">
                    <a:moveTo>
                      <a:pt x="29003" y="1596"/>
                    </a:moveTo>
                    <a:cubicBezTo>
                      <a:pt x="29333" y="1596"/>
                      <a:pt x="29415" y="1777"/>
                      <a:pt x="29484" y="1995"/>
                    </a:cubicBezTo>
                    <a:cubicBezTo>
                      <a:pt x="29728" y="2789"/>
                      <a:pt x="29962" y="3589"/>
                      <a:pt x="30242" y="4372"/>
                    </a:cubicBezTo>
                    <a:cubicBezTo>
                      <a:pt x="30615" y="5415"/>
                      <a:pt x="30950" y="6486"/>
                      <a:pt x="31449" y="7469"/>
                    </a:cubicBezTo>
                    <a:cubicBezTo>
                      <a:pt x="31780" y="8124"/>
                      <a:pt x="31922" y="8828"/>
                      <a:pt x="32221" y="9491"/>
                    </a:cubicBezTo>
                    <a:cubicBezTo>
                      <a:pt x="32777" y="10722"/>
                      <a:pt x="33079" y="12064"/>
                      <a:pt x="33551" y="13335"/>
                    </a:cubicBezTo>
                    <a:cubicBezTo>
                      <a:pt x="34034" y="14646"/>
                      <a:pt x="34574" y="15939"/>
                      <a:pt x="35137" y="17218"/>
                    </a:cubicBezTo>
                    <a:cubicBezTo>
                      <a:pt x="35249" y="17471"/>
                      <a:pt x="35214" y="17560"/>
                      <a:pt x="35014" y="17632"/>
                    </a:cubicBezTo>
                    <a:cubicBezTo>
                      <a:pt x="34198" y="17930"/>
                      <a:pt x="33443" y="18367"/>
                      <a:pt x="32617" y="18658"/>
                    </a:cubicBezTo>
                    <a:cubicBezTo>
                      <a:pt x="31780" y="18955"/>
                      <a:pt x="31066" y="19539"/>
                      <a:pt x="30186" y="19786"/>
                    </a:cubicBezTo>
                    <a:cubicBezTo>
                      <a:pt x="29986" y="19842"/>
                      <a:pt x="29826" y="19874"/>
                      <a:pt x="29701" y="19874"/>
                    </a:cubicBezTo>
                    <a:cubicBezTo>
                      <a:pt x="29397" y="19874"/>
                      <a:pt x="29302" y="19683"/>
                      <a:pt x="29360" y="19181"/>
                    </a:cubicBezTo>
                    <a:cubicBezTo>
                      <a:pt x="29439" y="18507"/>
                      <a:pt x="29257" y="17996"/>
                      <a:pt x="28759" y="17541"/>
                    </a:cubicBezTo>
                    <a:cubicBezTo>
                      <a:pt x="28148" y="16983"/>
                      <a:pt x="28475" y="16079"/>
                      <a:pt x="28047" y="15446"/>
                    </a:cubicBezTo>
                    <a:cubicBezTo>
                      <a:pt x="27243" y="14257"/>
                      <a:pt x="27235" y="12756"/>
                      <a:pt x="26465" y="11535"/>
                    </a:cubicBezTo>
                    <a:cubicBezTo>
                      <a:pt x="26020" y="10830"/>
                      <a:pt x="26115" y="9852"/>
                      <a:pt x="25595" y="9152"/>
                    </a:cubicBezTo>
                    <a:cubicBezTo>
                      <a:pt x="25001" y="8349"/>
                      <a:pt x="25052" y="7282"/>
                      <a:pt x="24427" y="6481"/>
                    </a:cubicBezTo>
                    <a:cubicBezTo>
                      <a:pt x="24316" y="6338"/>
                      <a:pt x="24169" y="5870"/>
                      <a:pt x="24239" y="5614"/>
                    </a:cubicBezTo>
                    <a:cubicBezTo>
                      <a:pt x="24358" y="5173"/>
                      <a:pt x="23987" y="4950"/>
                      <a:pt x="23956" y="4628"/>
                    </a:cubicBezTo>
                    <a:cubicBezTo>
                      <a:pt x="23928" y="4323"/>
                      <a:pt x="23290" y="4451"/>
                      <a:pt x="23601" y="4216"/>
                    </a:cubicBezTo>
                    <a:cubicBezTo>
                      <a:pt x="23931" y="3967"/>
                      <a:pt x="24086" y="3466"/>
                      <a:pt x="24539" y="3433"/>
                    </a:cubicBezTo>
                    <a:cubicBezTo>
                      <a:pt x="25164" y="3387"/>
                      <a:pt x="25674" y="3124"/>
                      <a:pt x="26183" y="2796"/>
                    </a:cubicBezTo>
                    <a:cubicBezTo>
                      <a:pt x="26567" y="2547"/>
                      <a:pt x="26978" y="2231"/>
                      <a:pt x="27404" y="2184"/>
                    </a:cubicBezTo>
                    <a:cubicBezTo>
                      <a:pt x="28008" y="2116"/>
                      <a:pt x="28417" y="1635"/>
                      <a:pt x="28860" y="1606"/>
                    </a:cubicBezTo>
                    <a:cubicBezTo>
                      <a:pt x="28912" y="1599"/>
                      <a:pt x="28960" y="1596"/>
                      <a:pt x="29003" y="1596"/>
                    </a:cubicBezTo>
                    <a:close/>
                    <a:moveTo>
                      <a:pt x="23267" y="6575"/>
                    </a:moveTo>
                    <a:cubicBezTo>
                      <a:pt x="23394" y="6575"/>
                      <a:pt x="23444" y="6691"/>
                      <a:pt x="23512" y="6945"/>
                    </a:cubicBezTo>
                    <a:cubicBezTo>
                      <a:pt x="24026" y="8824"/>
                      <a:pt x="24640" y="10666"/>
                      <a:pt x="25422" y="12459"/>
                    </a:cubicBezTo>
                    <a:cubicBezTo>
                      <a:pt x="26004" y="13791"/>
                      <a:pt x="26424" y="15192"/>
                      <a:pt x="26933" y="16557"/>
                    </a:cubicBezTo>
                    <a:cubicBezTo>
                      <a:pt x="27022" y="16798"/>
                      <a:pt x="27053" y="16891"/>
                      <a:pt x="26756" y="17016"/>
                    </a:cubicBezTo>
                    <a:cubicBezTo>
                      <a:pt x="25928" y="17364"/>
                      <a:pt x="25097" y="17683"/>
                      <a:pt x="24242" y="17958"/>
                    </a:cubicBezTo>
                    <a:cubicBezTo>
                      <a:pt x="23176" y="18302"/>
                      <a:pt x="22149" y="18770"/>
                      <a:pt x="21082" y="19106"/>
                    </a:cubicBezTo>
                    <a:cubicBezTo>
                      <a:pt x="20322" y="19346"/>
                      <a:pt x="19659" y="19822"/>
                      <a:pt x="18850" y="19942"/>
                    </a:cubicBezTo>
                    <a:cubicBezTo>
                      <a:pt x="18586" y="19981"/>
                      <a:pt x="18349" y="20219"/>
                      <a:pt x="18103" y="20373"/>
                    </a:cubicBezTo>
                    <a:cubicBezTo>
                      <a:pt x="17881" y="20512"/>
                      <a:pt x="17703" y="20582"/>
                      <a:pt x="17561" y="20582"/>
                    </a:cubicBezTo>
                    <a:cubicBezTo>
                      <a:pt x="17306" y="20582"/>
                      <a:pt x="17166" y="20355"/>
                      <a:pt x="17095" y="19893"/>
                    </a:cubicBezTo>
                    <a:cubicBezTo>
                      <a:pt x="17016" y="19371"/>
                      <a:pt x="16887" y="18870"/>
                      <a:pt x="16476" y="18450"/>
                    </a:cubicBezTo>
                    <a:cubicBezTo>
                      <a:pt x="16219" y="18187"/>
                      <a:pt x="16163" y="17703"/>
                      <a:pt x="15986" y="17414"/>
                    </a:cubicBezTo>
                    <a:cubicBezTo>
                      <a:pt x="15299" y="16298"/>
                      <a:pt x="15148" y="14981"/>
                      <a:pt x="14533" y="13878"/>
                    </a:cubicBezTo>
                    <a:cubicBezTo>
                      <a:pt x="14309" y="13475"/>
                      <a:pt x="14102" y="13102"/>
                      <a:pt x="14105" y="12688"/>
                    </a:cubicBezTo>
                    <a:cubicBezTo>
                      <a:pt x="14107" y="12223"/>
                      <a:pt x="13841" y="11908"/>
                      <a:pt x="13651" y="11532"/>
                    </a:cubicBezTo>
                    <a:lnTo>
                      <a:pt x="13653" y="11532"/>
                    </a:lnTo>
                    <a:cubicBezTo>
                      <a:pt x="14208" y="11243"/>
                      <a:pt x="14826" y="11103"/>
                      <a:pt x="15127" y="10504"/>
                    </a:cubicBezTo>
                    <a:cubicBezTo>
                      <a:pt x="15205" y="10351"/>
                      <a:pt x="15395" y="10358"/>
                      <a:pt x="15551" y="10320"/>
                    </a:cubicBezTo>
                    <a:cubicBezTo>
                      <a:pt x="16151" y="10180"/>
                      <a:pt x="16705" y="9976"/>
                      <a:pt x="17098" y="9443"/>
                    </a:cubicBezTo>
                    <a:cubicBezTo>
                      <a:pt x="17402" y="9032"/>
                      <a:pt x="17946" y="9247"/>
                      <a:pt x="18379" y="9003"/>
                    </a:cubicBezTo>
                    <a:cubicBezTo>
                      <a:pt x="19861" y="8163"/>
                      <a:pt x="21432" y="7481"/>
                      <a:pt x="22946" y="6691"/>
                    </a:cubicBezTo>
                    <a:cubicBezTo>
                      <a:pt x="23093" y="6615"/>
                      <a:pt x="23193" y="6575"/>
                      <a:pt x="23267" y="6575"/>
                    </a:cubicBezTo>
                    <a:close/>
                    <a:moveTo>
                      <a:pt x="12985" y="13686"/>
                    </a:moveTo>
                    <a:cubicBezTo>
                      <a:pt x="13082" y="13686"/>
                      <a:pt x="13212" y="13864"/>
                      <a:pt x="13234" y="13953"/>
                    </a:cubicBezTo>
                    <a:cubicBezTo>
                      <a:pt x="13617" y="15500"/>
                      <a:pt x="14468" y="16863"/>
                      <a:pt x="14973" y="18361"/>
                    </a:cubicBezTo>
                    <a:cubicBezTo>
                      <a:pt x="15129" y="18822"/>
                      <a:pt x="15188" y="19330"/>
                      <a:pt x="15661" y="19581"/>
                    </a:cubicBezTo>
                    <a:cubicBezTo>
                      <a:pt x="15523" y="19776"/>
                      <a:pt x="15608" y="20023"/>
                      <a:pt x="15521" y="20023"/>
                    </a:cubicBezTo>
                    <a:cubicBezTo>
                      <a:pt x="15515" y="20023"/>
                      <a:pt x="15508" y="20022"/>
                      <a:pt x="15501" y="20019"/>
                    </a:cubicBezTo>
                    <a:cubicBezTo>
                      <a:pt x="15455" y="20006"/>
                      <a:pt x="15412" y="19999"/>
                      <a:pt x="15370" y="19999"/>
                    </a:cubicBezTo>
                    <a:cubicBezTo>
                      <a:pt x="15023" y="19999"/>
                      <a:pt x="14782" y="20424"/>
                      <a:pt x="14447" y="20424"/>
                    </a:cubicBezTo>
                    <a:cubicBezTo>
                      <a:pt x="14359" y="20424"/>
                      <a:pt x="14265" y="20396"/>
                      <a:pt x="14161" y="20323"/>
                    </a:cubicBezTo>
                    <a:cubicBezTo>
                      <a:pt x="14114" y="20290"/>
                      <a:pt x="14008" y="20266"/>
                      <a:pt x="13968" y="20266"/>
                    </a:cubicBezTo>
                    <a:cubicBezTo>
                      <a:pt x="13958" y="20266"/>
                      <a:pt x="13952" y="20267"/>
                      <a:pt x="13951" y="20270"/>
                    </a:cubicBezTo>
                    <a:cubicBezTo>
                      <a:pt x="13608" y="20987"/>
                      <a:pt x="12735" y="20503"/>
                      <a:pt x="12302" y="21001"/>
                    </a:cubicBezTo>
                    <a:cubicBezTo>
                      <a:pt x="12191" y="21129"/>
                      <a:pt x="12055" y="21159"/>
                      <a:pt x="11916" y="21159"/>
                    </a:cubicBezTo>
                    <a:cubicBezTo>
                      <a:pt x="11819" y="21159"/>
                      <a:pt x="11720" y="21144"/>
                      <a:pt x="11629" y="21138"/>
                    </a:cubicBezTo>
                    <a:cubicBezTo>
                      <a:pt x="11578" y="21134"/>
                      <a:pt x="11529" y="21133"/>
                      <a:pt x="11482" y="21133"/>
                    </a:cubicBezTo>
                    <a:cubicBezTo>
                      <a:pt x="11141" y="21133"/>
                      <a:pt x="10885" y="21233"/>
                      <a:pt x="10723" y="21608"/>
                    </a:cubicBezTo>
                    <a:cubicBezTo>
                      <a:pt x="10645" y="21792"/>
                      <a:pt x="9333" y="22131"/>
                      <a:pt x="8897" y="22131"/>
                    </a:cubicBezTo>
                    <a:cubicBezTo>
                      <a:pt x="8839" y="22131"/>
                      <a:pt x="8796" y="22125"/>
                      <a:pt x="8774" y="22112"/>
                    </a:cubicBezTo>
                    <a:cubicBezTo>
                      <a:pt x="8693" y="22063"/>
                      <a:pt x="8634" y="21956"/>
                      <a:pt x="8598" y="21863"/>
                    </a:cubicBezTo>
                    <a:cubicBezTo>
                      <a:pt x="8113" y="20593"/>
                      <a:pt x="7659" y="19313"/>
                      <a:pt x="7141" y="18058"/>
                    </a:cubicBezTo>
                    <a:cubicBezTo>
                      <a:pt x="6982" y="17669"/>
                      <a:pt x="7150" y="17599"/>
                      <a:pt x="7373" y="17324"/>
                    </a:cubicBezTo>
                    <a:cubicBezTo>
                      <a:pt x="7836" y="16748"/>
                      <a:pt x="8494" y="16585"/>
                      <a:pt x="9020" y="16205"/>
                    </a:cubicBezTo>
                    <a:cubicBezTo>
                      <a:pt x="9728" y="15695"/>
                      <a:pt x="10554" y="15363"/>
                      <a:pt x="11196" y="14741"/>
                    </a:cubicBezTo>
                    <a:cubicBezTo>
                      <a:pt x="11669" y="14282"/>
                      <a:pt x="12500" y="14369"/>
                      <a:pt x="12918" y="13727"/>
                    </a:cubicBezTo>
                    <a:cubicBezTo>
                      <a:pt x="12937" y="13698"/>
                      <a:pt x="12960" y="13686"/>
                      <a:pt x="12985" y="13686"/>
                    </a:cubicBezTo>
                    <a:close/>
                    <a:moveTo>
                      <a:pt x="20544" y="20421"/>
                    </a:moveTo>
                    <a:cubicBezTo>
                      <a:pt x="20638" y="20421"/>
                      <a:pt x="20712" y="20492"/>
                      <a:pt x="20720" y="20695"/>
                    </a:cubicBezTo>
                    <a:cubicBezTo>
                      <a:pt x="20748" y="21469"/>
                      <a:pt x="20902" y="22233"/>
                      <a:pt x="20673" y="23030"/>
                    </a:cubicBezTo>
                    <a:cubicBezTo>
                      <a:pt x="20511" y="23594"/>
                      <a:pt x="20606" y="24235"/>
                      <a:pt x="20609" y="24840"/>
                    </a:cubicBezTo>
                    <a:cubicBezTo>
                      <a:pt x="20612" y="25260"/>
                      <a:pt x="20510" y="25397"/>
                      <a:pt x="20029" y="25545"/>
                    </a:cubicBezTo>
                    <a:cubicBezTo>
                      <a:pt x="19433" y="25727"/>
                      <a:pt x="18803" y="25629"/>
                      <a:pt x="18198" y="26001"/>
                    </a:cubicBezTo>
                    <a:cubicBezTo>
                      <a:pt x="18034" y="26101"/>
                      <a:pt x="17890" y="26147"/>
                      <a:pt x="17762" y="26147"/>
                    </a:cubicBezTo>
                    <a:cubicBezTo>
                      <a:pt x="16759" y="26147"/>
                      <a:pt x="16795" y="23358"/>
                      <a:pt x="16853" y="22575"/>
                    </a:cubicBezTo>
                    <a:lnTo>
                      <a:pt x="16853" y="22575"/>
                    </a:lnTo>
                    <a:lnTo>
                      <a:pt x="16853" y="22578"/>
                    </a:lnTo>
                    <a:cubicBezTo>
                      <a:pt x="16857" y="22518"/>
                      <a:pt x="16862" y="22471"/>
                      <a:pt x="16867" y="22434"/>
                    </a:cubicBezTo>
                    <a:cubicBezTo>
                      <a:pt x="16871" y="22385"/>
                      <a:pt x="16879" y="22334"/>
                      <a:pt x="16907" y="22292"/>
                    </a:cubicBezTo>
                    <a:cubicBezTo>
                      <a:pt x="16938" y="22245"/>
                      <a:pt x="16993" y="22217"/>
                      <a:pt x="17044" y="22193"/>
                    </a:cubicBezTo>
                    <a:cubicBezTo>
                      <a:pt x="17644" y="21905"/>
                      <a:pt x="18260" y="21637"/>
                      <a:pt x="18850" y="21326"/>
                    </a:cubicBezTo>
                    <a:cubicBezTo>
                      <a:pt x="19057" y="21216"/>
                      <a:pt x="20224" y="20810"/>
                      <a:pt x="20224" y="20589"/>
                    </a:cubicBezTo>
                    <a:cubicBezTo>
                      <a:pt x="20316" y="20503"/>
                      <a:pt x="20442" y="20421"/>
                      <a:pt x="20544" y="20421"/>
                    </a:cubicBezTo>
                    <a:close/>
                    <a:moveTo>
                      <a:pt x="4808" y="16851"/>
                    </a:moveTo>
                    <a:cubicBezTo>
                      <a:pt x="4860" y="16851"/>
                      <a:pt x="4914" y="16877"/>
                      <a:pt x="4910" y="16877"/>
                    </a:cubicBezTo>
                    <a:cubicBezTo>
                      <a:pt x="4910" y="16877"/>
                      <a:pt x="4910" y="16877"/>
                      <a:pt x="4910" y="16877"/>
                    </a:cubicBezTo>
                    <a:lnTo>
                      <a:pt x="4910" y="16879"/>
                    </a:lnTo>
                    <a:cubicBezTo>
                      <a:pt x="5675" y="16893"/>
                      <a:pt x="5777" y="17515"/>
                      <a:pt x="5924" y="17916"/>
                    </a:cubicBezTo>
                    <a:cubicBezTo>
                      <a:pt x="6520" y="19539"/>
                      <a:pt x="7116" y="21158"/>
                      <a:pt x="7762" y="22762"/>
                    </a:cubicBezTo>
                    <a:cubicBezTo>
                      <a:pt x="7944" y="23213"/>
                      <a:pt x="8026" y="23689"/>
                      <a:pt x="8311" y="24126"/>
                    </a:cubicBezTo>
                    <a:cubicBezTo>
                      <a:pt x="8546" y="24486"/>
                      <a:pt x="8340" y="24934"/>
                      <a:pt x="8239" y="25364"/>
                    </a:cubicBezTo>
                    <a:cubicBezTo>
                      <a:pt x="8104" y="25939"/>
                      <a:pt x="7597" y="25809"/>
                      <a:pt x="7402" y="26007"/>
                    </a:cubicBezTo>
                    <a:cubicBezTo>
                      <a:pt x="6903" y="26513"/>
                      <a:pt x="6237" y="26226"/>
                      <a:pt x="5778" y="26583"/>
                    </a:cubicBezTo>
                    <a:cubicBezTo>
                      <a:pt x="5612" y="26711"/>
                      <a:pt x="5461" y="26763"/>
                      <a:pt x="5329" y="26763"/>
                    </a:cubicBezTo>
                    <a:cubicBezTo>
                      <a:pt x="5009" y="26763"/>
                      <a:pt x="4803" y="26457"/>
                      <a:pt x="4775" y="26203"/>
                    </a:cubicBezTo>
                    <a:cubicBezTo>
                      <a:pt x="4706" y="25609"/>
                      <a:pt x="4350" y="25198"/>
                      <a:pt x="4162" y="24694"/>
                    </a:cubicBezTo>
                    <a:cubicBezTo>
                      <a:pt x="3723" y="23521"/>
                      <a:pt x="3043" y="22468"/>
                      <a:pt x="2630" y="21269"/>
                    </a:cubicBezTo>
                    <a:cubicBezTo>
                      <a:pt x="2353" y="20463"/>
                      <a:pt x="1900" y="19673"/>
                      <a:pt x="1594" y="18843"/>
                    </a:cubicBezTo>
                    <a:cubicBezTo>
                      <a:pt x="1505" y="18601"/>
                      <a:pt x="1387" y="18374"/>
                      <a:pt x="1762" y="18212"/>
                    </a:cubicBezTo>
                    <a:cubicBezTo>
                      <a:pt x="2770" y="17779"/>
                      <a:pt x="3760" y="17306"/>
                      <a:pt x="4761" y="16860"/>
                    </a:cubicBezTo>
                    <a:cubicBezTo>
                      <a:pt x="4775" y="16853"/>
                      <a:pt x="4791" y="16851"/>
                      <a:pt x="4808" y="16851"/>
                    </a:cubicBezTo>
                    <a:close/>
                    <a:moveTo>
                      <a:pt x="29413" y="0"/>
                    </a:moveTo>
                    <a:cubicBezTo>
                      <a:pt x="29357" y="0"/>
                      <a:pt x="29296" y="9"/>
                      <a:pt x="29231" y="28"/>
                    </a:cubicBezTo>
                    <a:cubicBezTo>
                      <a:pt x="28448" y="258"/>
                      <a:pt x="27723" y="675"/>
                      <a:pt x="26963" y="983"/>
                    </a:cubicBezTo>
                    <a:cubicBezTo>
                      <a:pt x="26021" y="1365"/>
                      <a:pt x="25194" y="1996"/>
                      <a:pt x="24201" y="2253"/>
                    </a:cubicBezTo>
                    <a:cubicBezTo>
                      <a:pt x="23011" y="2562"/>
                      <a:pt x="22237" y="3765"/>
                      <a:pt x="22708" y="4785"/>
                    </a:cubicBezTo>
                    <a:cubicBezTo>
                      <a:pt x="22985" y="5387"/>
                      <a:pt x="22638" y="5594"/>
                      <a:pt x="22280" y="5737"/>
                    </a:cubicBezTo>
                    <a:cubicBezTo>
                      <a:pt x="21488" y="6052"/>
                      <a:pt x="20734" y="6440"/>
                      <a:pt x="19961" y="6786"/>
                    </a:cubicBezTo>
                    <a:cubicBezTo>
                      <a:pt x="18679" y="7360"/>
                      <a:pt x="17517" y="8159"/>
                      <a:pt x="16199" y="8657"/>
                    </a:cubicBezTo>
                    <a:cubicBezTo>
                      <a:pt x="15412" y="8954"/>
                      <a:pt x="14742" y="9489"/>
                      <a:pt x="14010" y="9900"/>
                    </a:cubicBezTo>
                    <a:cubicBezTo>
                      <a:pt x="13066" y="10432"/>
                      <a:pt x="12116" y="11090"/>
                      <a:pt x="12570" y="12475"/>
                    </a:cubicBezTo>
                    <a:cubicBezTo>
                      <a:pt x="12624" y="12641"/>
                      <a:pt x="12413" y="12780"/>
                      <a:pt x="12284" y="12798"/>
                    </a:cubicBezTo>
                    <a:cubicBezTo>
                      <a:pt x="11542" y="12912"/>
                      <a:pt x="11077" y="13537"/>
                      <a:pt x="10392" y="13772"/>
                    </a:cubicBezTo>
                    <a:cubicBezTo>
                      <a:pt x="9541" y="14065"/>
                      <a:pt x="9102" y="14956"/>
                      <a:pt x="8255" y="15326"/>
                    </a:cubicBezTo>
                    <a:cubicBezTo>
                      <a:pt x="7931" y="15468"/>
                      <a:pt x="7508" y="15553"/>
                      <a:pt x="7259" y="15864"/>
                    </a:cubicBezTo>
                    <a:cubicBezTo>
                      <a:pt x="7091" y="16077"/>
                      <a:pt x="6933" y="16163"/>
                      <a:pt x="6785" y="16163"/>
                    </a:cubicBezTo>
                    <a:cubicBezTo>
                      <a:pt x="6576" y="16163"/>
                      <a:pt x="6385" y="15992"/>
                      <a:pt x="6212" y="15771"/>
                    </a:cubicBezTo>
                    <a:cubicBezTo>
                      <a:pt x="5979" y="15474"/>
                      <a:pt x="5766" y="15092"/>
                      <a:pt x="5402" y="15092"/>
                    </a:cubicBezTo>
                    <a:cubicBezTo>
                      <a:pt x="5331" y="15092"/>
                      <a:pt x="5255" y="15106"/>
                      <a:pt x="5171" y="15138"/>
                    </a:cubicBezTo>
                    <a:cubicBezTo>
                      <a:pt x="4524" y="15385"/>
                      <a:pt x="4134" y="15930"/>
                      <a:pt x="3491" y="16067"/>
                    </a:cubicBezTo>
                    <a:cubicBezTo>
                      <a:pt x="2707" y="16233"/>
                      <a:pt x="2051" y="16715"/>
                      <a:pt x="1271" y="16918"/>
                    </a:cubicBezTo>
                    <a:cubicBezTo>
                      <a:pt x="604" y="17089"/>
                      <a:pt x="1" y="17851"/>
                      <a:pt x="263" y="18482"/>
                    </a:cubicBezTo>
                    <a:cubicBezTo>
                      <a:pt x="536" y="19137"/>
                      <a:pt x="817" y="19785"/>
                      <a:pt x="1021" y="20467"/>
                    </a:cubicBezTo>
                    <a:cubicBezTo>
                      <a:pt x="1446" y="21886"/>
                      <a:pt x="2276" y="23129"/>
                      <a:pt x="2821" y="24501"/>
                    </a:cubicBezTo>
                    <a:cubicBezTo>
                      <a:pt x="3255" y="25596"/>
                      <a:pt x="3896" y="26606"/>
                      <a:pt x="4383" y="27682"/>
                    </a:cubicBezTo>
                    <a:cubicBezTo>
                      <a:pt x="4546" y="28041"/>
                      <a:pt x="4765" y="28213"/>
                      <a:pt x="5033" y="28213"/>
                    </a:cubicBezTo>
                    <a:cubicBezTo>
                      <a:pt x="5142" y="28213"/>
                      <a:pt x="5259" y="28185"/>
                      <a:pt x="5383" y="28130"/>
                    </a:cubicBezTo>
                    <a:cubicBezTo>
                      <a:pt x="6053" y="27833"/>
                      <a:pt x="6813" y="27759"/>
                      <a:pt x="7454" y="27388"/>
                    </a:cubicBezTo>
                    <a:cubicBezTo>
                      <a:pt x="7766" y="27208"/>
                      <a:pt x="7987" y="26933"/>
                      <a:pt x="8276" y="26735"/>
                    </a:cubicBezTo>
                    <a:cubicBezTo>
                      <a:pt x="8693" y="26453"/>
                      <a:pt x="9216" y="26264"/>
                      <a:pt x="9666" y="26038"/>
                    </a:cubicBezTo>
                    <a:cubicBezTo>
                      <a:pt x="9745" y="25999"/>
                      <a:pt x="9824" y="25957"/>
                      <a:pt x="9882" y="25892"/>
                    </a:cubicBezTo>
                    <a:cubicBezTo>
                      <a:pt x="10210" y="25514"/>
                      <a:pt x="9754" y="24397"/>
                      <a:pt x="9588" y="24025"/>
                    </a:cubicBezTo>
                    <a:cubicBezTo>
                      <a:pt x="9451" y="23717"/>
                      <a:pt x="9362" y="23562"/>
                      <a:pt x="9806" y="23300"/>
                    </a:cubicBezTo>
                    <a:cubicBezTo>
                      <a:pt x="10815" y="22701"/>
                      <a:pt x="11913" y="22280"/>
                      <a:pt x="13027" y="21923"/>
                    </a:cubicBezTo>
                    <a:cubicBezTo>
                      <a:pt x="13578" y="21748"/>
                      <a:pt x="14138" y="21561"/>
                      <a:pt x="14700" y="21426"/>
                    </a:cubicBezTo>
                    <a:cubicBezTo>
                      <a:pt x="14778" y="21407"/>
                      <a:pt x="14847" y="21398"/>
                      <a:pt x="14908" y="21398"/>
                    </a:cubicBezTo>
                    <a:cubicBezTo>
                      <a:pt x="15547" y="21398"/>
                      <a:pt x="15295" y="22364"/>
                      <a:pt x="15309" y="22860"/>
                    </a:cubicBezTo>
                    <a:cubicBezTo>
                      <a:pt x="15339" y="24041"/>
                      <a:pt x="15507" y="25223"/>
                      <a:pt x="15740" y="26379"/>
                    </a:cubicBezTo>
                    <a:cubicBezTo>
                      <a:pt x="15845" y="26898"/>
                      <a:pt x="16294" y="27076"/>
                      <a:pt x="16629" y="27115"/>
                    </a:cubicBezTo>
                    <a:cubicBezTo>
                      <a:pt x="16820" y="27138"/>
                      <a:pt x="17031" y="27154"/>
                      <a:pt x="17241" y="27154"/>
                    </a:cubicBezTo>
                    <a:cubicBezTo>
                      <a:pt x="17570" y="27154"/>
                      <a:pt x="17897" y="27114"/>
                      <a:pt x="18144" y="26995"/>
                    </a:cubicBezTo>
                    <a:cubicBezTo>
                      <a:pt x="18364" y="26889"/>
                      <a:pt x="18517" y="26842"/>
                      <a:pt x="18623" y="26842"/>
                    </a:cubicBezTo>
                    <a:cubicBezTo>
                      <a:pt x="18871" y="26842"/>
                      <a:pt x="18850" y="27104"/>
                      <a:pt x="18799" y="27479"/>
                    </a:cubicBezTo>
                    <a:cubicBezTo>
                      <a:pt x="18652" y="28577"/>
                      <a:pt x="19012" y="29754"/>
                      <a:pt x="17929" y="30675"/>
                    </a:cubicBezTo>
                    <a:cubicBezTo>
                      <a:pt x="16919" y="31532"/>
                      <a:pt x="16061" y="32575"/>
                      <a:pt x="15193" y="33584"/>
                    </a:cubicBezTo>
                    <a:cubicBezTo>
                      <a:pt x="14494" y="34396"/>
                      <a:pt x="13631" y="35039"/>
                      <a:pt x="13009" y="35935"/>
                    </a:cubicBezTo>
                    <a:cubicBezTo>
                      <a:pt x="12458" y="36728"/>
                      <a:pt x="11755" y="37439"/>
                      <a:pt x="11089" y="38117"/>
                    </a:cubicBezTo>
                    <a:cubicBezTo>
                      <a:pt x="10440" y="38779"/>
                      <a:pt x="10023" y="39573"/>
                      <a:pt x="9409" y="40230"/>
                    </a:cubicBezTo>
                    <a:cubicBezTo>
                      <a:pt x="9123" y="40536"/>
                      <a:pt x="9354" y="40757"/>
                      <a:pt x="9513" y="40977"/>
                    </a:cubicBezTo>
                    <a:cubicBezTo>
                      <a:pt x="9629" y="41136"/>
                      <a:pt x="9754" y="41214"/>
                      <a:pt x="9933" y="41214"/>
                    </a:cubicBezTo>
                    <a:cubicBezTo>
                      <a:pt x="10009" y="41214"/>
                      <a:pt x="10095" y="41199"/>
                      <a:pt x="10195" y="41171"/>
                    </a:cubicBezTo>
                    <a:cubicBezTo>
                      <a:pt x="10974" y="40949"/>
                      <a:pt x="11325" y="40221"/>
                      <a:pt x="11708" y="39712"/>
                    </a:cubicBezTo>
                    <a:cubicBezTo>
                      <a:pt x="12754" y="38321"/>
                      <a:pt x="14068" y="37193"/>
                      <a:pt x="15162" y="35851"/>
                    </a:cubicBezTo>
                    <a:cubicBezTo>
                      <a:pt x="16079" y="34726"/>
                      <a:pt x="17347" y="33894"/>
                      <a:pt x="18164" y="32648"/>
                    </a:cubicBezTo>
                    <a:cubicBezTo>
                      <a:pt x="18245" y="32523"/>
                      <a:pt x="18346" y="32466"/>
                      <a:pt x="18467" y="32466"/>
                    </a:cubicBezTo>
                    <a:cubicBezTo>
                      <a:pt x="18500" y="32466"/>
                      <a:pt x="18534" y="32470"/>
                      <a:pt x="18570" y="32478"/>
                    </a:cubicBezTo>
                    <a:cubicBezTo>
                      <a:pt x="18774" y="32525"/>
                      <a:pt x="18757" y="32695"/>
                      <a:pt x="18769" y="32858"/>
                    </a:cubicBezTo>
                    <a:cubicBezTo>
                      <a:pt x="18839" y="33871"/>
                      <a:pt x="18749" y="34880"/>
                      <a:pt x="18811" y="35898"/>
                    </a:cubicBezTo>
                    <a:cubicBezTo>
                      <a:pt x="18915" y="37576"/>
                      <a:pt x="19030" y="39256"/>
                      <a:pt x="19055" y="40942"/>
                    </a:cubicBezTo>
                    <a:cubicBezTo>
                      <a:pt x="19068" y="41832"/>
                      <a:pt x="19253" y="42767"/>
                      <a:pt x="19447" y="43668"/>
                    </a:cubicBezTo>
                    <a:cubicBezTo>
                      <a:pt x="19537" y="44083"/>
                      <a:pt x="19807" y="44323"/>
                      <a:pt x="20111" y="44323"/>
                    </a:cubicBezTo>
                    <a:cubicBezTo>
                      <a:pt x="20300" y="44323"/>
                      <a:pt x="20501" y="44231"/>
                      <a:pt x="20681" y="44033"/>
                    </a:cubicBezTo>
                    <a:cubicBezTo>
                      <a:pt x="20959" y="43727"/>
                      <a:pt x="21230" y="43333"/>
                      <a:pt x="21183" y="42846"/>
                    </a:cubicBezTo>
                    <a:cubicBezTo>
                      <a:pt x="21126" y="42234"/>
                      <a:pt x="21085" y="41619"/>
                      <a:pt x="21023" y="41008"/>
                    </a:cubicBezTo>
                    <a:cubicBezTo>
                      <a:pt x="20841" y="39228"/>
                      <a:pt x="20823" y="37441"/>
                      <a:pt x="20726" y="35658"/>
                    </a:cubicBezTo>
                    <a:cubicBezTo>
                      <a:pt x="20672" y="34675"/>
                      <a:pt x="20879" y="33668"/>
                      <a:pt x="20560" y="32698"/>
                    </a:cubicBezTo>
                    <a:cubicBezTo>
                      <a:pt x="20533" y="32618"/>
                      <a:pt x="20605" y="32505"/>
                      <a:pt x="20631" y="32407"/>
                    </a:cubicBezTo>
                    <a:cubicBezTo>
                      <a:pt x="20729" y="32433"/>
                      <a:pt x="20844" y="32436"/>
                      <a:pt x="20919" y="32492"/>
                    </a:cubicBezTo>
                    <a:cubicBezTo>
                      <a:pt x="21523" y="32943"/>
                      <a:pt x="21991" y="33547"/>
                      <a:pt x="22471" y="34101"/>
                    </a:cubicBezTo>
                    <a:cubicBezTo>
                      <a:pt x="23105" y="34830"/>
                      <a:pt x="23742" y="35562"/>
                      <a:pt x="24397" y="36272"/>
                    </a:cubicBezTo>
                    <a:cubicBezTo>
                      <a:pt x="25166" y="37105"/>
                      <a:pt x="26001" y="37878"/>
                      <a:pt x="26815" y="38670"/>
                    </a:cubicBezTo>
                    <a:cubicBezTo>
                      <a:pt x="27442" y="39279"/>
                      <a:pt x="27949" y="40057"/>
                      <a:pt x="28924" y="40183"/>
                    </a:cubicBezTo>
                    <a:cubicBezTo>
                      <a:pt x="28978" y="40190"/>
                      <a:pt x="29033" y="40194"/>
                      <a:pt x="29087" y="40194"/>
                    </a:cubicBezTo>
                    <a:cubicBezTo>
                      <a:pt x="29424" y="40194"/>
                      <a:pt x="29737" y="40055"/>
                      <a:pt x="29644" y="39709"/>
                    </a:cubicBezTo>
                    <a:cubicBezTo>
                      <a:pt x="29512" y="39206"/>
                      <a:pt x="29497" y="38572"/>
                      <a:pt x="28916" y="38267"/>
                    </a:cubicBezTo>
                    <a:cubicBezTo>
                      <a:pt x="28406" y="37999"/>
                      <a:pt x="28086" y="37540"/>
                      <a:pt x="27793" y="37074"/>
                    </a:cubicBezTo>
                    <a:cubicBezTo>
                      <a:pt x="27600" y="36767"/>
                      <a:pt x="27336" y="36524"/>
                      <a:pt x="27062" y="36350"/>
                    </a:cubicBezTo>
                    <a:cubicBezTo>
                      <a:pt x="25933" y="35630"/>
                      <a:pt x="25275" y="34473"/>
                      <a:pt x="24369" y="33550"/>
                    </a:cubicBezTo>
                    <a:cubicBezTo>
                      <a:pt x="23374" y="32536"/>
                      <a:pt x="22364" y="31531"/>
                      <a:pt x="21457" y="30442"/>
                    </a:cubicBezTo>
                    <a:cubicBezTo>
                      <a:pt x="21132" y="30055"/>
                      <a:pt x="20500" y="29912"/>
                      <a:pt x="20500" y="29208"/>
                    </a:cubicBezTo>
                    <a:cubicBezTo>
                      <a:pt x="20500" y="28717"/>
                      <a:pt x="20594" y="28228"/>
                      <a:pt x="20583" y="27737"/>
                    </a:cubicBezTo>
                    <a:cubicBezTo>
                      <a:pt x="20575" y="27468"/>
                      <a:pt x="20483" y="27214"/>
                      <a:pt x="20468" y="26954"/>
                    </a:cubicBezTo>
                    <a:cubicBezTo>
                      <a:pt x="20444" y="26565"/>
                      <a:pt x="20322" y="26712"/>
                      <a:pt x="20653" y="26523"/>
                    </a:cubicBezTo>
                    <a:cubicBezTo>
                      <a:pt x="20894" y="26387"/>
                      <a:pt x="21202" y="26450"/>
                      <a:pt x="21442" y="26265"/>
                    </a:cubicBezTo>
                    <a:cubicBezTo>
                      <a:pt x="22585" y="25388"/>
                      <a:pt x="22121" y="23016"/>
                      <a:pt x="21944" y="21836"/>
                    </a:cubicBezTo>
                    <a:cubicBezTo>
                      <a:pt x="21871" y="21360"/>
                      <a:pt x="22059" y="20929"/>
                      <a:pt x="21949" y="20432"/>
                    </a:cubicBezTo>
                    <a:cubicBezTo>
                      <a:pt x="21855" y="20005"/>
                      <a:pt x="22529" y="20016"/>
                      <a:pt x="22919" y="19856"/>
                    </a:cubicBezTo>
                    <a:cubicBezTo>
                      <a:pt x="23730" y="19522"/>
                      <a:pt x="24551" y="19344"/>
                      <a:pt x="25391" y="19186"/>
                    </a:cubicBezTo>
                    <a:cubicBezTo>
                      <a:pt x="25656" y="19136"/>
                      <a:pt x="25993" y="19136"/>
                      <a:pt x="26118" y="18921"/>
                    </a:cubicBezTo>
                    <a:cubicBezTo>
                      <a:pt x="26429" y="18394"/>
                      <a:pt x="26967" y="18526"/>
                      <a:pt x="27409" y="18391"/>
                    </a:cubicBezTo>
                    <a:cubicBezTo>
                      <a:pt x="27446" y="18379"/>
                      <a:pt x="27496" y="18372"/>
                      <a:pt x="27547" y="18372"/>
                    </a:cubicBezTo>
                    <a:cubicBezTo>
                      <a:pt x="27678" y="18372"/>
                      <a:pt x="27821" y="18417"/>
                      <a:pt x="27793" y="18542"/>
                    </a:cubicBezTo>
                    <a:cubicBezTo>
                      <a:pt x="27647" y="19198"/>
                      <a:pt x="28307" y="19515"/>
                      <a:pt x="28412" y="20096"/>
                    </a:cubicBezTo>
                    <a:cubicBezTo>
                      <a:pt x="28457" y="20349"/>
                      <a:pt x="28625" y="21014"/>
                      <a:pt x="29154" y="21014"/>
                    </a:cubicBezTo>
                    <a:cubicBezTo>
                      <a:pt x="29211" y="21014"/>
                      <a:pt x="29271" y="21007"/>
                      <a:pt x="29336" y="20990"/>
                    </a:cubicBezTo>
                    <a:cubicBezTo>
                      <a:pt x="30427" y="20710"/>
                      <a:pt x="31530" y="20466"/>
                      <a:pt x="32552" y="19935"/>
                    </a:cubicBezTo>
                    <a:cubicBezTo>
                      <a:pt x="33342" y="19526"/>
                      <a:pt x="34254" y="19333"/>
                      <a:pt x="35014" y="18881"/>
                    </a:cubicBezTo>
                    <a:cubicBezTo>
                      <a:pt x="35498" y="18593"/>
                      <a:pt x="36539" y="18705"/>
                      <a:pt x="36246" y="17607"/>
                    </a:cubicBezTo>
                    <a:cubicBezTo>
                      <a:pt x="36253" y="17201"/>
                      <a:pt x="36281" y="16802"/>
                      <a:pt x="35915" y="16446"/>
                    </a:cubicBezTo>
                    <a:cubicBezTo>
                      <a:pt x="35705" y="16242"/>
                      <a:pt x="35758" y="15875"/>
                      <a:pt x="35934" y="15552"/>
                    </a:cubicBezTo>
                    <a:cubicBezTo>
                      <a:pt x="36200" y="15066"/>
                      <a:pt x="36492" y="14561"/>
                      <a:pt x="36596" y="14029"/>
                    </a:cubicBezTo>
                    <a:cubicBezTo>
                      <a:pt x="36909" y="12428"/>
                      <a:pt x="37091" y="10801"/>
                      <a:pt x="36752" y="9186"/>
                    </a:cubicBezTo>
                    <a:cubicBezTo>
                      <a:pt x="36540" y="8173"/>
                      <a:pt x="36156" y="7221"/>
                      <a:pt x="35621" y="6299"/>
                    </a:cubicBezTo>
                    <a:cubicBezTo>
                      <a:pt x="35161" y="5506"/>
                      <a:pt x="34624" y="4801"/>
                      <a:pt x="33986" y="4193"/>
                    </a:cubicBezTo>
                    <a:cubicBezTo>
                      <a:pt x="33347" y="3583"/>
                      <a:pt x="32664" y="2889"/>
                      <a:pt x="31793" y="2702"/>
                    </a:cubicBezTo>
                    <a:cubicBezTo>
                      <a:pt x="30985" y="2528"/>
                      <a:pt x="30450" y="2301"/>
                      <a:pt x="30292" y="1431"/>
                    </a:cubicBezTo>
                    <a:cubicBezTo>
                      <a:pt x="30257" y="1237"/>
                      <a:pt x="30239" y="1011"/>
                      <a:pt x="30164" y="836"/>
                    </a:cubicBezTo>
                    <a:cubicBezTo>
                      <a:pt x="30009" y="478"/>
                      <a:pt x="29827" y="0"/>
                      <a:pt x="29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75;p33">
                <a:extLst>
                  <a:ext uri="{FF2B5EF4-FFF2-40B4-BE49-F238E27FC236}">
                    <a16:creationId xmlns:a16="http://schemas.microsoft.com/office/drawing/2014/main" id="{EC2C30EE-7CB6-40B0-9C93-38E175274860}"/>
                  </a:ext>
                </a:extLst>
              </p:cNvPr>
              <p:cNvSpPr/>
              <p:nvPr/>
            </p:nvSpPr>
            <p:spPr>
              <a:xfrm>
                <a:off x="1846692" y="1632227"/>
                <a:ext cx="52238" cy="127470"/>
              </a:xfrm>
              <a:custGeom>
                <a:avLst/>
                <a:gdLst/>
                <a:ahLst/>
                <a:cxnLst/>
                <a:rect l="l" t="t" r="r" b="b"/>
                <a:pathLst>
                  <a:path w="3980" h="9712" extrusionOk="0">
                    <a:moveTo>
                      <a:pt x="657" y="1"/>
                    </a:moveTo>
                    <a:cubicBezTo>
                      <a:pt x="607" y="1"/>
                      <a:pt x="556" y="75"/>
                      <a:pt x="437" y="183"/>
                    </a:cubicBezTo>
                    <a:cubicBezTo>
                      <a:pt x="0" y="581"/>
                      <a:pt x="299" y="1033"/>
                      <a:pt x="301" y="1398"/>
                    </a:cubicBezTo>
                    <a:cubicBezTo>
                      <a:pt x="307" y="2066"/>
                      <a:pt x="588" y="2728"/>
                      <a:pt x="741" y="3396"/>
                    </a:cubicBezTo>
                    <a:cubicBezTo>
                      <a:pt x="976" y="4427"/>
                      <a:pt x="1245" y="5286"/>
                      <a:pt x="1708" y="6230"/>
                    </a:cubicBezTo>
                    <a:cubicBezTo>
                      <a:pt x="1993" y="6810"/>
                      <a:pt x="2102" y="7420"/>
                      <a:pt x="2226" y="8036"/>
                    </a:cubicBezTo>
                    <a:cubicBezTo>
                      <a:pt x="2276" y="8290"/>
                      <a:pt x="2331" y="8543"/>
                      <a:pt x="2399" y="8795"/>
                    </a:cubicBezTo>
                    <a:cubicBezTo>
                      <a:pt x="2650" y="9711"/>
                      <a:pt x="2950" y="9405"/>
                      <a:pt x="3681" y="9694"/>
                    </a:cubicBezTo>
                    <a:cubicBezTo>
                      <a:pt x="3697" y="9701"/>
                      <a:pt x="3711" y="9703"/>
                      <a:pt x="3723" y="9703"/>
                    </a:cubicBezTo>
                    <a:cubicBezTo>
                      <a:pt x="3866" y="9703"/>
                      <a:pt x="3766" y="9303"/>
                      <a:pt x="3810" y="9112"/>
                    </a:cubicBezTo>
                    <a:cubicBezTo>
                      <a:pt x="3980" y="8403"/>
                      <a:pt x="3547" y="7796"/>
                      <a:pt x="3329" y="7177"/>
                    </a:cubicBezTo>
                    <a:cubicBezTo>
                      <a:pt x="2998" y="6239"/>
                      <a:pt x="2715" y="5281"/>
                      <a:pt x="2424" y="4337"/>
                    </a:cubicBezTo>
                    <a:cubicBezTo>
                      <a:pt x="1984" y="2907"/>
                      <a:pt x="1617" y="1470"/>
                      <a:pt x="820" y="182"/>
                    </a:cubicBezTo>
                    <a:cubicBezTo>
                      <a:pt x="741" y="53"/>
                      <a:pt x="699" y="1"/>
                      <a:pt x="6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76;p33">
                <a:extLst>
                  <a:ext uri="{FF2B5EF4-FFF2-40B4-BE49-F238E27FC236}">
                    <a16:creationId xmlns:a16="http://schemas.microsoft.com/office/drawing/2014/main" id="{286E927F-B380-4786-B490-4A8401056A0F}"/>
                  </a:ext>
                </a:extLst>
              </p:cNvPr>
              <p:cNvSpPr/>
              <p:nvPr/>
            </p:nvSpPr>
            <p:spPr>
              <a:xfrm>
                <a:off x="1768274" y="1668586"/>
                <a:ext cx="92046" cy="107205"/>
              </a:xfrm>
              <a:custGeom>
                <a:avLst/>
                <a:gdLst/>
                <a:ahLst/>
                <a:cxnLst/>
                <a:rect l="l" t="t" r="r" b="b"/>
                <a:pathLst>
                  <a:path w="7013" h="8168" extrusionOk="0">
                    <a:moveTo>
                      <a:pt x="0" y="0"/>
                    </a:moveTo>
                    <a:lnTo>
                      <a:pt x="0" y="0"/>
                    </a:lnTo>
                    <a:cubicBezTo>
                      <a:pt x="944" y="1416"/>
                      <a:pt x="1727" y="2660"/>
                      <a:pt x="2582" y="3853"/>
                    </a:cubicBezTo>
                    <a:cubicBezTo>
                      <a:pt x="3307" y="4862"/>
                      <a:pt x="4076" y="5848"/>
                      <a:pt x="4911" y="6764"/>
                    </a:cubicBezTo>
                    <a:cubicBezTo>
                      <a:pt x="5316" y="7207"/>
                      <a:pt x="5591" y="7792"/>
                      <a:pt x="6190" y="8065"/>
                    </a:cubicBezTo>
                    <a:cubicBezTo>
                      <a:pt x="6334" y="8130"/>
                      <a:pt x="6449" y="8168"/>
                      <a:pt x="6543" y="8168"/>
                    </a:cubicBezTo>
                    <a:cubicBezTo>
                      <a:pt x="6718" y="8168"/>
                      <a:pt x="6822" y="8039"/>
                      <a:pt x="6909" y="7725"/>
                    </a:cubicBezTo>
                    <a:cubicBezTo>
                      <a:pt x="7013" y="7349"/>
                      <a:pt x="6938" y="7095"/>
                      <a:pt x="6764" y="6798"/>
                    </a:cubicBezTo>
                    <a:cubicBezTo>
                      <a:pt x="6226" y="5890"/>
                      <a:pt x="5355" y="5274"/>
                      <a:pt x="4732" y="4429"/>
                    </a:cubicBezTo>
                    <a:cubicBezTo>
                      <a:pt x="3964" y="3384"/>
                      <a:pt x="3116" y="2399"/>
                      <a:pt x="2195" y="1483"/>
                    </a:cubicBezTo>
                    <a:cubicBezTo>
                      <a:pt x="1637" y="929"/>
                      <a:pt x="1080" y="283"/>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77;p33">
                <a:extLst>
                  <a:ext uri="{FF2B5EF4-FFF2-40B4-BE49-F238E27FC236}">
                    <a16:creationId xmlns:a16="http://schemas.microsoft.com/office/drawing/2014/main" id="{AEDFB4C7-664B-476A-83C1-3935BC4A0A2C}"/>
                  </a:ext>
                </a:extLst>
              </p:cNvPr>
              <p:cNvSpPr/>
              <p:nvPr/>
            </p:nvSpPr>
            <p:spPr>
              <a:xfrm>
                <a:off x="2221458" y="1927886"/>
                <a:ext cx="94986" cy="60467"/>
              </a:xfrm>
              <a:custGeom>
                <a:avLst/>
                <a:gdLst/>
                <a:ahLst/>
                <a:cxnLst/>
                <a:rect l="l" t="t" r="r" b="b"/>
                <a:pathLst>
                  <a:path w="7237" h="4607" extrusionOk="0">
                    <a:moveTo>
                      <a:pt x="1076" y="0"/>
                    </a:moveTo>
                    <a:cubicBezTo>
                      <a:pt x="698" y="0"/>
                      <a:pt x="274" y="154"/>
                      <a:pt x="160" y="423"/>
                    </a:cubicBezTo>
                    <a:cubicBezTo>
                      <a:pt x="0" y="800"/>
                      <a:pt x="277" y="1056"/>
                      <a:pt x="599" y="1308"/>
                    </a:cubicBezTo>
                    <a:cubicBezTo>
                      <a:pt x="1662" y="2137"/>
                      <a:pt x="2861" y="2755"/>
                      <a:pt x="3989" y="3475"/>
                    </a:cubicBezTo>
                    <a:cubicBezTo>
                      <a:pt x="4910" y="4065"/>
                      <a:pt x="5946" y="4606"/>
                      <a:pt x="7180" y="4606"/>
                    </a:cubicBezTo>
                    <a:cubicBezTo>
                      <a:pt x="7199" y="4606"/>
                      <a:pt x="7218" y="4606"/>
                      <a:pt x="7237" y="4606"/>
                    </a:cubicBezTo>
                    <a:cubicBezTo>
                      <a:pt x="7092" y="4227"/>
                      <a:pt x="6907" y="3954"/>
                      <a:pt x="6688" y="3657"/>
                    </a:cubicBezTo>
                    <a:cubicBezTo>
                      <a:pt x="6300" y="3130"/>
                      <a:pt x="5750" y="2845"/>
                      <a:pt x="5258" y="2526"/>
                    </a:cubicBezTo>
                    <a:cubicBezTo>
                      <a:pt x="4653" y="2133"/>
                      <a:pt x="4090" y="1685"/>
                      <a:pt x="3496" y="1304"/>
                    </a:cubicBezTo>
                    <a:cubicBezTo>
                      <a:pt x="2886" y="910"/>
                      <a:pt x="2172" y="663"/>
                      <a:pt x="1613" y="159"/>
                    </a:cubicBezTo>
                    <a:cubicBezTo>
                      <a:pt x="1494" y="50"/>
                      <a:pt x="1293" y="0"/>
                      <a:pt x="10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78;p33">
                <a:extLst>
                  <a:ext uri="{FF2B5EF4-FFF2-40B4-BE49-F238E27FC236}">
                    <a16:creationId xmlns:a16="http://schemas.microsoft.com/office/drawing/2014/main" id="{503D2B46-909A-4352-B16A-6B8BC8B2F7E5}"/>
                  </a:ext>
                </a:extLst>
              </p:cNvPr>
              <p:cNvSpPr/>
              <p:nvPr/>
            </p:nvSpPr>
            <p:spPr>
              <a:xfrm>
                <a:off x="1730279" y="1749454"/>
                <a:ext cx="113347" cy="59063"/>
              </a:xfrm>
              <a:custGeom>
                <a:avLst/>
                <a:gdLst/>
                <a:ahLst/>
                <a:cxnLst/>
                <a:rect l="l" t="t" r="r" b="b"/>
                <a:pathLst>
                  <a:path w="8636" h="4500" extrusionOk="0">
                    <a:moveTo>
                      <a:pt x="569" y="1"/>
                    </a:moveTo>
                    <a:cubicBezTo>
                      <a:pt x="389" y="1"/>
                      <a:pt x="200" y="18"/>
                      <a:pt x="0" y="55"/>
                    </a:cubicBezTo>
                    <a:cubicBezTo>
                      <a:pt x="2708" y="2037"/>
                      <a:pt x="5348" y="3766"/>
                      <a:pt x="8629" y="4500"/>
                    </a:cubicBezTo>
                    <a:cubicBezTo>
                      <a:pt x="8635" y="3906"/>
                      <a:pt x="8447" y="3565"/>
                      <a:pt x="7966" y="3305"/>
                    </a:cubicBezTo>
                    <a:cubicBezTo>
                      <a:pt x="6313" y="2408"/>
                      <a:pt x="4656" y="1515"/>
                      <a:pt x="2926" y="771"/>
                    </a:cubicBezTo>
                    <a:cubicBezTo>
                      <a:pt x="2197" y="458"/>
                      <a:pt x="1507" y="1"/>
                      <a:pt x="5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79;p33">
                <a:extLst>
                  <a:ext uri="{FF2B5EF4-FFF2-40B4-BE49-F238E27FC236}">
                    <a16:creationId xmlns:a16="http://schemas.microsoft.com/office/drawing/2014/main" id="{A7DCE088-8381-4B5C-AA25-4404CE2B7B34}"/>
                  </a:ext>
                </a:extLst>
              </p:cNvPr>
              <p:cNvSpPr/>
              <p:nvPr/>
            </p:nvSpPr>
            <p:spPr>
              <a:xfrm>
                <a:off x="2196062" y="1952747"/>
                <a:ext cx="52763" cy="86901"/>
              </a:xfrm>
              <a:custGeom>
                <a:avLst/>
                <a:gdLst/>
                <a:ahLst/>
                <a:cxnLst/>
                <a:rect l="l" t="t" r="r" b="b"/>
                <a:pathLst>
                  <a:path w="4020" h="6621" extrusionOk="0">
                    <a:moveTo>
                      <a:pt x="699" y="1"/>
                    </a:moveTo>
                    <a:cubicBezTo>
                      <a:pt x="648" y="1"/>
                      <a:pt x="589" y="16"/>
                      <a:pt x="518" y="54"/>
                    </a:cubicBezTo>
                    <a:cubicBezTo>
                      <a:pt x="205" y="217"/>
                      <a:pt x="0" y="405"/>
                      <a:pt x="19" y="816"/>
                    </a:cubicBezTo>
                    <a:cubicBezTo>
                      <a:pt x="314" y="1524"/>
                      <a:pt x="551" y="2266"/>
                      <a:pt x="919" y="2933"/>
                    </a:cubicBezTo>
                    <a:cubicBezTo>
                      <a:pt x="1520" y="4019"/>
                      <a:pt x="2052" y="5147"/>
                      <a:pt x="2903" y="6089"/>
                    </a:cubicBezTo>
                    <a:cubicBezTo>
                      <a:pt x="3096" y="6303"/>
                      <a:pt x="3196" y="6621"/>
                      <a:pt x="3453" y="6621"/>
                    </a:cubicBezTo>
                    <a:cubicBezTo>
                      <a:pt x="3508" y="6621"/>
                      <a:pt x="3570" y="6606"/>
                      <a:pt x="3642" y="6573"/>
                    </a:cubicBezTo>
                    <a:cubicBezTo>
                      <a:pt x="4020" y="6399"/>
                      <a:pt x="3928" y="5999"/>
                      <a:pt x="3793" y="5676"/>
                    </a:cubicBezTo>
                    <a:cubicBezTo>
                      <a:pt x="3144" y="4129"/>
                      <a:pt x="2228" y="2709"/>
                      <a:pt x="1644" y="1130"/>
                    </a:cubicBezTo>
                    <a:cubicBezTo>
                      <a:pt x="1542" y="853"/>
                      <a:pt x="1515" y="489"/>
                      <a:pt x="1167" y="348"/>
                    </a:cubicBezTo>
                    <a:cubicBezTo>
                      <a:pt x="991" y="276"/>
                      <a:pt x="916" y="1"/>
                      <a:pt x="6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80;p33">
                <a:extLst>
                  <a:ext uri="{FF2B5EF4-FFF2-40B4-BE49-F238E27FC236}">
                    <a16:creationId xmlns:a16="http://schemas.microsoft.com/office/drawing/2014/main" id="{A6BEDC13-FF0F-4141-AAD4-7B88EBE8C574}"/>
                  </a:ext>
                </a:extLst>
              </p:cNvPr>
              <p:cNvSpPr/>
              <p:nvPr/>
            </p:nvSpPr>
            <p:spPr>
              <a:xfrm>
                <a:off x="2228073" y="1887551"/>
                <a:ext cx="88187" cy="30831"/>
              </a:xfrm>
              <a:custGeom>
                <a:avLst/>
                <a:gdLst/>
                <a:ahLst/>
                <a:cxnLst/>
                <a:rect l="l" t="t" r="r" b="b"/>
                <a:pathLst>
                  <a:path w="6719" h="2349" extrusionOk="0">
                    <a:moveTo>
                      <a:pt x="1500" y="1"/>
                    </a:moveTo>
                    <a:cubicBezTo>
                      <a:pt x="1166" y="1"/>
                      <a:pt x="827" y="66"/>
                      <a:pt x="486" y="181"/>
                    </a:cubicBezTo>
                    <a:cubicBezTo>
                      <a:pt x="95" y="313"/>
                      <a:pt x="206" y="722"/>
                      <a:pt x="100" y="988"/>
                    </a:cubicBezTo>
                    <a:cubicBezTo>
                      <a:pt x="0" y="1234"/>
                      <a:pt x="426" y="1356"/>
                      <a:pt x="593" y="1384"/>
                    </a:cubicBezTo>
                    <a:cubicBezTo>
                      <a:pt x="2225" y="1650"/>
                      <a:pt x="3776" y="2349"/>
                      <a:pt x="5463" y="2349"/>
                    </a:cubicBezTo>
                    <a:cubicBezTo>
                      <a:pt x="5517" y="2349"/>
                      <a:pt x="5570" y="2348"/>
                      <a:pt x="5624" y="2346"/>
                    </a:cubicBezTo>
                    <a:cubicBezTo>
                      <a:pt x="5733" y="2302"/>
                      <a:pt x="5857" y="2203"/>
                      <a:pt x="5957" y="2203"/>
                    </a:cubicBezTo>
                    <a:cubicBezTo>
                      <a:pt x="5968" y="2203"/>
                      <a:pt x="5979" y="2204"/>
                      <a:pt x="5989" y="2206"/>
                    </a:cubicBezTo>
                    <a:cubicBezTo>
                      <a:pt x="6056" y="2224"/>
                      <a:pt x="6122" y="2233"/>
                      <a:pt x="6184" y="2233"/>
                    </a:cubicBezTo>
                    <a:cubicBezTo>
                      <a:pt x="6410" y="2233"/>
                      <a:pt x="6590" y="2118"/>
                      <a:pt x="6638" y="1920"/>
                    </a:cubicBezTo>
                    <a:cubicBezTo>
                      <a:pt x="6719" y="1587"/>
                      <a:pt x="6318" y="1517"/>
                      <a:pt x="6118" y="1468"/>
                    </a:cubicBezTo>
                    <a:cubicBezTo>
                      <a:pt x="5674" y="1356"/>
                      <a:pt x="5423" y="943"/>
                      <a:pt x="4838" y="943"/>
                    </a:cubicBezTo>
                    <a:cubicBezTo>
                      <a:pt x="4837" y="943"/>
                      <a:pt x="4836" y="943"/>
                      <a:pt x="4835" y="943"/>
                    </a:cubicBezTo>
                    <a:cubicBezTo>
                      <a:pt x="4834" y="943"/>
                      <a:pt x="4832" y="943"/>
                      <a:pt x="4831" y="943"/>
                    </a:cubicBezTo>
                    <a:cubicBezTo>
                      <a:pt x="4374" y="943"/>
                      <a:pt x="3903" y="493"/>
                      <a:pt x="3336" y="493"/>
                    </a:cubicBezTo>
                    <a:cubicBezTo>
                      <a:pt x="3269" y="493"/>
                      <a:pt x="3200" y="500"/>
                      <a:pt x="3130" y="514"/>
                    </a:cubicBezTo>
                    <a:cubicBezTo>
                      <a:pt x="3118" y="516"/>
                      <a:pt x="3105" y="518"/>
                      <a:pt x="3093" y="518"/>
                    </a:cubicBezTo>
                    <a:cubicBezTo>
                      <a:pt x="2985" y="518"/>
                      <a:pt x="2885" y="433"/>
                      <a:pt x="2780" y="369"/>
                    </a:cubicBezTo>
                    <a:cubicBezTo>
                      <a:pt x="2367" y="113"/>
                      <a:pt x="1938" y="1"/>
                      <a:pt x="15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Google Shape;981;p33">
            <a:extLst>
              <a:ext uri="{FF2B5EF4-FFF2-40B4-BE49-F238E27FC236}">
                <a16:creationId xmlns:a16="http://schemas.microsoft.com/office/drawing/2014/main" id="{F0BCB15F-813D-479F-8AEE-157E0FB982B1}"/>
              </a:ext>
            </a:extLst>
          </p:cNvPr>
          <p:cNvSpPr txBox="1">
            <a:spLocks/>
          </p:cNvSpPr>
          <p:nvPr/>
        </p:nvSpPr>
        <p:spPr>
          <a:xfrm>
            <a:off x="7211112" y="1473828"/>
            <a:ext cx="4371287" cy="907999"/>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indent="0" algn="ctr">
              <a:spcAft>
                <a:spcPts val="1600"/>
              </a:spcAft>
              <a:buFont typeface="Comfortaa"/>
              <a:buNone/>
            </a:pP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di </a:t>
            </a:r>
            <a:r>
              <a:rPr lang="en-US" sz="2800" dirty="0" err="1">
                <a:latin typeface="Times New Roman" panose="02020603050405020304" pitchFamily="18" charset="0"/>
                <a:cs typeface="Times New Roman" panose="02020603050405020304" pitchFamily="18" charset="0"/>
              </a:rPr>
              <a:t>truyền</a:t>
            </a:r>
            <a:endParaRPr lang="en-US" sz="2800" dirty="0">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34D2B461-4C35-443D-9E85-22E6D3E3780F}"/>
              </a:ext>
            </a:extLst>
          </p:cNvPr>
          <p:cNvGrpSpPr/>
          <p:nvPr/>
        </p:nvGrpSpPr>
        <p:grpSpPr>
          <a:xfrm>
            <a:off x="5813081" y="1742842"/>
            <a:ext cx="1089168" cy="538055"/>
            <a:chOff x="3494445" y="1544251"/>
            <a:chExt cx="1089168" cy="357250"/>
          </a:xfrm>
        </p:grpSpPr>
        <p:grpSp>
          <p:nvGrpSpPr>
            <p:cNvPr id="22" name="Google Shape;963;p33">
              <a:extLst>
                <a:ext uri="{FF2B5EF4-FFF2-40B4-BE49-F238E27FC236}">
                  <a16:creationId xmlns:a16="http://schemas.microsoft.com/office/drawing/2014/main" id="{D9CCE6FF-89C4-4F33-8C3E-A7628BCB7D5D}"/>
                </a:ext>
              </a:extLst>
            </p:cNvPr>
            <p:cNvGrpSpPr/>
            <p:nvPr/>
          </p:nvGrpSpPr>
          <p:grpSpPr>
            <a:xfrm>
              <a:off x="3494445" y="1544251"/>
              <a:ext cx="1089168" cy="357250"/>
              <a:chOff x="1504631" y="2469324"/>
              <a:chExt cx="1089168" cy="357250"/>
            </a:xfrm>
          </p:grpSpPr>
          <p:sp>
            <p:nvSpPr>
              <p:cNvPr id="24" name="Google Shape;964;p33">
                <a:extLst>
                  <a:ext uri="{FF2B5EF4-FFF2-40B4-BE49-F238E27FC236}">
                    <a16:creationId xmlns:a16="http://schemas.microsoft.com/office/drawing/2014/main" id="{AE322109-C3C5-41D5-A010-53128509F2E6}"/>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a:p>
            </p:txBody>
          </p:sp>
          <p:sp>
            <p:nvSpPr>
              <p:cNvPr id="25" name="Google Shape;965;p33">
                <a:extLst>
                  <a:ext uri="{FF2B5EF4-FFF2-40B4-BE49-F238E27FC236}">
                    <a16:creationId xmlns:a16="http://schemas.microsoft.com/office/drawing/2014/main" id="{54CE7CAC-508E-4439-923B-546AF4CA0716}"/>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a:p>
            </p:txBody>
          </p:sp>
        </p:grpSp>
        <p:sp>
          <p:nvSpPr>
            <p:cNvPr id="23" name="Google Shape;982;p33">
              <a:extLst>
                <a:ext uri="{FF2B5EF4-FFF2-40B4-BE49-F238E27FC236}">
                  <a16:creationId xmlns:a16="http://schemas.microsoft.com/office/drawing/2014/main" id="{68F92001-FC97-471D-A9CF-DF87E2EBCEE1}"/>
                </a:ext>
              </a:extLst>
            </p:cNvPr>
            <p:cNvSpPr txBox="1">
              <a:spLocks/>
            </p:cNvSpPr>
            <p:nvPr/>
          </p:nvSpPr>
          <p:spPr>
            <a:xfrm>
              <a:off x="3724663" y="1544251"/>
              <a:ext cx="628732" cy="3572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800"/>
                <a:buFont typeface="Permanent Marker"/>
                <a:buNone/>
                <a:defRPr sz="2800" b="0" i="0" u="none" strike="noStrike" cap="none">
                  <a:solidFill>
                    <a:srgbClr val="000000"/>
                  </a:solidFill>
                  <a:latin typeface="Permanent Marker"/>
                  <a:ea typeface="Permanent Marker"/>
                  <a:cs typeface="Permanent Marker"/>
                  <a:sym typeface="Permanent Marker"/>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pPr algn="ctr"/>
              <a:r>
                <a:rPr lang="en" sz="2600" b="1" dirty="0">
                  <a:latin typeface="Times New Roman" panose="02020603050405020304" pitchFamily="18" charset="0"/>
                  <a:cs typeface="Times New Roman" panose="02020603050405020304" pitchFamily="18" charset="0"/>
                </a:rPr>
                <a:t>1</a:t>
              </a:r>
            </a:p>
          </p:txBody>
        </p:sp>
      </p:grpSp>
      <p:sp>
        <p:nvSpPr>
          <p:cNvPr id="26" name="Google Shape;983;p33">
            <a:extLst>
              <a:ext uri="{FF2B5EF4-FFF2-40B4-BE49-F238E27FC236}">
                <a16:creationId xmlns:a16="http://schemas.microsoft.com/office/drawing/2014/main" id="{983034D1-1722-412A-826C-1AAC6C3B7BAB}"/>
              </a:ext>
            </a:extLst>
          </p:cNvPr>
          <p:cNvSpPr txBox="1">
            <a:spLocks/>
          </p:cNvSpPr>
          <p:nvPr/>
        </p:nvSpPr>
        <p:spPr>
          <a:xfrm>
            <a:off x="7783390" y="3052606"/>
            <a:ext cx="4276683" cy="907999"/>
          </a:xfrm>
          <a:prstGeom prst="rect">
            <a:avLst/>
          </a:pr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indent="0" algn="ctr">
              <a:spcAft>
                <a:spcPts val="1600"/>
              </a:spcAft>
              <a:buFont typeface="Comfortaa"/>
              <a:buNone/>
            </a:pP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di </a:t>
            </a:r>
            <a:r>
              <a:rPr lang="en-US" sz="2800" dirty="0" err="1">
                <a:latin typeface="Times New Roman" panose="02020603050405020304" pitchFamily="18" charset="0"/>
                <a:cs typeface="Times New Roman" panose="02020603050405020304" pitchFamily="18" charset="0"/>
              </a:rPr>
              <a:t>truyền</a:t>
            </a:r>
            <a:endParaRPr lang="en-US" sz="2800" dirty="0">
              <a:latin typeface="Times New Roman" panose="02020603050405020304" pitchFamily="18" charset="0"/>
              <a:cs typeface="Times New Roman" panose="02020603050405020304" pitchFamily="18" charset="0"/>
            </a:endParaRPr>
          </a:p>
        </p:txBody>
      </p:sp>
      <p:sp>
        <p:nvSpPr>
          <p:cNvPr id="27" name="Google Shape;985;p33">
            <a:extLst>
              <a:ext uri="{FF2B5EF4-FFF2-40B4-BE49-F238E27FC236}">
                <a16:creationId xmlns:a16="http://schemas.microsoft.com/office/drawing/2014/main" id="{AAE649AD-3D76-4A3A-B2EB-7BA10AD98D4A}"/>
              </a:ext>
            </a:extLst>
          </p:cNvPr>
          <p:cNvSpPr txBox="1">
            <a:spLocks/>
          </p:cNvSpPr>
          <p:nvPr/>
        </p:nvSpPr>
        <p:spPr>
          <a:xfrm>
            <a:off x="8083461" y="4556952"/>
            <a:ext cx="3976612" cy="1129181"/>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indent="0" algn="ctr">
              <a:spcAft>
                <a:spcPts val="1600"/>
              </a:spcAft>
              <a:buFont typeface="Comfortaa"/>
              <a:buNone/>
            </a:pP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di </a:t>
            </a:r>
            <a:r>
              <a:rPr lang="en-US" sz="2800" dirty="0" err="1">
                <a:latin typeface="Times New Roman" panose="02020603050405020304" pitchFamily="18" charset="0"/>
                <a:cs typeface="Times New Roman" panose="02020603050405020304" pitchFamily="18" charset="0"/>
              </a:rPr>
              <a:t>truyền</a:t>
            </a:r>
            <a:endParaRPr lang="en-US" sz="2800" dirty="0">
              <a:latin typeface="Times New Roman" panose="02020603050405020304" pitchFamily="18" charset="0"/>
              <a:cs typeface="Times New Roman" panose="02020603050405020304" pitchFamily="18" charset="0"/>
            </a:endParaRPr>
          </a:p>
        </p:txBody>
      </p:sp>
      <p:grpSp>
        <p:nvGrpSpPr>
          <p:cNvPr id="30" name="Google Shape;945;p33">
            <a:extLst>
              <a:ext uri="{FF2B5EF4-FFF2-40B4-BE49-F238E27FC236}">
                <a16:creationId xmlns:a16="http://schemas.microsoft.com/office/drawing/2014/main" id="{871875E3-BFF9-432E-94CE-68CB81996BE5}"/>
              </a:ext>
            </a:extLst>
          </p:cNvPr>
          <p:cNvGrpSpPr/>
          <p:nvPr/>
        </p:nvGrpSpPr>
        <p:grpSpPr>
          <a:xfrm>
            <a:off x="6559761" y="3209144"/>
            <a:ext cx="1089155" cy="538055"/>
            <a:chOff x="2954475" y="3458158"/>
            <a:chExt cx="1089155" cy="357231"/>
          </a:xfrm>
        </p:grpSpPr>
        <p:sp>
          <p:nvSpPr>
            <p:cNvPr id="31" name="Google Shape;946;p33">
              <a:extLst>
                <a:ext uri="{FF2B5EF4-FFF2-40B4-BE49-F238E27FC236}">
                  <a16:creationId xmlns:a16="http://schemas.microsoft.com/office/drawing/2014/main" id="{5C292A66-0F3C-4B73-95C2-1A845B171EB0}"/>
                </a:ext>
              </a:extLst>
            </p:cNvPr>
            <p:cNvSpPr/>
            <p:nvPr/>
          </p:nvSpPr>
          <p:spPr>
            <a:xfrm>
              <a:off x="2954475" y="3458158"/>
              <a:ext cx="1089155" cy="357231"/>
            </a:xfrm>
            <a:custGeom>
              <a:avLst/>
              <a:gdLst/>
              <a:ahLst/>
              <a:cxnLst/>
              <a:rect l="l" t="t" r="r" b="b"/>
              <a:pathLst>
                <a:path w="45372" h="18584" extrusionOk="0">
                  <a:moveTo>
                    <a:pt x="27344" y="23"/>
                  </a:moveTo>
                  <a:cubicBezTo>
                    <a:pt x="26604" y="23"/>
                    <a:pt x="25865" y="37"/>
                    <a:pt x="25130" y="49"/>
                  </a:cubicBezTo>
                  <a:cubicBezTo>
                    <a:pt x="24837" y="53"/>
                    <a:pt x="24544" y="55"/>
                    <a:pt x="24251" y="55"/>
                  </a:cubicBezTo>
                  <a:cubicBezTo>
                    <a:pt x="23558" y="55"/>
                    <a:pt x="22864" y="46"/>
                    <a:pt x="22171" y="46"/>
                  </a:cubicBezTo>
                  <a:cubicBezTo>
                    <a:pt x="21462" y="46"/>
                    <a:pt x="20752" y="55"/>
                    <a:pt x="20043" y="91"/>
                  </a:cubicBezTo>
                  <a:cubicBezTo>
                    <a:pt x="19329" y="126"/>
                    <a:pt x="18614" y="138"/>
                    <a:pt x="17899" y="138"/>
                  </a:cubicBezTo>
                  <a:cubicBezTo>
                    <a:pt x="16530" y="138"/>
                    <a:pt x="15159" y="95"/>
                    <a:pt x="13791" y="95"/>
                  </a:cubicBezTo>
                  <a:cubicBezTo>
                    <a:pt x="13446" y="95"/>
                    <a:pt x="13101" y="98"/>
                    <a:pt x="12757" y="105"/>
                  </a:cubicBezTo>
                  <a:cubicBezTo>
                    <a:pt x="11073" y="137"/>
                    <a:pt x="9389" y="559"/>
                    <a:pt x="7695" y="579"/>
                  </a:cubicBezTo>
                  <a:cubicBezTo>
                    <a:pt x="6747" y="590"/>
                    <a:pt x="5818" y="808"/>
                    <a:pt x="4873" y="845"/>
                  </a:cubicBezTo>
                  <a:cubicBezTo>
                    <a:pt x="3983" y="879"/>
                    <a:pt x="3043" y="1016"/>
                    <a:pt x="2155" y="1581"/>
                  </a:cubicBezTo>
                  <a:cubicBezTo>
                    <a:pt x="1466" y="2018"/>
                    <a:pt x="1155" y="2654"/>
                    <a:pt x="724" y="3316"/>
                  </a:cubicBezTo>
                  <a:cubicBezTo>
                    <a:pt x="240" y="4059"/>
                    <a:pt x="206" y="4854"/>
                    <a:pt x="193" y="5683"/>
                  </a:cubicBezTo>
                  <a:cubicBezTo>
                    <a:pt x="170" y="7285"/>
                    <a:pt x="0" y="8896"/>
                    <a:pt x="282" y="10408"/>
                  </a:cubicBezTo>
                  <a:cubicBezTo>
                    <a:pt x="200" y="11949"/>
                    <a:pt x="730" y="13214"/>
                    <a:pt x="1197" y="14472"/>
                  </a:cubicBezTo>
                  <a:cubicBezTo>
                    <a:pt x="1348" y="14878"/>
                    <a:pt x="1604" y="15362"/>
                    <a:pt x="1906" y="15645"/>
                  </a:cubicBezTo>
                  <a:cubicBezTo>
                    <a:pt x="2395" y="16101"/>
                    <a:pt x="2710" y="16980"/>
                    <a:pt x="3339" y="17024"/>
                  </a:cubicBezTo>
                  <a:cubicBezTo>
                    <a:pt x="4828" y="17126"/>
                    <a:pt x="6196" y="17864"/>
                    <a:pt x="7695" y="18019"/>
                  </a:cubicBezTo>
                  <a:cubicBezTo>
                    <a:pt x="9434" y="18200"/>
                    <a:pt x="11184" y="18382"/>
                    <a:pt x="12921" y="18459"/>
                  </a:cubicBezTo>
                  <a:cubicBezTo>
                    <a:pt x="14344" y="18523"/>
                    <a:pt x="15771" y="18584"/>
                    <a:pt x="17199" y="18584"/>
                  </a:cubicBezTo>
                  <a:cubicBezTo>
                    <a:pt x="17895" y="18584"/>
                    <a:pt x="18591" y="18569"/>
                    <a:pt x="19287" y="18534"/>
                  </a:cubicBezTo>
                  <a:cubicBezTo>
                    <a:pt x="20699" y="18464"/>
                    <a:pt x="22123" y="18478"/>
                    <a:pt x="23539" y="18458"/>
                  </a:cubicBezTo>
                  <a:cubicBezTo>
                    <a:pt x="24474" y="18445"/>
                    <a:pt x="25435" y="18274"/>
                    <a:pt x="26368" y="18274"/>
                  </a:cubicBezTo>
                  <a:cubicBezTo>
                    <a:pt x="26641" y="18274"/>
                    <a:pt x="26911" y="18288"/>
                    <a:pt x="27177" y="18326"/>
                  </a:cubicBezTo>
                  <a:cubicBezTo>
                    <a:pt x="27679" y="18396"/>
                    <a:pt x="28179" y="18420"/>
                    <a:pt x="28678" y="18420"/>
                  </a:cubicBezTo>
                  <a:cubicBezTo>
                    <a:pt x="29780" y="18420"/>
                    <a:pt x="30876" y="18302"/>
                    <a:pt x="31975" y="18302"/>
                  </a:cubicBezTo>
                  <a:cubicBezTo>
                    <a:pt x="32302" y="18302"/>
                    <a:pt x="32629" y="18313"/>
                    <a:pt x="32956" y="18340"/>
                  </a:cubicBezTo>
                  <a:cubicBezTo>
                    <a:pt x="33116" y="18353"/>
                    <a:pt x="33276" y="18358"/>
                    <a:pt x="33437" y="18358"/>
                  </a:cubicBezTo>
                  <a:cubicBezTo>
                    <a:pt x="34248" y="18358"/>
                    <a:pt x="35075" y="18218"/>
                    <a:pt x="35875" y="18211"/>
                  </a:cubicBezTo>
                  <a:cubicBezTo>
                    <a:pt x="36876" y="18201"/>
                    <a:pt x="37883" y="18049"/>
                    <a:pt x="38868" y="17976"/>
                  </a:cubicBezTo>
                  <a:cubicBezTo>
                    <a:pt x="39960" y="17896"/>
                    <a:pt x="41086" y="17840"/>
                    <a:pt x="42206" y="17464"/>
                  </a:cubicBezTo>
                  <a:cubicBezTo>
                    <a:pt x="43309" y="17094"/>
                    <a:pt x="43939" y="16372"/>
                    <a:pt x="44298" y="15291"/>
                  </a:cubicBezTo>
                  <a:cubicBezTo>
                    <a:pt x="44866" y="13584"/>
                    <a:pt x="45076" y="11739"/>
                    <a:pt x="45250" y="9907"/>
                  </a:cubicBezTo>
                  <a:cubicBezTo>
                    <a:pt x="45372" y="8645"/>
                    <a:pt x="45213" y="7379"/>
                    <a:pt x="45272" y="6103"/>
                  </a:cubicBezTo>
                  <a:cubicBezTo>
                    <a:pt x="45330" y="4792"/>
                    <a:pt x="44623" y="3782"/>
                    <a:pt x="43600" y="3109"/>
                  </a:cubicBezTo>
                  <a:cubicBezTo>
                    <a:pt x="42453" y="2354"/>
                    <a:pt x="41184" y="2105"/>
                    <a:pt x="40011" y="1534"/>
                  </a:cubicBezTo>
                  <a:cubicBezTo>
                    <a:pt x="38524" y="811"/>
                    <a:pt x="36963" y="841"/>
                    <a:pt x="35453" y="478"/>
                  </a:cubicBezTo>
                  <a:cubicBezTo>
                    <a:pt x="33457" y="1"/>
                    <a:pt x="31376" y="173"/>
                    <a:pt x="29332" y="69"/>
                  </a:cubicBezTo>
                  <a:cubicBezTo>
                    <a:pt x="28670" y="34"/>
                    <a:pt x="28006" y="23"/>
                    <a:pt x="27344" y="23"/>
                  </a:cubicBezTo>
                  <a:close/>
                </a:path>
              </a:pathLst>
            </a:custGeom>
            <a:solidFill>
              <a:srgbClr val="A6DF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dirty="0">
                  <a:latin typeface="Times New Roman" panose="02020603050405020304" pitchFamily="18" charset="0"/>
                  <a:cs typeface="Times New Roman" panose="02020603050405020304" pitchFamily="18" charset="0"/>
                </a:rPr>
                <a:t>2</a:t>
              </a:r>
              <a:endParaRPr sz="2600" b="1" dirty="0">
                <a:latin typeface="Times New Roman" panose="02020603050405020304" pitchFamily="18" charset="0"/>
                <a:cs typeface="Times New Roman" panose="02020603050405020304" pitchFamily="18" charset="0"/>
              </a:endParaRPr>
            </a:p>
          </p:txBody>
        </p:sp>
        <p:sp>
          <p:nvSpPr>
            <p:cNvPr id="32" name="Google Shape;947;p33">
              <a:extLst>
                <a:ext uri="{FF2B5EF4-FFF2-40B4-BE49-F238E27FC236}">
                  <a16:creationId xmlns:a16="http://schemas.microsoft.com/office/drawing/2014/main" id="{B357E0DA-8166-45FF-A3DF-AF589AC4BCA0}"/>
                </a:ext>
              </a:extLst>
            </p:cNvPr>
            <p:cNvSpPr/>
            <p:nvPr/>
          </p:nvSpPr>
          <p:spPr>
            <a:xfrm>
              <a:off x="2954475" y="3458158"/>
              <a:ext cx="1089155" cy="357231"/>
            </a:xfrm>
            <a:custGeom>
              <a:avLst/>
              <a:gdLst/>
              <a:ahLst/>
              <a:cxnLst/>
              <a:rect l="l" t="t" r="r" b="b"/>
              <a:pathLst>
                <a:path w="45372" h="18584" extrusionOk="0">
                  <a:moveTo>
                    <a:pt x="27834" y="1293"/>
                  </a:moveTo>
                  <a:cubicBezTo>
                    <a:pt x="28087" y="1495"/>
                    <a:pt x="28350" y="1558"/>
                    <a:pt x="28614" y="1558"/>
                  </a:cubicBezTo>
                  <a:cubicBezTo>
                    <a:pt x="29000" y="1558"/>
                    <a:pt x="29389" y="1426"/>
                    <a:pt x="29763" y="1402"/>
                  </a:cubicBezTo>
                  <a:cubicBezTo>
                    <a:pt x="29985" y="1388"/>
                    <a:pt x="30207" y="1382"/>
                    <a:pt x="30429" y="1382"/>
                  </a:cubicBezTo>
                  <a:cubicBezTo>
                    <a:pt x="32271" y="1382"/>
                    <a:pt x="34088" y="1821"/>
                    <a:pt x="35931" y="1852"/>
                  </a:cubicBezTo>
                  <a:cubicBezTo>
                    <a:pt x="36743" y="1866"/>
                    <a:pt x="37628" y="2248"/>
                    <a:pt x="38446" y="2354"/>
                  </a:cubicBezTo>
                  <a:cubicBezTo>
                    <a:pt x="39423" y="2480"/>
                    <a:pt x="40350" y="2891"/>
                    <a:pt x="41255" y="3162"/>
                  </a:cubicBezTo>
                  <a:cubicBezTo>
                    <a:pt x="42022" y="3390"/>
                    <a:pt x="43062" y="3625"/>
                    <a:pt x="43622" y="4593"/>
                  </a:cubicBezTo>
                  <a:cubicBezTo>
                    <a:pt x="44183" y="5565"/>
                    <a:pt x="44186" y="6711"/>
                    <a:pt x="44110" y="7648"/>
                  </a:cubicBezTo>
                  <a:cubicBezTo>
                    <a:pt x="44138" y="10204"/>
                    <a:pt x="43869" y="12515"/>
                    <a:pt x="43536" y="14827"/>
                  </a:cubicBezTo>
                  <a:cubicBezTo>
                    <a:pt x="43469" y="15283"/>
                    <a:pt x="43189" y="15051"/>
                    <a:pt x="43086" y="15222"/>
                  </a:cubicBezTo>
                  <a:cubicBezTo>
                    <a:pt x="42309" y="16516"/>
                    <a:pt x="41136" y="16372"/>
                    <a:pt x="40047" y="16474"/>
                  </a:cubicBezTo>
                  <a:cubicBezTo>
                    <a:pt x="38998" y="16573"/>
                    <a:pt x="37945" y="16698"/>
                    <a:pt x="36896" y="16698"/>
                  </a:cubicBezTo>
                  <a:cubicBezTo>
                    <a:pt x="36691" y="16698"/>
                    <a:pt x="36487" y="16694"/>
                    <a:pt x="36282" y="16683"/>
                  </a:cubicBezTo>
                  <a:cubicBezTo>
                    <a:pt x="36143" y="16675"/>
                    <a:pt x="36003" y="16672"/>
                    <a:pt x="35864" y="16672"/>
                  </a:cubicBezTo>
                  <a:cubicBezTo>
                    <a:pt x="35019" y="16672"/>
                    <a:pt x="34180" y="16794"/>
                    <a:pt x="33351" y="16848"/>
                  </a:cubicBezTo>
                  <a:cubicBezTo>
                    <a:pt x="33044" y="16868"/>
                    <a:pt x="32736" y="16875"/>
                    <a:pt x="32429" y="16875"/>
                  </a:cubicBezTo>
                  <a:cubicBezTo>
                    <a:pt x="31559" y="16875"/>
                    <a:pt x="30691" y="16816"/>
                    <a:pt x="29822" y="16816"/>
                  </a:cubicBezTo>
                  <a:cubicBezTo>
                    <a:pt x="29434" y="16816"/>
                    <a:pt x="29045" y="16828"/>
                    <a:pt x="28656" y="16862"/>
                  </a:cubicBezTo>
                  <a:cubicBezTo>
                    <a:pt x="28378" y="16886"/>
                    <a:pt x="28098" y="16896"/>
                    <a:pt x="27817" y="16896"/>
                  </a:cubicBezTo>
                  <a:cubicBezTo>
                    <a:pt x="26867" y="16896"/>
                    <a:pt x="25910" y="16787"/>
                    <a:pt x="24957" y="16787"/>
                  </a:cubicBezTo>
                  <a:cubicBezTo>
                    <a:pt x="24941" y="16787"/>
                    <a:pt x="24926" y="16787"/>
                    <a:pt x="24911" y="16787"/>
                  </a:cubicBezTo>
                  <a:cubicBezTo>
                    <a:pt x="24053" y="16792"/>
                    <a:pt x="23193" y="16934"/>
                    <a:pt x="22339" y="16934"/>
                  </a:cubicBezTo>
                  <a:cubicBezTo>
                    <a:pt x="22189" y="16934"/>
                    <a:pt x="22039" y="16930"/>
                    <a:pt x="21890" y="16919"/>
                  </a:cubicBezTo>
                  <a:cubicBezTo>
                    <a:pt x="21782" y="16912"/>
                    <a:pt x="21676" y="16909"/>
                    <a:pt x="21569" y="16909"/>
                  </a:cubicBezTo>
                  <a:cubicBezTo>
                    <a:pt x="20875" y="16909"/>
                    <a:pt x="20189" y="17042"/>
                    <a:pt x="19492" y="17042"/>
                  </a:cubicBezTo>
                  <a:cubicBezTo>
                    <a:pt x="19263" y="17042"/>
                    <a:pt x="19032" y="17028"/>
                    <a:pt x="18800" y="16989"/>
                  </a:cubicBezTo>
                  <a:cubicBezTo>
                    <a:pt x="18681" y="16970"/>
                    <a:pt x="18561" y="16962"/>
                    <a:pt x="18440" y="16962"/>
                  </a:cubicBezTo>
                  <a:cubicBezTo>
                    <a:pt x="17939" y="16962"/>
                    <a:pt x="17423" y="17098"/>
                    <a:pt x="16910" y="17098"/>
                  </a:cubicBezTo>
                  <a:cubicBezTo>
                    <a:pt x="16741" y="17098"/>
                    <a:pt x="16572" y="17083"/>
                    <a:pt x="16404" y="17044"/>
                  </a:cubicBezTo>
                  <a:cubicBezTo>
                    <a:pt x="16275" y="17014"/>
                    <a:pt x="16142" y="17003"/>
                    <a:pt x="16009" y="17003"/>
                  </a:cubicBezTo>
                  <a:cubicBezTo>
                    <a:pt x="15722" y="17003"/>
                    <a:pt x="15436" y="17052"/>
                    <a:pt x="15187" y="17052"/>
                  </a:cubicBezTo>
                  <a:cubicBezTo>
                    <a:pt x="15100" y="17052"/>
                    <a:pt x="15017" y="17046"/>
                    <a:pt x="14941" y="17030"/>
                  </a:cubicBezTo>
                  <a:cubicBezTo>
                    <a:pt x="14771" y="16994"/>
                    <a:pt x="14601" y="16982"/>
                    <a:pt x="14432" y="16982"/>
                  </a:cubicBezTo>
                  <a:cubicBezTo>
                    <a:pt x="14032" y="16982"/>
                    <a:pt x="13635" y="17052"/>
                    <a:pt x="13247" y="17052"/>
                  </a:cubicBezTo>
                  <a:cubicBezTo>
                    <a:pt x="12983" y="17052"/>
                    <a:pt x="12723" y="17019"/>
                    <a:pt x="12469" y="16910"/>
                  </a:cubicBezTo>
                  <a:cubicBezTo>
                    <a:pt x="12311" y="16842"/>
                    <a:pt x="12171" y="16812"/>
                    <a:pt x="12038" y="16812"/>
                  </a:cubicBezTo>
                  <a:cubicBezTo>
                    <a:pt x="11868" y="16812"/>
                    <a:pt x="11708" y="16860"/>
                    <a:pt x="11534" y="16940"/>
                  </a:cubicBezTo>
                  <a:cubicBezTo>
                    <a:pt x="11404" y="16999"/>
                    <a:pt x="11279" y="17022"/>
                    <a:pt x="11156" y="17022"/>
                  </a:cubicBezTo>
                  <a:cubicBezTo>
                    <a:pt x="10630" y="17022"/>
                    <a:pt x="10155" y="16582"/>
                    <a:pt x="9602" y="16582"/>
                  </a:cubicBezTo>
                  <a:cubicBezTo>
                    <a:pt x="9570" y="16582"/>
                    <a:pt x="9538" y="16583"/>
                    <a:pt x="9505" y="16586"/>
                  </a:cubicBezTo>
                  <a:cubicBezTo>
                    <a:pt x="9350" y="16601"/>
                    <a:pt x="9195" y="16607"/>
                    <a:pt x="9039" y="16607"/>
                  </a:cubicBezTo>
                  <a:cubicBezTo>
                    <a:pt x="8323" y="16607"/>
                    <a:pt x="7597" y="16479"/>
                    <a:pt x="6873" y="16471"/>
                  </a:cubicBezTo>
                  <a:cubicBezTo>
                    <a:pt x="6179" y="16462"/>
                    <a:pt x="5487" y="16145"/>
                    <a:pt x="4845" y="15732"/>
                  </a:cubicBezTo>
                  <a:cubicBezTo>
                    <a:pt x="4583" y="15564"/>
                    <a:pt x="4257" y="15549"/>
                    <a:pt x="3975" y="15446"/>
                  </a:cubicBezTo>
                  <a:cubicBezTo>
                    <a:pt x="2713" y="14986"/>
                    <a:pt x="2143" y="13842"/>
                    <a:pt x="1867" y="12478"/>
                  </a:cubicBezTo>
                  <a:cubicBezTo>
                    <a:pt x="1569" y="10994"/>
                    <a:pt x="1439" y="9456"/>
                    <a:pt x="1271" y="7936"/>
                  </a:cubicBezTo>
                  <a:cubicBezTo>
                    <a:pt x="1178" y="7094"/>
                    <a:pt x="1108" y="6240"/>
                    <a:pt x="1113" y="5392"/>
                  </a:cubicBezTo>
                  <a:cubicBezTo>
                    <a:pt x="1119" y="4342"/>
                    <a:pt x="2195" y="3090"/>
                    <a:pt x="3037" y="2927"/>
                  </a:cubicBezTo>
                  <a:cubicBezTo>
                    <a:pt x="3884" y="2762"/>
                    <a:pt x="4721" y="2441"/>
                    <a:pt x="5577" y="2441"/>
                  </a:cubicBezTo>
                  <a:cubicBezTo>
                    <a:pt x="5635" y="2441"/>
                    <a:pt x="5692" y="2443"/>
                    <a:pt x="5750" y="2446"/>
                  </a:cubicBezTo>
                  <a:cubicBezTo>
                    <a:pt x="5843" y="2451"/>
                    <a:pt x="5936" y="2453"/>
                    <a:pt x="6028" y="2453"/>
                  </a:cubicBezTo>
                  <a:cubicBezTo>
                    <a:pt x="7170" y="2453"/>
                    <a:pt x="8259" y="2092"/>
                    <a:pt x="9375" y="1902"/>
                  </a:cubicBezTo>
                  <a:cubicBezTo>
                    <a:pt x="9924" y="1807"/>
                    <a:pt x="10521" y="1789"/>
                    <a:pt x="11112" y="1789"/>
                  </a:cubicBezTo>
                  <a:cubicBezTo>
                    <a:pt x="11294" y="1789"/>
                    <a:pt x="11476" y="1791"/>
                    <a:pt x="11655" y="1793"/>
                  </a:cubicBezTo>
                  <a:cubicBezTo>
                    <a:pt x="11687" y="1793"/>
                    <a:pt x="11719" y="1793"/>
                    <a:pt x="11751" y="1793"/>
                  </a:cubicBezTo>
                  <a:cubicBezTo>
                    <a:pt x="12841" y="1793"/>
                    <a:pt x="13943" y="1598"/>
                    <a:pt x="15027" y="1598"/>
                  </a:cubicBezTo>
                  <a:cubicBezTo>
                    <a:pt x="15346" y="1598"/>
                    <a:pt x="15663" y="1615"/>
                    <a:pt x="15978" y="1659"/>
                  </a:cubicBezTo>
                  <a:cubicBezTo>
                    <a:pt x="16233" y="1694"/>
                    <a:pt x="16486" y="1708"/>
                    <a:pt x="16739" y="1708"/>
                  </a:cubicBezTo>
                  <a:cubicBezTo>
                    <a:pt x="17677" y="1708"/>
                    <a:pt x="18601" y="1517"/>
                    <a:pt x="19540" y="1517"/>
                  </a:cubicBezTo>
                  <a:cubicBezTo>
                    <a:pt x="19793" y="1517"/>
                    <a:pt x="20046" y="1530"/>
                    <a:pt x="20301" y="1565"/>
                  </a:cubicBezTo>
                  <a:cubicBezTo>
                    <a:pt x="20467" y="1588"/>
                    <a:pt x="20643" y="1596"/>
                    <a:pt x="20826" y="1596"/>
                  </a:cubicBezTo>
                  <a:cubicBezTo>
                    <a:pt x="21255" y="1596"/>
                    <a:pt x="21716" y="1552"/>
                    <a:pt x="22139" y="1552"/>
                  </a:cubicBezTo>
                  <a:cubicBezTo>
                    <a:pt x="22281" y="1552"/>
                    <a:pt x="22418" y="1557"/>
                    <a:pt x="22549" y="1570"/>
                  </a:cubicBezTo>
                  <a:cubicBezTo>
                    <a:pt x="22721" y="1588"/>
                    <a:pt x="22893" y="1594"/>
                    <a:pt x="23065" y="1594"/>
                  </a:cubicBezTo>
                  <a:cubicBezTo>
                    <a:pt x="23641" y="1594"/>
                    <a:pt x="24215" y="1519"/>
                    <a:pt x="24795" y="1519"/>
                  </a:cubicBezTo>
                  <a:cubicBezTo>
                    <a:pt x="25039" y="1519"/>
                    <a:pt x="25284" y="1532"/>
                    <a:pt x="25530" y="1570"/>
                  </a:cubicBezTo>
                  <a:cubicBezTo>
                    <a:pt x="25876" y="1624"/>
                    <a:pt x="26315" y="1770"/>
                    <a:pt x="26754" y="1770"/>
                  </a:cubicBezTo>
                  <a:cubicBezTo>
                    <a:pt x="27133" y="1770"/>
                    <a:pt x="27512" y="1662"/>
                    <a:pt x="27834" y="1293"/>
                  </a:cubicBezTo>
                  <a:close/>
                  <a:moveTo>
                    <a:pt x="27344" y="23"/>
                  </a:moveTo>
                  <a:cubicBezTo>
                    <a:pt x="26604" y="23"/>
                    <a:pt x="25865" y="37"/>
                    <a:pt x="25130" y="49"/>
                  </a:cubicBezTo>
                  <a:cubicBezTo>
                    <a:pt x="24837" y="53"/>
                    <a:pt x="24544" y="55"/>
                    <a:pt x="24251" y="55"/>
                  </a:cubicBezTo>
                  <a:cubicBezTo>
                    <a:pt x="23558" y="55"/>
                    <a:pt x="22864" y="46"/>
                    <a:pt x="22171" y="46"/>
                  </a:cubicBezTo>
                  <a:cubicBezTo>
                    <a:pt x="21462" y="46"/>
                    <a:pt x="20752" y="55"/>
                    <a:pt x="20043" y="91"/>
                  </a:cubicBezTo>
                  <a:cubicBezTo>
                    <a:pt x="19329" y="126"/>
                    <a:pt x="18614" y="138"/>
                    <a:pt x="17899" y="138"/>
                  </a:cubicBezTo>
                  <a:cubicBezTo>
                    <a:pt x="16530" y="138"/>
                    <a:pt x="15159" y="95"/>
                    <a:pt x="13791" y="95"/>
                  </a:cubicBezTo>
                  <a:cubicBezTo>
                    <a:pt x="13446" y="95"/>
                    <a:pt x="13101" y="98"/>
                    <a:pt x="12757" y="105"/>
                  </a:cubicBezTo>
                  <a:cubicBezTo>
                    <a:pt x="11073" y="137"/>
                    <a:pt x="9389" y="559"/>
                    <a:pt x="7695" y="579"/>
                  </a:cubicBezTo>
                  <a:cubicBezTo>
                    <a:pt x="6747" y="590"/>
                    <a:pt x="5818" y="808"/>
                    <a:pt x="4873" y="845"/>
                  </a:cubicBezTo>
                  <a:cubicBezTo>
                    <a:pt x="3983" y="879"/>
                    <a:pt x="3043" y="1016"/>
                    <a:pt x="2155" y="1581"/>
                  </a:cubicBezTo>
                  <a:cubicBezTo>
                    <a:pt x="1466" y="2018"/>
                    <a:pt x="1155" y="2654"/>
                    <a:pt x="724" y="3316"/>
                  </a:cubicBezTo>
                  <a:cubicBezTo>
                    <a:pt x="240" y="4059"/>
                    <a:pt x="206" y="4854"/>
                    <a:pt x="193" y="5683"/>
                  </a:cubicBezTo>
                  <a:cubicBezTo>
                    <a:pt x="170" y="7285"/>
                    <a:pt x="0" y="8896"/>
                    <a:pt x="282" y="10408"/>
                  </a:cubicBezTo>
                  <a:cubicBezTo>
                    <a:pt x="200" y="11949"/>
                    <a:pt x="730" y="13214"/>
                    <a:pt x="1197" y="14472"/>
                  </a:cubicBezTo>
                  <a:cubicBezTo>
                    <a:pt x="1348" y="14878"/>
                    <a:pt x="1604" y="15362"/>
                    <a:pt x="1906" y="15645"/>
                  </a:cubicBezTo>
                  <a:cubicBezTo>
                    <a:pt x="2395" y="16101"/>
                    <a:pt x="2710" y="16980"/>
                    <a:pt x="3339" y="17024"/>
                  </a:cubicBezTo>
                  <a:cubicBezTo>
                    <a:pt x="4828" y="17126"/>
                    <a:pt x="6196" y="17864"/>
                    <a:pt x="7695" y="18019"/>
                  </a:cubicBezTo>
                  <a:cubicBezTo>
                    <a:pt x="9434" y="18200"/>
                    <a:pt x="11184" y="18382"/>
                    <a:pt x="12921" y="18459"/>
                  </a:cubicBezTo>
                  <a:cubicBezTo>
                    <a:pt x="14344" y="18523"/>
                    <a:pt x="15771" y="18584"/>
                    <a:pt x="17199" y="18584"/>
                  </a:cubicBezTo>
                  <a:cubicBezTo>
                    <a:pt x="17895" y="18584"/>
                    <a:pt x="18591" y="18569"/>
                    <a:pt x="19287" y="18534"/>
                  </a:cubicBezTo>
                  <a:cubicBezTo>
                    <a:pt x="20699" y="18464"/>
                    <a:pt x="22123" y="18478"/>
                    <a:pt x="23539" y="18458"/>
                  </a:cubicBezTo>
                  <a:cubicBezTo>
                    <a:pt x="24474" y="18445"/>
                    <a:pt x="25435" y="18274"/>
                    <a:pt x="26368" y="18274"/>
                  </a:cubicBezTo>
                  <a:cubicBezTo>
                    <a:pt x="26641" y="18274"/>
                    <a:pt x="26911" y="18288"/>
                    <a:pt x="27177" y="18326"/>
                  </a:cubicBezTo>
                  <a:cubicBezTo>
                    <a:pt x="27679" y="18396"/>
                    <a:pt x="28179" y="18420"/>
                    <a:pt x="28678" y="18420"/>
                  </a:cubicBezTo>
                  <a:cubicBezTo>
                    <a:pt x="29780" y="18420"/>
                    <a:pt x="30876" y="18302"/>
                    <a:pt x="31975" y="18302"/>
                  </a:cubicBezTo>
                  <a:cubicBezTo>
                    <a:pt x="32302" y="18302"/>
                    <a:pt x="32629" y="18313"/>
                    <a:pt x="32956" y="18340"/>
                  </a:cubicBezTo>
                  <a:cubicBezTo>
                    <a:pt x="33116" y="18353"/>
                    <a:pt x="33276" y="18358"/>
                    <a:pt x="33437" y="18358"/>
                  </a:cubicBezTo>
                  <a:cubicBezTo>
                    <a:pt x="34248" y="18358"/>
                    <a:pt x="35075" y="18218"/>
                    <a:pt x="35875" y="18211"/>
                  </a:cubicBezTo>
                  <a:cubicBezTo>
                    <a:pt x="36876" y="18201"/>
                    <a:pt x="37883" y="18049"/>
                    <a:pt x="38868" y="17976"/>
                  </a:cubicBezTo>
                  <a:cubicBezTo>
                    <a:pt x="39960" y="17896"/>
                    <a:pt x="41086" y="17840"/>
                    <a:pt x="42206" y="17464"/>
                  </a:cubicBezTo>
                  <a:cubicBezTo>
                    <a:pt x="43309" y="17094"/>
                    <a:pt x="43939" y="16372"/>
                    <a:pt x="44298" y="15291"/>
                  </a:cubicBezTo>
                  <a:cubicBezTo>
                    <a:pt x="44866" y="13584"/>
                    <a:pt x="45076" y="11739"/>
                    <a:pt x="45250" y="9907"/>
                  </a:cubicBezTo>
                  <a:cubicBezTo>
                    <a:pt x="45372" y="8645"/>
                    <a:pt x="45213" y="7379"/>
                    <a:pt x="45272" y="6103"/>
                  </a:cubicBezTo>
                  <a:cubicBezTo>
                    <a:pt x="45330" y="4792"/>
                    <a:pt x="44623" y="3782"/>
                    <a:pt x="43600" y="3109"/>
                  </a:cubicBezTo>
                  <a:cubicBezTo>
                    <a:pt x="42453" y="2354"/>
                    <a:pt x="41184" y="2105"/>
                    <a:pt x="40011" y="1534"/>
                  </a:cubicBezTo>
                  <a:cubicBezTo>
                    <a:pt x="38524" y="811"/>
                    <a:pt x="36963" y="841"/>
                    <a:pt x="35453" y="478"/>
                  </a:cubicBezTo>
                  <a:cubicBezTo>
                    <a:pt x="33457" y="1"/>
                    <a:pt x="31376" y="173"/>
                    <a:pt x="29332" y="69"/>
                  </a:cubicBezTo>
                  <a:cubicBezTo>
                    <a:pt x="28670" y="34"/>
                    <a:pt x="28006" y="23"/>
                    <a:pt x="27344" y="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948;p33">
            <a:extLst>
              <a:ext uri="{FF2B5EF4-FFF2-40B4-BE49-F238E27FC236}">
                <a16:creationId xmlns:a16="http://schemas.microsoft.com/office/drawing/2014/main" id="{A57BBDB3-2A48-46FD-B456-1563BCCE8886}"/>
              </a:ext>
            </a:extLst>
          </p:cNvPr>
          <p:cNvGrpSpPr/>
          <p:nvPr/>
        </p:nvGrpSpPr>
        <p:grpSpPr>
          <a:xfrm rot="16200000" flipH="1">
            <a:off x="4213039" y="2771619"/>
            <a:ext cx="638453" cy="1493128"/>
            <a:chOff x="3497766" y="2048168"/>
            <a:chExt cx="246101" cy="388799"/>
          </a:xfrm>
        </p:grpSpPr>
        <p:sp>
          <p:nvSpPr>
            <p:cNvPr id="34" name="Google Shape;949;p33">
              <a:extLst>
                <a:ext uri="{FF2B5EF4-FFF2-40B4-BE49-F238E27FC236}">
                  <a16:creationId xmlns:a16="http://schemas.microsoft.com/office/drawing/2014/main" id="{E5FAEB71-AD35-45D4-BC81-946A699D35BD}"/>
                </a:ext>
              </a:extLst>
            </p:cNvPr>
            <p:cNvSpPr/>
            <p:nvPr/>
          </p:nvSpPr>
          <p:spPr>
            <a:xfrm>
              <a:off x="3511003" y="2062499"/>
              <a:ext cx="218646" cy="357255"/>
            </a:xfrm>
            <a:custGeom>
              <a:avLst/>
              <a:gdLst/>
              <a:ahLst/>
              <a:cxnLst/>
              <a:rect l="l" t="t" r="r" b="b"/>
              <a:pathLst>
                <a:path w="17377" h="28393" extrusionOk="0">
                  <a:moveTo>
                    <a:pt x="13572" y="0"/>
                  </a:moveTo>
                  <a:cubicBezTo>
                    <a:pt x="13074" y="0"/>
                    <a:pt x="12546" y="262"/>
                    <a:pt x="12228" y="646"/>
                  </a:cubicBezTo>
                  <a:cubicBezTo>
                    <a:pt x="11377" y="1676"/>
                    <a:pt x="10457" y="2667"/>
                    <a:pt x="9854" y="3861"/>
                  </a:cubicBezTo>
                  <a:cubicBezTo>
                    <a:pt x="9344" y="4874"/>
                    <a:pt x="8650" y="5775"/>
                    <a:pt x="8119" y="6780"/>
                  </a:cubicBezTo>
                  <a:cubicBezTo>
                    <a:pt x="7687" y="7599"/>
                    <a:pt x="7541" y="8639"/>
                    <a:pt x="6744" y="9275"/>
                  </a:cubicBezTo>
                  <a:cubicBezTo>
                    <a:pt x="6445" y="9514"/>
                    <a:pt x="6427" y="9944"/>
                    <a:pt x="6324" y="10250"/>
                  </a:cubicBezTo>
                  <a:cubicBezTo>
                    <a:pt x="5649" y="12269"/>
                    <a:pt x="4684" y="14191"/>
                    <a:pt x="4380" y="16337"/>
                  </a:cubicBezTo>
                  <a:cubicBezTo>
                    <a:pt x="4235" y="17348"/>
                    <a:pt x="3928" y="18343"/>
                    <a:pt x="3760" y="19358"/>
                  </a:cubicBezTo>
                  <a:cubicBezTo>
                    <a:pt x="3732" y="19534"/>
                    <a:pt x="3712" y="19652"/>
                    <a:pt x="3591" y="19652"/>
                  </a:cubicBezTo>
                  <a:cubicBezTo>
                    <a:pt x="3521" y="19652"/>
                    <a:pt x="3418" y="19613"/>
                    <a:pt x="3259" y="19525"/>
                  </a:cubicBezTo>
                  <a:cubicBezTo>
                    <a:pt x="2586" y="19151"/>
                    <a:pt x="1869" y="18744"/>
                    <a:pt x="1051" y="18744"/>
                  </a:cubicBezTo>
                  <a:cubicBezTo>
                    <a:pt x="888" y="18744"/>
                    <a:pt x="722" y="18760"/>
                    <a:pt x="551" y="18795"/>
                  </a:cubicBezTo>
                  <a:cubicBezTo>
                    <a:pt x="0" y="18909"/>
                    <a:pt x="385" y="19235"/>
                    <a:pt x="358" y="19483"/>
                  </a:cubicBezTo>
                  <a:cubicBezTo>
                    <a:pt x="153" y="19774"/>
                    <a:pt x="235" y="19996"/>
                    <a:pt x="520" y="20211"/>
                  </a:cubicBezTo>
                  <a:cubicBezTo>
                    <a:pt x="682" y="20332"/>
                    <a:pt x="746" y="20514"/>
                    <a:pt x="452" y="20617"/>
                  </a:cubicBezTo>
                  <a:cubicBezTo>
                    <a:pt x="276" y="20679"/>
                    <a:pt x="424" y="20859"/>
                    <a:pt x="450" y="20870"/>
                  </a:cubicBezTo>
                  <a:cubicBezTo>
                    <a:pt x="1100" y="21124"/>
                    <a:pt x="1002" y="21827"/>
                    <a:pt x="1164" y="22288"/>
                  </a:cubicBezTo>
                  <a:cubicBezTo>
                    <a:pt x="1340" y="22788"/>
                    <a:pt x="1802" y="23310"/>
                    <a:pt x="1533" y="23935"/>
                  </a:cubicBezTo>
                  <a:cubicBezTo>
                    <a:pt x="1517" y="23980"/>
                    <a:pt x="1505" y="24025"/>
                    <a:pt x="1495" y="24072"/>
                  </a:cubicBezTo>
                  <a:cubicBezTo>
                    <a:pt x="2286" y="24182"/>
                    <a:pt x="1805" y="25106"/>
                    <a:pt x="2351" y="25410"/>
                  </a:cubicBezTo>
                  <a:cubicBezTo>
                    <a:pt x="2547" y="25519"/>
                    <a:pt x="2682" y="25777"/>
                    <a:pt x="2704" y="26086"/>
                  </a:cubicBezTo>
                  <a:cubicBezTo>
                    <a:pt x="2726" y="26396"/>
                    <a:pt x="2900" y="26693"/>
                    <a:pt x="3133" y="26961"/>
                  </a:cubicBezTo>
                  <a:cubicBezTo>
                    <a:pt x="3417" y="27284"/>
                    <a:pt x="3966" y="27452"/>
                    <a:pt x="3818" y="28099"/>
                  </a:cubicBezTo>
                  <a:cubicBezTo>
                    <a:pt x="3781" y="28262"/>
                    <a:pt x="4223" y="28393"/>
                    <a:pt x="4628" y="28393"/>
                  </a:cubicBezTo>
                  <a:cubicBezTo>
                    <a:pt x="4859" y="28393"/>
                    <a:pt x="5077" y="28350"/>
                    <a:pt x="5188" y="28247"/>
                  </a:cubicBezTo>
                  <a:cubicBezTo>
                    <a:pt x="5515" y="27945"/>
                    <a:pt x="5856" y="27625"/>
                    <a:pt x="6186" y="27359"/>
                  </a:cubicBezTo>
                  <a:cubicBezTo>
                    <a:pt x="7318" y="26438"/>
                    <a:pt x="8261" y="25326"/>
                    <a:pt x="9049" y="24156"/>
                  </a:cubicBezTo>
                  <a:cubicBezTo>
                    <a:pt x="9554" y="23409"/>
                    <a:pt x="10185" y="22650"/>
                    <a:pt x="10418" y="21715"/>
                  </a:cubicBezTo>
                  <a:cubicBezTo>
                    <a:pt x="10436" y="21639"/>
                    <a:pt x="10459" y="21563"/>
                    <a:pt x="10490" y="21490"/>
                  </a:cubicBezTo>
                  <a:cubicBezTo>
                    <a:pt x="11053" y="20239"/>
                    <a:pt x="10956" y="19872"/>
                    <a:pt x="9816" y="19872"/>
                  </a:cubicBezTo>
                  <a:cubicBezTo>
                    <a:pt x="9665" y="19872"/>
                    <a:pt x="9496" y="19879"/>
                    <a:pt x="9308" y="19890"/>
                  </a:cubicBezTo>
                  <a:cubicBezTo>
                    <a:pt x="9256" y="19894"/>
                    <a:pt x="9204" y="19895"/>
                    <a:pt x="9152" y="19895"/>
                  </a:cubicBezTo>
                  <a:cubicBezTo>
                    <a:pt x="9018" y="19895"/>
                    <a:pt x="8882" y="19887"/>
                    <a:pt x="8748" y="19887"/>
                  </a:cubicBezTo>
                  <a:cubicBezTo>
                    <a:pt x="8475" y="19887"/>
                    <a:pt x="8207" y="19920"/>
                    <a:pt x="7965" y="20121"/>
                  </a:cubicBezTo>
                  <a:cubicBezTo>
                    <a:pt x="7918" y="20160"/>
                    <a:pt x="7874" y="20177"/>
                    <a:pt x="7834" y="20177"/>
                  </a:cubicBezTo>
                  <a:cubicBezTo>
                    <a:pt x="7755" y="20177"/>
                    <a:pt x="7690" y="20112"/>
                    <a:pt x="7648" y="20023"/>
                  </a:cubicBezTo>
                  <a:cubicBezTo>
                    <a:pt x="7503" y="19721"/>
                    <a:pt x="7337" y="19416"/>
                    <a:pt x="7466" y="19066"/>
                  </a:cubicBezTo>
                  <a:cubicBezTo>
                    <a:pt x="8060" y="17471"/>
                    <a:pt x="8689" y="15885"/>
                    <a:pt x="9477" y="14379"/>
                  </a:cubicBezTo>
                  <a:cubicBezTo>
                    <a:pt x="9860" y="13648"/>
                    <a:pt x="10327" y="12929"/>
                    <a:pt x="10700" y="12207"/>
                  </a:cubicBezTo>
                  <a:cubicBezTo>
                    <a:pt x="11423" y="10813"/>
                    <a:pt x="12416" y="9650"/>
                    <a:pt x="13335" y="8415"/>
                  </a:cubicBezTo>
                  <a:cubicBezTo>
                    <a:pt x="14080" y="7416"/>
                    <a:pt x="14928" y="6509"/>
                    <a:pt x="15774" y="5597"/>
                  </a:cubicBezTo>
                  <a:cubicBezTo>
                    <a:pt x="16154" y="5187"/>
                    <a:pt x="16384" y="4673"/>
                    <a:pt x="16913" y="4353"/>
                  </a:cubicBezTo>
                  <a:cubicBezTo>
                    <a:pt x="17198" y="4179"/>
                    <a:pt x="17377" y="3659"/>
                    <a:pt x="17165" y="3202"/>
                  </a:cubicBezTo>
                  <a:cubicBezTo>
                    <a:pt x="16524" y="1809"/>
                    <a:pt x="15474" y="820"/>
                    <a:pt x="14132" y="129"/>
                  </a:cubicBezTo>
                  <a:cubicBezTo>
                    <a:pt x="13959" y="40"/>
                    <a:pt x="13768" y="0"/>
                    <a:pt x="13572"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50;p33">
              <a:extLst>
                <a:ext uri="{FF2B5EF4-FFF2-40B4-BE49-F238E27FC236}">
                  <a16:creationId xmlns:a16="http://schemas.microsoft.com/office/drawing/2014/main" id="{D3C459BA-7F82-47BB-AE29-F57C53340A9F}"/>
                </a:ext>
              </a:extLst>
            </p:cNvPr>
            <p:cNvSpPr/>
            <p:nvPr/>
          </p:nvSpPr>
          <p:spPr>
            <a:xfrm>
              <a:off x="3497766" y="2048168"/>
              <a:ext cx="246101" cy="388799"/>
            </a:xfrm>
            <a:custGeom>
              <a:avLst/>
              <a:gdLst/>
              <a:ahLst/>
              <a:cxnLst/>
              <a:rect l="l" t="t" r="r" b="b"/>
              <a:pathLst>
                <a:path w="19559" h="30900" extrusionOk="0">
                  <a:moveTo>
                    <a:pt x="14624" y="1139"/>
                  </a:moveTo>
                  <a:cubicBezTo>
                    <a:pt x="14820" y="1139"/>
                    <a:pt x="15011" y="1179"/>
                    <a:pt x="15184" y="1268"/>
                  </a:cubicBezTo>
                  <a:cubicBezTo>
                    <a:pt x="16526" y="1959"/>
                    <a:pt x="17576" y="2948"/>
                    <a:pt x="18217" y="4341"/>
                  </a:cubicBezTo>
                  <a:cubicBezTo>
                    <a:pt x="18429" y="4798"/>
                    <a:pt x="18250" y="5318"/>
                    <a:pt x="17965" y="5492"/>
                  </a:cubicBezTo>
                  <a:cubicBezTo>
                    <a:pt x="17436" y="5812"/>
                    <a:pt x="17206" y="6326"/>
                    <a:pt x="16826" y="6736"/>
                  </a:cubicBezTo>
                  <a:cubicBezTo>
                    <a:pt x="15980" y="7648"/>
                    <a:pt x="15132" y="8555"/>
                    <a:pt x="14387" y="9554"/>
                  </a:cubicBezTo>
                  <a:cubicBezTo>
                    <a:pt x="13468" y="10789"/>
                    <a:pt x="12475" y="11952"/>
                    <a:pt x="11752" y="13346"/>
                  </a:cubicBezTo>
                  <a:cubicBezTo>
                    <a:pt x="11379" y="14068"/>
                    <a:pt x="10912" y="14787"/>
                    <a:pt x="10529" y="15518"/>
                  </a:cubicBezTo>
                  <a:cubicBezTo>
                    <a:pt x="9741" y="17024"/>
                    <a:pt x="9112" y="18610"/>
                    <a:pt x="8518" y="20205"/>
                  </a:cubicBezTo>
                  <a:cubicBezTo>
                    <a:pt x="8389" y="20555"/>
                    <a:pt x="8555" y="20860"/>
                    <a:pt x="8700" y="21162"/>
                  </a:cubicBezTo>
                  <a:cubicBezTo>
                    <a:pt x="8742" y="21251"/>
                    <a:pt x="8807" y="21316"/>
                    <a:pt x="8886" y="21316"/>
                  </a:cubicBezTo>
                  <a:cubicBezTo>
                    <a:pt x="8926" y="21316"/>
                    <a:pt x="8970" y="21299"/>
                    <a:pt x="9017" y="21260"/>
                  </a:cubicBezTo>
                  <a:cubicBezTo>
                    <a:pt x="9259" y="21059"/>
                    <a:pt x="9527" y="21026"/>
                    <a:pt x="9800" y="21026"/>
                  </a:cubicBezTo>
                  <a:cubicBezTo>
                    <a:pt x="9934" y="21026"/>
                    <a:pt x="10070" y="21034"/>
                    <a:pt x="10204" y="21034"/>
                  </a:cubicBezTo>
                  <a:cubicBezTo>
                    <a:pt x="10256" y="21034"/>
                    <a:pt x="10308" y="21033"/>
                    <a:pt x="10360" y="21029"/>
                  </a:cubicBezTo>
                  <a:cubicBezTo>
                    <a:pt x="10548" y="21018"/>
                    <a:pt x="10717" y="21011"/>
                    <a:pt x="10868" y="21011"/>
                  </a:cubicBezTo>
                  <a:cubicBezTo>
                    <a:pt x="12008" y="21011"/>
                    <a:pt x="12105" y="21378"/>
                    <a:pt x="11542" y="22629"/>
                  </a:cubicBezTo>
                  <a:cubicBezTo>
                    <a:pt x="11511" y="22702"/>
                    <a:pt x="11488" y="22778"/>
                    <a:pt x="11470" y="22854"/>
                  </a:cubicBezTo>
                  <a:cubicBezTo>
                    <a:pt x="11237" y="23789"/>
                    <a:pt x="10606" y="24548"/>
                    <a:pt x="10101" y="25295"/>
                  </a:cubicBezTo>
                  <a:cubicBezTo>
                    <a:pt x="9313" y="26465"/>
                    <a:pt x="8370" y="27577"/>
                    <a:pt x="7238" y="28498"/>
                  </a:cubicBezTo>
                  <a:cubicBezTo>
                    <a:pt x="6908" y="28764"/>
                    <a:pt x="6567" y="29084"/>
                    <a:pt x="6240" y="29386"/>
                  </a:cubicBezTo>
                  <a:cubicBezTo>
                    <a:pt x="6129" y="29489"/>
                    <a:pt x="5911" y="29532"/>
                    <a:pt x="5680" y="29532"/>
                  </a:cubicBezTo>
                  <a:cubicBezTo>
                    <a:pt x="5275" y="29532"/>
                    <a:pt x="4833" y="29401"/>
                    <a:pt x="4870" y="29238"/>
                  </a:cubicBezTo>
                  <a:cubicBezTo>
                    <a:pt x="5018" y="28591"/>
                    <a:pt x="4469" y="28423"/>
                    <a:pt x="4185" y="28100"/>
                  </a:cubicBezTo>
                  <a:cubicBezTo>
                    <a:pt x="3952" y="27832"/>
                    <a:pt x="3778" y="27535"/>
                    <a:pt x="3756" y="27225"/>
                  </a:cubicBezTo>
                  <a:cubicBezTo>
                    <a:pt x="3734" y="26916"/>
                    <a:pt x="3599" y="26658"/>
                    <a:pt x="3403" y="26549"/>
                  </a:cubicBezTo>
                  <a:cubicBezTo>
                    <a:pt x="2857" y="26245"/>
                    <a:pt x="3338" y="25321"/>
                    <a:pt x="2547" y="25211"/>
                  </a:cubicBezTo>
                  <a:cubicBezTo>
                    <a:pt x="2557" y="25164"/>
                    <a:pt x="2569" y="25119"/>
                    <a:pt x="2585" y="25074"/>
                  </a:cubicBezTo>
                  <a:cubicBezTo>
                    <a:pt x="2854" y="24449"/>
                    <a:pt x="2392" y="23927"/>
                    <a:pt x="2216" y="23427"/>
                  </a:cubicBezTo>
                  <a:cubicBezTo>
                    <a:pt x="2054" y="22966"/>
                    <a:pt x="2152" y="22263"/>
                    <a:pt x="1502" y="22009"/>
                  </a:cubicBezTo>
                  <a:cubicBezTo>
                    <a:pt x="1476" y="21998"/>
                    <a:pt x="1328" y="21818"/>
                    <a:pt x="1504" y="21756"/>
                  </a:cubicBezTo>
                  <a:cubicBezTo>
                    <a:pt x="1798" y="21653"/>
                    <a:pt x="1734" y="21471"/>
                    <a:pt x="1572" y="21350"/>
                  </a:cubicBezTo>
                  <a:cubicBezTo>
                    <a:pt x="1287" y="21135"/>
                    <a:pt x="1205" y="20913"/>
                    <a:pt x="1410" y="20622"/>
                  </a:cubicBezTo>
                  <a:cubicBezTo>
                    <a:pt x="1437" y="20374"/>
                    <a:pt x="1052" y="20048"/>
                    <a:pt x="1603" y="19934"/>
                  </a:cubicBezTo>
                  <a:cubicBezTo>
                    <a:pt x="1774" y="19899"/>
                    <a:pt x="1940" y="19883"/>
                    <a:pt x="2103" y="19883"/>
                  </a:cubicBezTo>
                  <a:cubicBezTo>
                    <a:pt x="2921" y="19883"/>
                    <a:pt x="3638" y="20290"/>
                    <a:pt x="4311" y="20664"/>
                  </a:cubicBezTo>
                  <a:cubicBezTo>
                    <a:pt x="4470" y="20752"/>
                    <a:pt x="4573" y="20791"/>
                    <a:pt x="4643" y="20791"/>
                  </a:cubicBezTo>
                  <a:cubicBezTo>
                    <a:pt x="4764" y="20791"/>
                    <a:pt x="4784" y="20673"/>
                    <a:pt x="4812" y="20497"/>
                  </a:cubicBezTo>
                  <a:cubicBezTo>
                    <a:pt x="4980" y="19482"/>
                    <a:pt x="5287" y="18487"/>
                    <a:pt x="5432" y="17476"/>
                  </a:cubicBezTo>
                  <a:cubicBezTo>
                    <a:pt x="5736" y="15330"/>
                    <a:pt x="6701" y="13408"/>
                    <a:pt x="7376" y="11389"/>
                  </a:cubicBezTo>
                  <a:cubicBezTo>
                    <a:pt x="7479" y="11083"/>
                    <a:pt x="7497" y="10653"/>
                    <a:pt x="7796" y="10414"/>
                  </a:cubicBezTo>
                  <a:cubicBezTo>
                    <a:pt x="8593" y="9778"/>
                    <a:pt x="8739" y="8738"/>
                    <a:pt x="9171" y="7919"/>
                  </a:cubicBezTo>
                  <a:cubicBezTo>
                    <a:pt x="9702" y="6914"/>
                    <a:pt x="10396" y="6013"/>
                    <a:pt x="10906" y="5000"/>
                  </a:cubicBezTo>
                  <a:cubicBezTo>
                    <a:pt x="11509" y="3806"/>
                    <a:pt x="12429" y="2815"/>
                    <a:pt x="13280" y="1785"/>
                  </a:cubicBezTo>
                  <a:cubicBezTo>
                    <a:pt x="13598" y="1401"/>
                    <a:pt x="14126" y="1139"/>
                    <a:pt x="14624" y="1139"/>
                  </a:cubicBezTo>
                  <a:close/>
                  <a:moveTo>
                    <a:pt x="14269" y="0"/>
                  </a:moveTo>
                  <a:cubicBezTo>
                    <a:pt x="13583" y="0"/>
                    <a:pt x="13165" y="545"/>
                    <a:pt x="12757" y="978"/>
                  </a:cubicBezTo>
                  <a:cubicBezTo>
                    <a:pt x="10164" y="3729"/>
                    <a:pt x="8519" y="7100"/>
                    <a:pt x="6917" y="10464"/>
                  </a:cubicBezTo>
                  <a:cubicBezTo>
                    <a:pt x="6065" y="12253"/>
                    <a:pt x="5257" y="14096"/>
                    <a:pt x="4887" y="16075"/>
                  </a:cubicBezTo>
                  <a:cubicBezTo>
                    <a:pt x="4725" y="16946"/>
                    <a:pt x="4341" y="17759"/>
                    <a:pt x="4355" y="18679"/>
                  </a:cubicBezTo>
                  <a:cubicBezTo>
                    <a:pt x="4360" y="19079"/>
                    <a:pt x="4161" y="19295"/>
                    <a:pt x="3877" y="19295"/>
                  </a:cubicBezTo>
                  <a:cubicBezTo>
                    <a:pt x="3747" y="19295"/>
                    <a:pt x="3600" y="19250"/>
                    <a:pt x="3447" y="19156"/>
                  </a:cubicBezTo>
                  <a:cubicBezTo>
                    <a:pt x="3000" y="18885"/>
                    <a:pt x="2549" y="18777"/>
                    <a:pt x="2102" y="18777"/>
                  </a:cubicBezTo>
                  <a:cubicBezTo>
                    <a:pt x="1532" y="18777"/>
                    <a:pt x="969" y="18952"/>
                    <a:pt x="429" y="19184"/>
                  </a:cubicBezTo>
                  <a:cubicBezTo>
                    <a:pt x="1" y="19370"/>
                    <a:pt x="6" y="19995"/>
                    <a:pt x="82" y="20480"/>
                  </a:cubicBezTo>
                  <a:cubicBezTo>
                    <a:pt x="198" y="21211"/>
                    <a:pt x="430" y="21908"/>
                    <a:pt x="698" y="22601"/>
                  </a:cubicBezTo>
                  <a:cubicBezTo>
                    <a:pt x="1189" y="23870"/>
                    <a:pt x="1563" y="25194"/>
                    <a:pt x="2149" y="26416"/>
                  </a:cubicBezTo>
                  <a:cubicBezTo>
                    <a:pt x="2428" y="26997"/>
                    <a:pt x="2591" y="27638"/>
                    <a:pt x="2964" y="28174"/>
                  </a:cubicBezTo>
                  <a:cubicBezTo>
                    <a:pt x="3565" y="29038"/>
                    <a:pt x="4128" y="29929"/>
                    <a:pt x="4862" y="30690"/>
                  </a:cubicBezTo>
                  <a:cubicBezTo>
                    <a:pt x="5001" y="30833"/>
                    <a:pt x="5239" y="30900"/>
                    <a:pt x="5498" y="30900"/>
                  </a:cubicBezTo>
                  <a:cubicBezTo>
                    <a:pt x="5902" y="30900"/>
                    <a:pt x="6355" y="30736"/>
                    <a:pt x="6556" y="30447"/>
                  </a:cubicBezTo>
                  <a:cubicBezTo>
                    <a:pt x="6968" y="29857"/>
                    <a:pt x="7555" y="29487"/>
                    <a:pt x="8126" y="29089"/>
                  </a:cubicBezTo>
                  <a:cubicBezTo>
                    <a:pt x="8745" y="28657"/>
                    <a:pt x="9093" y="27972"/>
                    <a:pt x="9633" y="27449"/>
                  </a:cubicBezTo>
                  <a:cubicBezTo>
                    <a:pt x="10946" y="26182"/>
                    <a:pt x="11750" y="24533"/>
                    <a:pt x="12653" y="22972"/>
                  </a:cubicBezTo>
                  <a:cubicBezTo>
                    <a:pt x="12989" y="22391"/>
                    <a:pt x="13625" y="21093"/>
                    <a:pt x="13007" y="20511"/>
                  </a:cubicBezTo>
                  <a:cubicBezTo>
                    <a:pt x="12723" y="20243"/>
                    <a:pt x="12184" y="20055"/>
                    <a:pt x="11746" y="20055"/>
                  </a:cubicBezTo>
                  <a:cubicBezTo>
                    <a:pt x="11640" y="20055"/>
                    <a:pt x="11539" y="20066"/>
                    <a:pt x="11450" y="20090"/>
                  </a:cubicBezTo>
                  <a:cubicBezTo>
                    <a:pt x="11432" y="20094"/>
                    <a:pt x="11414" y="20096"/>
                    <a:pt x="11395" y="20096"/>
                  </a:cubicBezTo>
                  <a:cubicBezTo>
                    <a:pt x="11315" y="20096"/>
                    <a:pt x="11225" y="20061"/>
                    <a:pt x="11139" y="20060"/>
                  </a:cubicBezTo>
                  <a:cubicBezTo>
                    <a:pt x="10938" y="20040"/>
                    <a:pt x="10736" y="19999"/>
                    <a:pt x="10535" y="19999"/>
                  </a:cubicBezTo>
                  <a:cubicBezTo>
                    <a:pt x="10524" y="19999"/>
                    <a:pt x="10513" y="19999"/>
                    <a:pt x="10503" y="20000"/>
                  </a:cubicBezTo>
                  <a:cubicBezTo>
                    <a:pt x="10281" y="20004"/>
                    <a:pt x="10018" y="20142"/>
                    <a:pt x="9809" y="20142"/>
                  </a:cubicBezTo>
                  <a:cubicBezTo>
                    <a:pt x="9708" y="20142"/>
                    <a:pt x="9621" y="20110"/>
                    <a:pt x="9555" y="20017"/>
                  </a:cubicBezTo>
                  <a:cubicBezTo>
                    <a:pt x="9447" y="19861"/>
                    <a:pt x="9716" y="19405"/>
                    <a:pt x="9867" y="19113"/>
                  </a:cubicBezTo>
                  <a:cubicBezTo>
                    <a:pt x="10397" y="18080"/>
                    <a:pt x="10861" y="17014"/>
                    <a:pt x="11402" y="15983"/>
                  </a:cubicBezTo>
                  <a:cubicBezTo>
                    <a:pt x="11850" y="15129"/>
                    <a:pt x="12270" y="14267"/>
                    <a:pt x="12802" y="13455"/>
                  </a:cubicBezTo>
                  <a:cubicBezTo>
                    <a:pt x="13642" y="12175"/>
                    <a:pt x="14370" y="10840"/>
                    <a:pt x="15498" y="9742"/>
                  </a:cubicBezTo>
                  <a:cubicBezTo>
                    <a:pt x="16447" y="8818"/>
                    <a:pt x="17215" y="7701"/>
                    <a:pt x="18088" y="6690"/>
                  </a:cubicBezTo>
                  <a:cubicBezTo>
                    <a:pt x="18323" y="6418"/>
                    <a:pt x="18623" y="6207"/>
                    <a:pt x="18864" y="5963"/>
                  </a:cubicBezTo>
                  <a:cubicBezTo>
                    <a:pt x="19558" y="5263"/>
                    <a:pt x="19331" y="4604"/>
                    <a:pt x="19079" y="3865"/>
                  </a:cubicBezTo>
                  <a:cubicBezTo>
                    <a:pt x="18661" y="2636"/>
                    <a:pt x="17858" y="1814"/>
                    <a:pt x="16690" y="1233"/>
                  </a:cubicBezTo>
                  <a:cubicBezTo>
                    <a:pt x="16108" y="942"/>
                    <a:pt x="15636" y="475"/>
                    <a:pt x="14997" y="180"/>
                  </a:cubicBezTo>
                  <a:cubicBezTo>
                    <a:pt x="14723" y="53"/>
                    <a:pt x="14483" y="0"/>
                    <a:pt x="142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951;p33">
            <a:extLst>
              <a:ext uri="{FF2B5EF4-FFF2-40B4-BE49-F238E27FC236}">
                <a16:creationId xmlns:a16="http://schemas.microsoft.com/office/drawing/2014/main" id="{6A42E924-7546-459F-8D03-B51F4EFA8167}"/>
              </a:ext>
            </a:extLst>
          </p:cNvPr>
          <p:cNvGrpSpPr/>
          <p:nvPr/>
        </p:nvGrpSpPr>
        <p:grpSpPr>
          <a:xfrm rot="20933404" flipH="1">
            <a:off x="5352573" y="2774597"/>
            <a:ext cx="1110661" cy="1242417"/>
            <a:chOff x="3053464" y="2436820"/>
            <a:chExt cx="897459" cy="928614"/>
          </a:xfrm>
        </p:grpSpPr>
        <p:grpSp>
          <p:nvGrpSpPr>
            <p:cNvPr id="37" name="Google Shape;952;p33">
              <a:extLst>
                <a:ext uri="{FF2B5EF4-FFF2-40B4-BE49-F238E27FC236}">
                  <a16:creationId xmlns:a16="http://schemas.microsoft.com/office/drawing/2014/main" id="{1D4BE124-C5E1-4729-8DE0-7973B440063E}"/>
                </a:ext>
              </a:extLst>
            </p:cNvPr>
            <p:cNvGrpSpPr/>
            <p:nvPr/>
          </p:nvGrpSpPr>
          <p:grpSpPr>
            <a:xfrm>
              <a:off x="3053464" y="2436820"/>
              <a:ext cx="897459" cy="928614"/>
              <a:chOff x="3050314" y="2465320"/>
              <a:chExt cx="897459" cy="928614"/>
            </a:xfrm>
          </p:grpSpPr>
          <p:sp>
            <p:nvSpPr>
              <p:cNvPr id="46" name="Google Shape;953;p33">
                <a:extLst>
                  <a:ext uri="{FF2B5EF4-FFF2-40B4-BE49-F238E27FC236}">
                    <a16:creationId xmlns:a16="http://schemas.microsoft.com/office/drawing/2014/main" id="{A2983260-CFD8-436F-857F-876CC7399BA1}"/>
                  </a:ext>
                </a:extLst>
              </p:cNvPr>
              <p:cNvSpPr/>
              <p:nvPr/>
            </p:nvSpPr>
            <p:spPr>
              <a:xfrm>
                <a:off x="3050314" y="2465320"/>
                <a:ext cx="897459" cy="928614"/>
              </a:xfrm>
              <a:custGeom>
                <a:avLst/>
                <a:gdLst/>
                <a:ahLst/>
                <a:cxnLst/>
                <a:rect l="l" t="t" r="r" b="b"/>
                <a:pathLst>
                  <a:path w="71326" h="73802" extrusionOk="0">
                    <a:moveTo>
                      <a:pt x="43237" y="0"/>
                    </a:moveTo>
                    <a:cubicBezTo>
                      <a:pt x="41868" y="0"/>
                      <a:pt x="40497" y="154"/>
                      <a:pt x="39144" y="270"/>
                    </a:cubicBezTo>
                    <a:cubicBezTo>
                      <a:pt x="37706" y="393"/>
                      <a:pt x="36234" y="617"/>
                      <a:pt x="34798" y="1045"/>
                    </a:cubicBezTo>
                    <a:cubicBezTo>
                      <a:pt x="33851" y="1326"/>
                      <a:pt x="32841" y="1563"/>
                      <a:pt x="31842" y="1752"/>
                    </a:cubicBezTo>
                    <a:cubicBezTo>
                      <a:pt x="29554" y="2186"/>
                      <a:pt x="27449" y="3210"/>
                      <a:pt x="25295" y="4045"/>
                    </a:cubicBezTo>
                    <a:cubicBezTo>
                      <a:pt x="24909" y="4195"/>
                      <a:pt x="24445" y="4431"/>
                      <a:pt x="24050" y="4618"/>
                    </a:cubicBezTo>
                    <a:cubicBezTo>
                      <a:pt x="23370" y="4937"/>
                      <a:pt x="22736" y="5369"/>
                      <a:pt x="22106" y="5729"/>
                    </a:cubicBezTo>
                    <a:cubicBezTo>
                      <a:pt x="21653" y="5987"/>
                      <a:pt x="21007" y="5981"/>
                      <a:pt x="20662" y="6545"/>
                    </a:cubicBezTo>
                    <a:cubicBezTo>
                      <a:pt x="20458" y="6878"/>
                      <a:pt x="19979" y="7043"/>
                      <a:pt x="19621" y="7283"/>
                    </a:cubicBezTo>
                    <a:cubicBezTo>
                      <a:pt x="18601" y="7967"/>
                      <a:pt x="17486" y="8473"/>
                      <a:pt x="16543" y="9325"/>
                    </a:cubicBezTo>
                    <a:cubicBezTo>
                      <a:pt x="15627" y="10153"/>
                      <a:pt x="14489" y="10745"/>
                      <a:pt x="13573" y="11607"/>
                    </a:cubicBezTo>
                    <a:cubicBezTo>
                      <a:pt x="12943" y="12200"/>
                      <a:pt x="12193" y="12621"/>
                      <a:pt x="11587" y="13286"/>
                    </a:cubicBezTo>
                    <a:cubicBezTo>
                      <a:pt x="11159" y="13752"/>
                      <a:pt x="10842" y="14289"/>
                      <a:pt x="10420" y="14742"/>
                    </a:cubicBezTo>
                    <a:cubicBezTo>
                      <a:pt x="9877" y="15325"/>
                      <a:pt x="9264" y="15845"/>
                      <a:pt x="8684" y="16395"/>
                    </a:cubicBezTo>
                    <a:cubicBezTo>
                      <a:pt x="8003" y="17041"/>
                      <a:pt x="7645" y="17920"/>
                      <a:pt x="7075" y="18646"/>
                    </a:cubicBezTo>
                    <a:cubicBezTo>
                      <a:pt x="6170" y="19801"/>
                      <a:pt x="5266" y="21000"/>
                      <a:pt x="4560" y="22243"/>
                    </a:cubicBezTo>
                    <a:cubicBezTo>
                      <a:pt x="3703" y="23752"/>
                      <a:pt x="2631" y="25199"/>
                      <a:pt x="2360" y="27062"/>
                    </a:cubicBezTo>
                    <a:cubicBezTo>
                      <a:pt x="2217" y="28050"/>
                      <a:pt x="1606" y="28983"/>
                      <a:pt x="1494" y="30066"/>
                    </a:cubicBezTo>
                    <a:cubicBezTo>
                      <a:pt x="1461" y="30374"/>
                      <a:pt x="1366" y="30886"/>
                      <a:pt x="1089" y="31228"/>
                    </a:cubicBezTo>
                    <a:cubicBezTo>
                      <a:pt x="761" y="31636"/>
                      <a:pt x="442" y="32065"/>
                      <a:pt x="1091" y="32480"/>
                    </a:cubicBezTo>
                    <a:cubicBezTo>
                      <a:pt x="1022" y="32552"/>
                      <a:pt x="960" y="32572"/>
                      <a:pt x="898" y="32572"/>
                    </a:cubicBezTo>
                    <a:cubicBezTo>
                      <a:pt x="810" y="32572"/>
                      <a:pt x="725" y="32531"/>
                      <a:pt x="628" y="32531"/>
                    </a:cubicBezTo>
                    <a:cubicBezTo>
                      <a:pt x="600" y="32531"/>
                      <a:pt x="570" y="32534"/>
                      <a:pt x="539" y="32544"/>
                    </a:cubicBezTo>
                    <a:cubicBezTo>
                      <a:pt x="878" y="33222"/>
                      <a:pt x="876" y="33221"/>
                      <a:pt x="430" y="33754"/>
                    </a:cubicBezTo>
                    <a:cubicBezTo>
                      <a:pt x="346" y="33854"/>
                      <a:pt x="231" y="33950"/>
                      <a:pt x="279" y="34104"/>
                    </a:cubicBezTo>
                    <a:cubicBezTo>
                      <a:pt x="495" y="34790"/>
                      <a:pt x="335" y="35469"/>
                      <a:pt x="232" y="36147"/>
                    </a:cubicBezTo>
                    <a:cubicBezTo>
                      <a:pt x="8" y="37640"/>
                      <a:pt x="270" y="39154"/>
                      <a:pt x="58" y="40649"/>
                    </a:cubicBezTo>
                    <a:cubicBezTo>
                      <a:pt x="49" y="40728"/>
                      <a:pt x="58" y="40809"/>
                      <a:pt x="88" y="40884"/>
                    </a:cubicBezTo>
                    <a:cubicBezTo>
                      <a:pt x="246" y="41307"/>
                      <a:pt x="357" y="41699"/>
                      <a:pt x="145" y="42173"/>
                    </a:cubicBezTo>
                    <a:cubicBezTo>
                      <a:pt x="69" y="42344"/>
                      <a:pt x="0" y="42942"/>
                      <a:pt x="207" y="42951"/>
                    </a:cubicBezTo>
                    <a:cubicBezTo>
                      <a:pt x="982" y="42992"/>
                      <a:pt x="526" y="43438"/>
                      <a:pt x="543" y="43734"/>
                    </a:cubicBezTo>
                    <a:cubicBezTo>
                      <a:pt x="595" y="44603"/>
                      <a:pt x="735" y="45457"/>
                      <a:pt x="993" y="46294"/>
                    </a:cubicBezTo>
                    <a:cubicBezTo>
                      <a:pt x="1278" y="47220"/>
                      <a:pt x="1474" y="48180"/>
                      <a:pt x="1839" y="49071"/>
                    </a:cubicBezTo>
                    <a:cubicBezTo>
                      <a:pt x="2160" y="49850"/>
                      <a:pt x="2763" y="50434"/>
                      <a:pt x="2962" y="51367"/>
                    </a:cubicBezTo>
                    <a:cubicBezTo>
                      <a:pt x="3208" y="52510"/>
                      <a:pt x="3914" y="53595"/>
                      <a:pt x="4588" y="54593"/>
                    </a:cubicBezTo>
                    <a:cubicBezTo>
                      <a:pt x="5470" y="55902"/>
                      <a:pt x="6402" y="57174"/>
                      <a:pt x="7236" y="58518"/>
                    </a:cubicBezTo>
                    <a:cubicBezTo>
                      <a:pt x="8239" y="60134"/>
                      <a:pt x="9620" y="61443"/>
                      <a:pt x="10943" y="62782"/>
                    </a:cubicBezTo>
                    <a:cubicBezTo>
                      <a:pt x="11215" y="63057"/>
                      <a:pt x="11384" y="63481"/>
                      <a:pt x="11778" y="63641"/>
                    </a:cubicBezTo>
                    <a:cubicBezTo>
                      <a:pt x="13038" y="64156"/>
                      <a:pt x="13794" y="65326"/>
                      <a:pt x="14922" y="66047"/>
                    </a:cubicBezTo>
                    <a:cubicBezTo>
                      <a:pt x="15995" y="66735"/>
                      <a:pt x="16977" y="67623"/>
                      <a:pt x="17980" y="68446"/>
                    </a:cubicBezTo>
                    <a:cubicBezTo>
                      <a:pt x="18817" y="69135"/>
                      <a:pt x="19836" y="69488"/>
                      <a:pt x="20731" y="70061"/>
                    </a:cubicBezTo>
                    <a:cubicBezTo>
                      <a:pt x="21782" y="70731"/>
                      <a:pt x="22860" y="71316"/>
                      <a:pt x="24058" y="71672"/>
                    </a:cubicBezTo>
                    <a:cubicBezTo>
                      <a:pt x="24617" y="71837"/>
                      <a:pt x="25208" y="71946"/>
                      <a:pt x="25715" y="72212"/>
                    </a:cubicBezTo>
                    <a:cubicBezTo>
                      <a:pt x="27252" y="73018"/>
                      <a:pt x="28975" y="73004"/>
                      <a:pt x="30609" y="73354"/>
                    </a:cubicBezTo>
                    <a:cubicBezTo>
                      <a:pt x="32046" y="73664"/>
                      <a:pt x="33564" y="73589"/>
                      <a:pt x="35044" y="73723"/>
                    </a:cubicBezTo>
                    <a:cubicBezTo>
                      <a:pt x="35633" y="73776"/>
                      <a:pt x="36221" y="73801"/>
                      <a:pt x="36808" y="73801"/>
                    </a:cubicBezTo>
                    <a:cubicBezTo>
                      <a:pt x="38145" y="73801"/>
                      <a:pt x="39475" y="73673"/>
                      <a:pt x="40790" y="73463"/>
                    </a:cubicBezTo>
                    <a:cubicBezTo>
                      <a:pt x="41185" y="73400"/>
                      <a:pt x="41599" y="73276"/>
                      <a:pt x="42001" y="73276"/>
                    </a:cubicBezTo>
                    <a:cubicBezTo>
                      <a:pt x="42059" y="73276"/>
                      <a:pt x="42116" y="73278"/>
                      <a:pt x="42173" y="73284"/>
                    </a:cubicBezTo>
                    <a:cubicBezTo>
                      <a:pt x="42246" y="73291"/>
                      <a:pt x="42318" y="73295"/>
                      <a:pt x="42389" y="73295"/>
                    </a:cubicBezTo>
                    <a:cubicBezTo>
                      <a:pt x="42800" y="73295"/>
                      <a:pt x="43170" y="73180"/>
                      <a:pt x="43561" y="73065"/>
                    </a:cubicBezTo>
                    <a:cubicBezTo>
                      <a:pt x="44424" y="72810"/>
                      <a:pt x="45291" y="72559"/>
                      <a:pt x="46149" y="72299"/>
                    </a:cubicBezTo>
                    <a:cubicBezTo>
                      <a:pt x="46885" y="72077"/>
                      <a:pt x="47668" y="71985"/>
                      <a:pt x="48389" y="71649"/>
                    </a:cubicBezTo>
                    <a:cubicBezTo>
                      <a:pt x="48960" y="71383"/>
                      <a:pt x="49581" y="71226"/>
                      <a:pt x="50160" y="70979"/>
                    </a:cubicBezTo>
                    <a:cubicBezTo>
                      <a:pt x="50507" y="70831"/>
                      <a:pt x="51045" y="70826"/>
                      <a:pt x="51462" y="70571"/>
                    </a:cubicBezTo>
                    <a:cubicBezTo>
                      <a:pt x="52339" y="70033"/>
                      <a:pt x="53260" y="69580"/>
                      <a:pt x="54106" y="68972"/>
                    </a:cubicBezTo>
                    <a:cubicBezTo>
                      <a:pt x="54573" y="68636"/>
                      <a:pt x="55189" y="68471"/>
                      <a:pt x="55665" y="68079"/>
                    </a:cubicBezTo>
                    <a:cubicBezTo>
                      <a:pt x="56057" y="67757"/>
                      <a:pt x="56485" y="67342"/>
                      <a:pt x="56880" y="67183"/>
                    </a:cubicBezTo>
                    <a:cubicBezTo>
                      <a:pt x="57812" y="66806"/>
                      <a:pt x="58266" y="65873"/>
                      <a:pt x="59157" y="65514"/>
                    </a:cubicBezTo>
                    <a:cubicBezTo>
                      <a:pt x="59363" y="65431"/>
                      <a:pt x="59486" y="65276"/>
                      <a:pt x="59624" y="65105"/>
                    </a:cubicBezTo>
                    <a:cubicBezTo>
                      <a:pt x="60320" y="64254"/>
                      <a:pt x="60957" y="63325"/>
                      <a:pt x="61783" y="62620"/>
                    </a:cubicBezTo>
                    <a:cubicBezTo>
                      <a:pt x="62449" y="62053"/>
                      <a:pt x="63141" y="61441"/>
                      <a:pt x="63583" y="60774"/>
                    </a:cubicBezTo>
                    <a:cubicBezTo>
                      <a:pt x="64475" y="59428"/>
                      <a:pt x="65620" y="58282"/>
                      <a:pt x="66400" y="56832"/>
                    </a:cubicBezTo>
                    <a:cubicBezTo>
                      <a:pt x="67071" y="55586"/>
                      <a:pt x="67631" y="54273"/>
                      <a:pt x="68384" y="53081"/>
                    </a:cubicBezTo>
                    <a:cubicBezTo>
                      <a:pt x="69073" y="51988"/>
                      <a:pt x="69355" y="50743"/>
                      <a:pt x="69745" y="49578"/>
                    </a:cubicBezTo>
                    <a:cubicBezTo>
                      <a:pt x="70240" y="48102"/>
                      <a:pt x="70692" y="46557"/>
                      <a:pt x="70759" y="44938"/>
                    </a:cubicBezTo>
                    <a:cubicBezTo>
                      <a:pt x="70781" y="44432"/>
                      <a:pt x="70692" y="43777"/>
                      <a:pt x="70896" y="43412"/>
                    </a:cubicBezTo>
                    <a:cubicBezTo>
                      <a:pt x="71326" y="42642"/>
                      <a:pt x="71100" y="41803"/>
                      <a:pt x="71014" y="41181"/>
                    </a:cubicBezTo>
                    <a:cubicBezTo>
                      <a:pt x="70868" y="40128"/>
                      <a:pt x="71033" y="39095"/>
                      <a:pt x="70923" y="38051"/>
                    </a:cubicBezTo>
                    <a:cubicBezTo>
                      <a:pt x="70686" y="35823"/>
                      <a:pt x="70285" y="33660"/>
                      <a:pt x="69574" y="31539"/>
                    </a:cubicBezTo>
                    <a:cubicBezTo>
                      <a:pt x="69008" y="29848"/>
                      <a:pt x="68303" y="28263"/>
                      <a:pt x="67394" y="26701"/>
                    </a:cubicBezTo>
                    <a:cubicBezTo>
                      <a:pt x="66480" y="25127"/>
                      <a:pt x="65375" y="23680"/>
                      <a:pt x="64478" y="22095"/>
                    </a:cubicBezTo>
                    <a:cubicBezTo>
                      <a:pt x="63624" y="20583"/>
                      <a:pt x="62468" y="19216"/>
                      <a:pt x="61298" y="17915"/>
                    </a:cubicBezTo>
                    <a:cubicBezTo>
                      <a:pt x="59554" y="15974"/>
                      <a:pt x="57577" y="14291"/>
                      <a:pt x="55265" y="13015"/>
                    </a:cubicBezTo>
                    <a:cubicBezTo>
                      <a:pt x="54589" y="12640"/>
                      <a:pt x="53848" y="12345"/>
                      <a:pt x="53259" y="11809"/>
                    </a:cubicBezTo>
                    <a:cubicBezTo>
                      <a:pt x="53039" y="11612"/>
                      <a:pt x="52935" y="11484"/>
                      <a:pt x="53156" y="11176"/>
                    </a:cubicBezTo>
                    <a:cubicBezTo>
                      <a:pt x="53811" y="10268"/>
                      <a:pt x="54562" y="9422"/>
                      <a:pt x="55189" y="8516"/>
                    </a:cubicBezTo>
                    <a:cubicBezTo>
                      <a:pt x="56040" y="7284"/>
                      <a:pt x="56978" y="6113"/>
                      <a:pt x="57793" y="4851"/>
                    </a:cubicBezTo>
                    <a:cubicBezTo>
                      <a:pt x="58447" y="3838"/>
                      <a:pt x="58419" y="3317"/>
                      <a:pt x="57323" y="2774"/>
                    </a:cubicBezTo>
                    <a:cubicBezTo>
                      <a:pt x="56325" y="2280"/>
                      <a:pt x="55309" y="1742"/>
                      <a:pt x="54239" y="1489"/>
                    </a:cubicBezTo>
                    <a:cubicBezTo>
                      <a:pt x="52423" y="1060"/>
                      <a:pt x="50665" y="429"/>
                      <a:pt x="48747" y="327"/>
                    </a:cubicBezTo>
                    <a:cubicBezTo>
                      <a:pt x="47030" y="237"/>
                      <a:pt x="45311" y="40"/>
                      <a:pt x="43584" y="4"/>
                    </a:cubicBezTo>
                    <a:cubicBezTo>
                      <a:pt x="43469" y="2"/>
                      <a:pt x="43353" y="0"/>
                      <a:pt x="43237"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54;p33">
                <a:extLst>
                  <a:ext uri="{FF2B5EF4-FFF2-40B4-BE49-F238E27FC236}">
                    <a16:creationId xmlns:a16="http://schemas.microsoft.com/office/drawing/2014/main" id="{C28F62D1-2B2C-46FB-8625-1093E7E024BB}"/>
                  </a:ext>
                </a:extLst>
              </p:cNvPr>
              <p:cNvSpPr/>
              <p:nvPr/>
            </p:nvSpPr>
            <p:spPr>
              <a:xfrm>
                <a:off x="3050314" y="2465320"/>
                <a:ext cx="897459" cy="928614"/>
              </a:xfrm>
              <a:custGeom>
                <a:avLst/>
                <a:gdLst/>
                <a:ahLst/>
                <a:cxnLst/>
                <a:rect l="l" t="t" r="r" b="b"/>
                <a:pathLst>
                  <a:path w="71326" h="73802" extrusionOk="0">
                    <a:moveTo>
                      <a:pt x="45467" y="1554"/>
                    </a:moveTo>
                    <a:cubicBezTo>
                      <a:pt x="46650" y="1554"/>
                      <a:pt x="47855" y="1751"/>
                      <a:pt x="49044" y="1854"/>
                    </a:cubicBezTo>
                    <a:cubicBezTo>
                      <a:pt x="51397" y="2056"/>
                      <a:pt x="53657" y="2614"/>
                      <a:pt x="55768" y="3708"/>
                    </a:cubicBezTo>
                    <a:cubicBezTo>
                      <a:pt x="55973" y="3814"/>
                      <a:pt x="56220" y="3837"/>
                      <a:pt x="56521" y="3918"/>
                    </a:cubicBezTo>
                    <a:cubicBezTo>
                      <a:pt x="55681" y="5169"/>
                      <a:pt x="54892" y="6376"/>
                      <a:pt x="53952" y="7475"/>
                    </a:cubicBezTo>
                    <a:cubicBezTo>
                      <a:pt x="52965" y="8625"/>
                      <a:pt x="52198" y="9941"/>
                      <a:pt x="51188" y="11081"/>
                    </a:cubicBezTo>
                    <a:cubicBezTo>
                      <a:pt x="50628" y="11713"/>
                      <a:pt x="51283" y="12964"/>
                      <a:pt x="52249" y="13206"/>
                    </a:cubicBezTo>
                    <a:cubicBezTo>
                      <a:pt x="52582" y="13292"/>
                      <a:pt x="53114" y="13073"/>
                      <a:pt x="52982" y="13760"/>
                    </a:cubicBezTo>
                    <a:cubicBezTo>
                      <a:pt x="53518" y="13760"/>
                      <a:pt x="53870" y="14140"/>
                      <a:pt x="54253" y="14420"/>
                    </a:cubicBezTo>
                    <a:cubicBezTo>
                      <a:pt x="55247" y="15145"/>
                      <a:pt x="56412" y="15594"/>
                      <a:pt x="57286" y="16543"/>
                    </a:cubicBezTo>
                    <a:cubicBezTo>
                      <a:pt x="57686" y="16977"/>
                      <a:pt x="58347" y="17308"/>
                      <a:pt x="58739" y="17755"/>
                    </a:cubicBezTo>
                    <a:cubicBezTo>
                      <a:pt x="59346" y="18449"/>
                      <a:pt x="60200" y="18953"/>
                      <a:pt x="60534" y="19875"/>
                    </a:cubicBezTo>
                    <a:cubicBezTo>
                      <a:pt x="60632" y="20144"/>
                      <a:pt x="60889" y="20253"/>
                      <a:pt x="61062" y="20443"/>
                    </a:cubicBezTo>
                    <a:cubicBezTo>
                      <a:pt x="62031" y="21515"/>
                      <a:pt x="62907" y="22666"/>
                      <a:pt x="63681" y="23884"/>
                    </a:cubicBezTo>
                    <a:cubicBezTo>
                      <a:pt x="64476" y="25136"/>
                      <a:pt x="65677" y="26199"/>
                      <a:pt x="65921" y="27767"/>
                    </a:cubicBezTo>
                    <a:cubicBezTo>
                      <a:pt x="66029" y="28465"/>
                      <a:pt x="66397" y="28993"/>
                      <a:pt x="66743" y="29584"/>
                    </a:cubicBezTo>
                    <a:cubicBezTo>
                      <a:pt x="67202" y="30363"/>
                      <a:pt x="67398" y="31295"/>
                      <a:pt x="67717" y="32158"/>
                    </a:cubicBezTo>
                    <a:cubicBezTo>
                      <a:pt x="68043" y="33040"/>
                      <a:pt x="68261" y="33960"/>
                      <a:pt x="68527" y="34857"/>
                    </a:cubicBezTo>
                    <a:cubicBezTo>
                      <a:pt x="68767" y="35666"/>
                      <a:pt x="69221" y="36598"/>
                      <a:pt x="69050" y="37335"/>
                    </a:cubicBezTo>
                    <a:cubicBezTo>
                      <a:pt x="68821" y="38319"/>
                      <a:pt x="69499" y="39233"/>
                      <a:pt x="69011" y="40146"/>
                    </a:cubicBezTo>
                    <a:cubicBezTo>
                      <a:pt x="69659" y="40702"/>
                      <a:pt x="68941" y="41343"/>
                      <a:pt x="69064" y="41770"/>
                    </a:cubicBezTo>
                    <a:cubicBezTo>
                      <a:pt x="69339" y="42730"/>
                      <a:pt x="68893" y="43553"/>
                      <a:pt x="68936" y="44418"/>
                    </a:cubicBezTo>
                    <a:cubicBezTo>
                      <a:pt x="68975" y="45230"/>
                      <a:pt x="68955" y="46050"/>
                      <a:pt x="68770" y="46794"/>
                    </a:cubicBezTo>
                    <a:cubicBezTo>
                      <a:pt x="68656" y="47251"/>
                      <a:pt x="68676" y="47823"/>
                      <a:pt x="68280" y="48240"/>
                    </a:cubicBezTo>
                    <a:cubicBezTo>
                      <a:pt x="68045" y="48486"/>
                      <a:pt x="68011" y="48827"/>
                      <a:pt x="68082" y="49233"/>
                    </a:cubicBezTo>
                    <a:cubicBezTo>
                      <a:pt x="68185" y="49821"/>
                      <a:pt x="67679" y="50303"/>
                      <a:pt x="67485" y="50852"/>
                    </a:cubicBezTo>
                    <a:cubicBezTo>
                      <a:pt x="66968" y="52303"/>
                      <a:pt x="66279" y="53696"/>
                      <a:pt x="65654" y="55108"/>
                    </a:cubicBezTo>
                    <a:cubicBezTo>
                      <a:pt x="65095" y="56370"/>
                      <a:pt x="64378" y="57504"/>
                      <a:pt x="63523" y="58616"/>
                    </a:cubicBezTo>
                    <a:cubicBezTo>
                      <a:pt x="62569" y="59854"/>
                      <a:pt x="61522" y="61018"/>
                      <a:pt x="60508" y="62188"/>
                    </a:cubicBezTo>
                    <a:cubicBezTo>
                      <a:pt x="59733" y="63082"/>
                      <a:pt x="58727" y="63848"/>
                      <a:pt x="57798" y="64638"/>
                    </a:cubicBezTo>
                    <a:cubicBezTo>
                      <a:pt x="56331" y="65884"/>
                      <a:pt x="54610" y="66702"/>
                      <a:pt x="53092" y="67846"/>
                    </a:cubicBezTo>
                    <a:cubicBezTo>
                      <a:pt x="52195" y="68522"/>
                      <a:pt x="51040" y="68879"/>
                      <a:pt x="50003" y="69381"/>
                    </a:cubicBezTo>
                    <a:cubicBezTo>
                      <a:pt x="48436" y="70139"/>
                      <a:pt x="46747" y="70583"/>
                      <a:pt x="45081" y="71066"/>
                    </a:cubicBezTo>
                    <a:cubicBezTo>
                      <a:pt x="43186" y="71613"/>
                      <a:pt x="41240" y="71826"/>
                      <a:pt x="39267" y="71826"/>
                    </a:cubicBezTo>
                    <a:cubicBezTo>
                      <a:pt x="39170" y="71826"/>
                      <a:pt x="39072" y="71826"/>
                      <a:pt x="38975" y="71825"/>
                    </a:cubicBezTo>
                    <a:cubicBezTo>
                      <a:pt x="38966" y="71825"/>
                      <a:pt x="38957" y="71825"/>
                      <a:pt x="38948" y="71825"/>
                    </a:cubicBezTo>
                    <a:cubicBezTo>
                      <a:pt x="38300" y="71825"/>
                      <a:pt x="37632" y="72055"/>
                      <a:pt x="36997" y="72055"/>
                    </a:cubicBezTo>
                    <a:cubicBezTo>
                      <a:pt x="36882" y="72055"/>
                      <a:pt x="36769" y="72048"/>
                      <a:pt x="36657" y="72030"/>
                    </a:cubicBezTo>
                    <a:cubicBezTo>
                      <a:pt x="36287" y="71972"/>
                      <a:pt x="35918" y="71954"/>
                      <a:pt x="35550" y="71954"/>
                    </a:cubicBezTo>
                    <a:cubicBezTo>
                      <a:pt x="34891" y="71954"/>
                      <a:pt x="34232" y="72013"/>
                      <a:pt x="33565" y="72013"/>
                    </a:cubicBezTo>
                    <a:cubicBezTo>
                      <a:pt x="33207" y="72013"/>
                      <a:pt x="32846" y="71996"/>
                      <a:pt x="32482" y="71943"/>
                    </a:cubicBezTo>
                    <a:cubicBezTo>
                      <a:pt x="30682" y="71682"/>
                      <a:pt x="28960" y="71187"/>
                      <a:pt x="27230" y="70734"/>
                    </a:cubicBezTo>
                    <a:cubicBezTo>
                      <a:pt x="26734" y="70605"/>
                      <a:pt x="26085" y="70226"/>
                      <a:pt x="25607" y="70079"/>
                    </a:cubicBezTo>
                    <a:cubicBezTo>
                      <a:pt x="24869" y="69855"/>
                      <a:pt x="24200" y="69479"/>
                      <a:pt x="23524" y="69185"/>
                    </a:cubicBezTo>
                    <a:cubicBezTo>
                      <a:pt x="21890" y="68476"/>
                      <a:pt x="20365" y="67514"/>
                      <a:pt x="18901" y="66491"/>
                    </a:cubicBezTo>
                    <a:cubicBezTo>
                      <a:pt x="18439" y="66166"/>
                      <a:pt x="17951" y="65879"/>
                      <a:pt x="17442" y="65634"/>
                    </a:cubicBezTo>
                    <a:cubicBezTo>
                      <a:pt x="16562" y="65204"/>
                      <a:pt x="15625" y="64737"/>
                      <a:pt x="15127" y="63776"/>
                    </a:cubicBezTo>
                    <a:cubicBezTo>
                      <a:pt x="15073" y="63672"/>
                      <a:pt x="14937" y="63572"/>
                      <a:pt x="14821" y="63543"/>
                    </a:cubicBezTo>
                    <a:cubicBezTo>
                      <a:pt x="13985" y="63330"/>
                      <a:pt x="13601" y="62491"/>
                      <a:pt x="12869" y="62149"/>
                    </a:cubicBezTo>
                    <a:cubicBezTo>
                      <a:pt x="12646" y="62045"/>
                      <a:pt x="12663" y="61861"/>
                      <a:pt x="12615" y="61690"/>
                    </a:cubicBezTo>
                    <a:cubicBezTo>
                      <a:pt x="12548" y="61450"/>
                      <a:pt x="12441" y="61217"/>
                      <a:pt x="12207" y="61124"/>
                    </a:cubicBezTo>
                    <a:cubicBezTo>
                      <a:pt x="11493" y="60839"/>
                      <a:pt x="11094" y="60246"/>
                      <a:pt x="10608" y="59696"/>
                    </a:cubicBezTo>
                    <a:cubicBezTo>
                      <a:pt x="9420" y="58345"/>
                      <a:pt x="8612" y="56732"/>
                      <a:pt x="7467" y="55363"/>
                    </a:cubicBezTo>
                    <a:cubicBezTo>
                      <a:pt x="7166" y="55001"/>
                      <a:pt x="7245" y="54553"/>
                      <a:pt x="7069" y="54164"/>
                    </a:cubicBezTo>
                    <a:cubicBezTo>
                      <a:pt x="6856" y="53690"/>
                      <a:pt x="5991" y="53842"/>
                      <a:pt x="6116" y="52926"/>
                    </a:cubicBezTo>
                    <a:cubicBezTo>
                      <a:pt x="6170" y="52512"/>
                      <a:pt x="5535" y="51874"/>
                      <a:pt x="5269" y="51306"/>
                    </a:cubicBezTo>
                    <a:cubicBezTo>
                      <a:pt x="4781" y="50263"/>
                      <a:pt x="4224" y="49242"/>
                      <a:pt x="3835" y="48161"/>
                    </a:cubicBezTo>
                    <a:cubicBezTo>
                      <a:pt x="3418" y="47007"/>
                      <a:pt x="3107" y="45815"/>
                      <a:pt x="2833" y="44608"/>
                    </a:cubicBezTo>
                    <a:cubicBezTo>
                      <a:pt x="2566" y="43430"/>
                      <a:pt x="2385" y="42232"/>
                      <a:pt x="2234" y="41055"/>
                    </a:cubicBezTo>
                    <a:cubicBezTo>
                      <a:pt x="2155" y="40431"/>
                      <a:pt x="2205" y="39716"/>
                      <a:pt x="2172" y="39042"/>
                    </a:cubicBezTo>
                    <a:cubicBezTo>
                      <a:pt x="2127" y="38056"/>
                      <a:pt x="2194" y="37074"/>
                      <a:pt x="2325" y="36100"/>
                    </a:cubicBezTo>
                    <a:cubicBezTo>
                      <a:pt x="2525" y="34616"/>
                      <a:pt x="2752" y="33137"/>
                      <a:pt x="3007" y="31661"/>
                    </a:cubicBezTo>
                    <a:cubicBezTo>
                      <a:pt x="3116" y="31023"/>
                      <a:pt x="3404" y="30410"/>
                      <a:pt x="3466" y="29770"/>
                    </a:cubicBezTo>
                    <a:cubicBezTo>
                      <a:pt x="3525" y="29145"/>
                      <a:pt x="3819" y="28594"/>
                      <a:pt x="4026" y="28058"/>
                    </a:cubicBezTo>
                    <a:cubicBezTo>
                      <a:pt x="4411" y="27058"/>
                      <a:pt x="4891" y="26068"/>
                      <a:pt x="5327" y="25085"/>
                    </a:cubicBezTo>
                    <a:cubicBezTo>
                      <a:pt x="6182" y="23150"/>
                      <a:pt x="7478" y="21513"/>
                      <a:pt x="8603" y="19769"/>
                    </a:cubicBezTo>
                    <a:cubicBezTo>
                      <a:pt x="9595" y="18231"/>
                      <a:pt x="10835" y="16856"/>
                      <a:pt x="12150" y="15543"/>
                    </a:cubicBezTo>
                    <a:cubicBezTo>
                      <a:pt x="12749" y="14947"/>
                      <a:pt x="13653" y="14515"/>
                      <a:pt x="13875" y="13527"/>
                    </a:cubicBezTo>
                    <a:cubicBezTo>
                      <a:pt x="13945" y="13217"/>
                      <a:pt x="14427" y="13228"/>
                      <a:pt x="14699" y="13020"/>
                    </a:cubicBezTo>
                    <a:cubicBezTo>
                      <a:pt x="15669" y="12276"/>
                      <a:pt x="16566" y="11455"/>
                      <a:pt x="17490" y="10660"/>
                    </a:cubicBezTo>
                    <a:cubicBezTo>
                      <a:pt x="18140" y="10100"/>
                      <a:pt x="19194" y="10047"/>
                      <a:pt x="19548" y="9081"/>
                    </a:cubicBezTo>
                    <a:cubicBezTo>
                      <a:pt x="19638" y="9099"/>
                      <a:pt x="19722" y="9108"/>
                      <a:pt x="19802" y="9108"/>
                    </a:cubicBezTo>
                    <a:cubicBezTo>
                      <a:pt x="20809" y="9108"/>
                      <a:pt x="21113" y="7759"/>
                      <a:pt x="22030" y="7745"/>
                    </a:cubicBezTo>
                    <a:cubicBezTo>
                      <a:pt x="22985" y="7729"/>
                      <a:pt x="23375" y="6807"/>
                      <a:pt x="24211" y="6667"/>
                    </a:cubicBezTo>
                    <a:cubicBezTo>
                      <a:pt x="24711" y="6583"/>
                      <a:pt x="24920" y="5979"/>
                      <a:pt x="25579" y="5979"/>
                    </a:cubicBezTo>
                    <a:cubicBezTo>
                      <a:pt x="25617" y="5979"/>
                      <a:pt x="25656" y="5981"/>
                      <a:pt x="25698" y="5985"/>
                    </a:cubicBezTo>
                    <a:cubicBezTo>
                      <a:pt x="25717" y="5987"/>
                      <a:pt x="25738" y="5988"/>
                      <a:pt x="25759" y="5988"/>
                    </a:cubicBezTo>
                    <a:cubicBezTo>
                      <a:pt x="26189" y="5988"/>
                      <a:pt x="26832" y="5556"/>
                      <a:pt x="27278" y="5273"/>
                    </a:cubicBezTo>
                    <a:cubicBezTo>
                      <a:pt x="28941" y="4218"/>
                      <a:pt x="30853" y="3960"/>
                      <a:pt x="32651" y="3352"/>
                    </a:cubicBezTo>
                    <a:cubicBezTo>
                      <a:pt x="34297" y="2795"/>
                      <a:pt x="36069" y="2815"/>
                      <a:pt x="37726" y="2348"/>
                    </a:cubicBezTo>
                    <a:cubicBezTo>
                      <a:pt x="39974" y="1717"/>
                      <a:pt x="42288" y="1829"/>
                      <a:pt x="44567" y="1597"/>
                    </a:cubicBezTo>
                    <a:cubicBezTo>
                      <a:pt x="44865" y="1567"/>
                      <a:pt x="45165" y="1554"/>
                      <a:pt x="45467" y="1554"/>
                    </a:cubicBezTo>
                    <a:close/>
                    <a:moveTo>
                      <a:pt x="43237" y="0"/>
                    </a:moveTo>
                    <a:cubicBezTo>
                      <a:pt x="41868" y="0"/>
                      <a:pt x="40497" y="154"/>
                      <a:pt x="39144" y="270"/>
                    </a:cubicBezTo>
                    <a:cubicBezTo>
                      <a:pt x="37706" y="393"/>
                      <a:pt x="36234" y="617"/>
                      <a:pt x="34798" y="1045"/>
                    </a:cubicBezTo>
                    <a:cubicBezTo>
                      <a:pt x="33851" y="1326"/>
                      <a:pt x="32841" y="1563"/>
                      <a:pt x="31842" y="1752"/>
                    </a:cubicBezTo>
                    <a:cubicBezTo>
                      <a:pt x="29554" y="2186"/>
                      <a:pt x="27449" y="3210"/>
                      <a:pt x="25295" y="4045"/>
                    </a:cubicBezTo>
                    <a:cubicBezTo>
                      <a:pt x="24909" y="4195"/>
                      <a:pt x="24445" y="4431"/>
                      <a:pt x="24050" y="4618"/>
                    </a:cubicBezTo>
                    <a:cubicBezTo>
                      <a:pt x="23370" y="4937"/>
                      <a:pt x="22736" y="5369"/>
                      <a:pt x="22106" y="5729"/>
                    </a:cubicBezTo>
                    <a:cubicBezTo>
                      <a:pt x="21653" y="5987"/>
                      <a:pt x="21007" y="5981"/>
                      <a:pt x="20662" y="6545"/>
                    </a:cubicBezTo>
                    <a:cubicBezTo>
                      <a:pt x="20458" y="6878"/>
                      <a:pt x="19979" y="7043"/>
                      <a:pt x="19621" y="7283"/>
                    </a:cubicBezTo>
                    <a:cubicBezTo>
                      <a:pt x="18601" y="7967"/>
                      <a:pt x="17486" y="8473"/>
                      <a:pt x="16543" y="9325"/>
                    </a:cubicBezTo>
                    <a:cubicBezTo>
                      <a:pt x="15627" y="10153"/>
                      <a:pt x="14489" y="10745"/>
                      <a:pt x="13573" y="11607"/>
                    </a:cubicBezTo>
                    <a:cubicBezTo>
                      <a:pt x="12943" y="12200"/>
                      <a:pt x="12193" y="12621"/>
                      <a:pt x="11587" y="13286"/>
                    </a:cubicBezTo>
                    <a:cubicBezTo>
                      <a:pt x="11159" y="13752"/>
                      <a:pt x="10842" y="14289"/>
                      <a:pt x="10420" y="14742"/>
                    </a:cubicBezTo>
                    <a:cubicBezTo>
                      <a:pt x="9877" y="15325"/>
                      <a:pt x="9264" y="15845"/>
                      <a:pt x="8684" y="16395"/>
                    </a:cubicBezTo>
                    <a:cubicBezTo>
                      <a:pt x="8003" y="17041"/>
                      <a:pt x="7645" y="17920"/>
                      <a:pt x="7075" y="18646"/>
                    </a:cubicBezTo>
                    <a:cubicBezTo>
                      <a:pt x="6170" y="19801"/>
                      <a:pt x="5266" y="21000"/>
                      <a:pt x="4560" y="22243"/>
                    </a:cubicBezTo>
                    <a:cubicBezTo>
                      <a:pt x="3703" y="23752"/>
                      <a:pt x="2631" y="25199"/>
                      <a:pt x="2360" y="27062"/>
                    </a:cubicBezTo>
                    <a:cubicBezTo>
                      <a:pt x="2217" y="28050"/>
                      <a:pt x="1606" y="28983"/>
                      <a:pt x="1494" y="30066"/>
                    </a:cubicBezTo>
                    <a:cubicBezTo>
                      <a:pt x="1461" y="30374"/>
                      <a:pt x="1366" y="30886"/>
                      <a:pt x="1089" y="31228"/>
                    </a:cubicBezTo>
                    <a:cubicBezTo>
                      <a:pt x="761" y="31636"/>
                      <a:pt x="442" y="32065"/>
                      <a:pt x="1091" y="32480"/>
                    </a:cubicBezTo>
                    <a:cubicBezTo>
                      <a:pt x="1022" y="32552"/>
                      <a:pt x="960" y="32572"/>
                      <a:pt x="898" y="32572"/>
                    </a:cubicBezTo>
                    <a:cubicBezTo>
                      <a:pt x="810" y="32572"/>
                      <a:pt x="725" y="32531"/>
                      <a:pt x="628" y="32531"/>
                    </a:cubicBezTo>
                    <a:cubicBezTo>
                      <a:pt x="600" y="32531"/>
                      <a:pt x="570" y="32534"/>
                      <a:pt x="539" y="32544"/>
                    </a:cubicBezTo>
                    <a:cubicBezTo>
                      <a:pt x="878" y="33222"/>
                      <a:pt x="876" y="33221"/>
                      <a:pt x="430" y="33754"/>
                    </a:cubicBezTo>
                    <a:cubicBezTo>
                      <a:pt x="346" y="33854"/>
                      <a:pt x="231" y="33950"/>
                      <a:pt x="279" y="34104"/>
                    </a:cubicBezTo>
                    <a:cubicBezTo>
                      <a:pt x="495" y="34790"/>
                      <a:pt x="335" y="35469"/>
                      <a:pt x="232" y="36147"/>
                    </a:cubicBezTo>
                    <a:cubicBezTo>
                      <a:pt x="8" y="37640"/>
                      <a:pt x="270" y="39154"/>
                      <a:pt x="58" y="40649"/>
                    </a:cubicBezTo>
                    <a:cubicBezTo>
                      <a:pt x="49" y="40728"/>
                      <a:pt x="58" y="40809"/>
                      <a:pt x="88" y="40884"/>
                    </a:cubicBezTo>
                    <a:cubicBezTo>
                      <a:pt x="246" y="41307"/>
                      <a:pt x="357" y="41699"/>
                      <a:pt x="145" y="42173"/>
                    </a:cubicBezTo>
                    <a:cubicBezTo>
                      <a:pt x="69" y="42344"/>
                      <a:pt x="0" y="42942"/>
                      <a:pt x="207" y="42951"/>
                    </a:cubicBezTo>
                    <a:cubicBezTo>
                      <a:pt x="982" y="42992"/>
                      <a:pt x="526" y="43438"/>
                      <a:pt x="543" y="43734"/>
                    </a:cubicBezTo>
                    <a:cubicBezTo>
                      <a:pt x="595" y="44603"/>
                      <a:pt x="735" y="45457"/>
                      <a:pt x="993" y="46294"/>
                    </a:cubicBezTo>
                    <a:cubicBezTo>
                      <a:pt x="1278" y="47220"/>
                      <a:pt x="1474" y="48180"/>
                      <a:pt x="1839" y="49071"/>
                    </a:cubicBezTo>
                    <a:cubicBezTo>
                      <a:pt x="2160" y="49850"/>
                      <a:pt x="2763" y="50434"/>
                      <a:pt x="2962" y="51367"/>
                    </a:cubicBezTo>
                    <a:cubicBezTo>
                      <a:pt x="3208" y="52510"/>
                      <a:pt x="3914" y="53595"/>
                      <a:pt x="4588" y="54593"/>
                    </a:cubicBezTo>
                    <a:cubicBezTo>
                      <a:pt x="5470" y="55902"/>
                      <a:pt x="6402" y="57174"/>
                      <a:pt x="7236" y="58518"/>
                    </a:cubicBezTo>
                    <a:cubicBezTo>
                      <a:pt x="8239" y="60134"/>
                      <a:pt x="9620" y="61443"/>
                      <a:pt x="10943" y="62782"/>
                    </a:cubicBezTo>
                    <a:cubicBezTo>
                      <a:pt x="11215" y="63057"/>
                      <a:pt x="11384" y="63481"/>
                      <a:pt x="11778" y="63641"/>
                    </a:cubicBezTo>
                    <a:cubicBezTo>
                      <a:pt x="13038" y="64156"/>
                      <a:pt x="13794" y="65326"/>
                      <a:pt x="14922" y="66047"/>
                    </a:cubicBezTo>
                    <a:cubicBezTo>
                      <a:pt x="15995" y="66735"/>
                      <a:pt x="16977" y="67623"/>
                      <a:pt x="17980" y="68446"/>
                    </a:cubicBezTo>
                    <a:cubicBezTo>
                      <a:pt x="18817" y="69135"/>
                      <a:pt x="19836" y="69488"/>
                      <a:pt x="20731" y="70061"/>
                    </a:cubicBezTo>
                    <a:cubicBezTo>
                      <a:pt x="21782" y="70731"/>
                      <a:pt x="22860" y="71316"/>
                      <a:pt x="24058" y="71672"/>
                    </a:cubicBezTo>
                    <a:cubicBezTo>
                      <a:pt x="24617" y="71837"/>
                      <a:pt x="25208" y="71946"/>
                      <a:pt x="25715" y="72212"/>
                    </a:cubicBezTo>
                    <a:cubicBezTo>
                      <a:pt x="27252" y="73018"/>
                      <a:pt x="28975" y="73004"/>
                      <a:pt x="30609" y="73354"/>
                    </a:cubicBezTo>
                    <a:cubicBezTo>
                      <a:pt x="32046" y="73664"/>
                      <a:pt x="33564" y="73589"/>
                      <a:pt x="35044" y="73723"/>
                    </a:cubicBezTo>
                    <a:cubicBezTo>
                      <a:pt x="35633" y="73776"/>
                      <a:pt x="36221" y="73801"/>
                      <a:pt x="36808" y="73801"/>
                    </a:cubicBezTo>
                    <a:cubicBezTo>
                      <a:pt x="38145" y="73801"/>
                      <a:pt x="39475" y="73673"/>
                      <a:pt x="40790" y="73463"/>
                    </a:cubicBezTo>
                    <a:cubicBezTo>
                      <a:pt x="41185" y="73400"/>
                      <a:pt x="41599" y="73276"/>
                      <a:pt x="42001" y="73276"/>
                    </a:cubicBezTo>
                    <a:cubicBezTo>
                      <a:pt x="42059" y="73276"/>
                      <a:pt x="42116" y="73278"/>
                      <a:pt x="42173" y="73284"/>
                    </a:cubicBezTo>
                    <a:cubicBezTo>
                      <a:pt x="42246" y="73291"/>
                      <a:pt x="42318" y="73295"/>
                      <a:pt x="42389" y="73295"/>
                    </a:cubicBezTo>
                    <a:cubicBezTo>
                      <a:pt x="42800" y="73295"/>
                      <a:pt x="43170" y="73180"/>
                      <a:pt x="43561" y="73065"/>
                    </a:cubicBezTo>
                    <a:cubicBezTo>
                      <a:pt x="44424" y="72810"/>
                      <a:pt x="45291" y="72559"/>
                      <a:pt x="46149" y="72299"/>
                    </a:cubicBezTo>
                    <a:cubicBezTo>
                      <a:pt x="46885" y="72077"/>
                      <a:pt x="47668" y="71985"/>
                      <a:pt x="48389" y="71649"/>
                    </a:cubicBezTo>
                    <a:cubicBezTo>
                      <a:pt x="48960" y="71383"/>
                      <a:pt x="49581" y="71226"/>
                      <a:pt x="50160" y="70979"/>
                    </a:cubicBezTo>
                    <a:cubicBezTo>
                      <a:pt x="50507" y="70831"/>
                      <a:pt x="51045" y="70826"/>
                      <a:pt x="51462" y="70571"/>
                    </a:cubicBezTo>
                    <a:cubicBezTo>
                      <a:pt x="52339" y="70033"/>
                      <a:pt x="53260" y="69580"/>
                      <a:pt x="54106" y="68972"/>
                    </a:cubicBezTo>
                    <a:cubicBezTo>
                      <a:pt x="54573" y="68636"/>
                      <a:pt x="55189" y="68471"/>
                      <a:pt x="55665" y="68079"/>
                    </a:cubicBezTo>
                    <a:cubicBezTo>
                      <a:pt x="56057" y="67757"/>
                      <a:pt x="56485" y="67342"/>
                      <a:pt x="56880" y="67183"/>
                    </a:cubicBezTo>
                    <a:cubicBezTo>
                      <a:pt x="57812" y="66806"/>
                      <a:pt x="58266" y="65873"/>
                      <a:pt x="59157" y="65514"/>
                    </a:cubicBezTo>
                    <a:cubicBezTo>
                      <a:pt x="59363" y="65431"/>
                      <a:pt x="59486" y="65276"/>
                      <a:pt x="59624" y="65105"/>
                    </a:cubicBezTo>
                    <a:cubicBezTo>
                      <a:pt x="60320" y="64254"/>
                      <a:pt x="60957" y="63325"/>
                      <a:pt x="61783" y="62620"/>
                    </a:cubicBezTo>
                    <a:cubicBezTo>
                      <a:pt x="62449" y="62053"/>
                      <a:pt x="63141" y="61441"/>
                      <a:pt x="63583" y="60774"/>
                    </a:cubicBezTo>
                    <a:cubicBezTo>
                      <a:pt x="64475" y="59428"/>
                      <a:pt x="65620" y="58282"/>
                      <a:pt x="66400" y="56832"/>
                    </a:cubicBezTo>
                    <a:cubicBezTo>
                      <a:pt x="67071" y="55586"/>
                      <a:pt x="67631" y="54273"/>
                      <a:pt x="68384" y="53081"/>
                    </a:cubicBezTo>
                    <a:cubicBezTo>
                      <a:pt x="69073" y="51988"/>
                      <a:pt x="69355" y="50743"/>
                      <a:pt x="69745" y="49578"/>
                    </a:cubicBezTo>
                    <a:cubicBezTo>
                      <a:pt x="70240" y="48102"/>
                      <a:pt x="70692" y="46557"/>
                      <a:pt x="70759" y="44938"/>
                    </a:cubicBezTo>
                    <a:cubicBezTo>
                      <a:pt x="70781" y="44432"/>
                      <a:pt x="70692" y="43777"/>
                      <a:pt x="70896" y="43412"/>
                    </a:cubicBezTo>
                    <a:cubicBezTo>
                      <a:pt x="71326" y="42642"/>
                      <a:pt x="71100" y="41803"/>
                      <a:pt x="71014" y="41181"/>
                    </a:cubicBezTo>
                    <a:cubicBezTo>
                      <a:pt x="70868" y="40128"/>
                      <a:pt x="71033" y="39095"/>
                      <a:pt x="70923" y="38051"/>
                    </a:cubicBezTo>
                    <a:cubicBezTo>
                      <a:pt x="70686" y="35823"/>
                      <a:pt x="70285" y="33660"/>
                      <a:pt x="69574" y="31539"/>
                    </a:cubicBezTo>
                    <a:cubicBezTo>
                      <a:pt x="69008" y="29848"/>
                      <a:pt x="68303" y="28263"/>
                      <a:pt x="67394" y="26701"/>
                    </a:cubicBezTo>
                    <a:cubicBezTo>
                      <a:pt x="66480" y="25127"/>
                      <a:pt x="65375" y="23680"/>
                      <a:pt x="64478" y="22095"/>
                    </a:cubicBezTo>
                    <a:cubicBezTo>
                      <a:pt x="63624" y="20583"/>
                      <a:pt x="62468" y="19216"/>
                      <a:pt x="61298" y="17915"/>
                    </a:cubicBezTo>
                    <a:cubicBezTo>
                      <a:pt x="59554" y="15974"/>
                      <a:pt x="57577" y="14291"/>
                      <a:pt x="55265" y="13015"/>
                    </a:cubicBezTo>
                    <a:cubicBezTo>
                      <a:pt x="54589" y="12640"/>
                      <a:pt x="53848" y="12345"/>
                      <a:pt x="53259" y="11809"/>
                    </a:cubicBezTo>
                    <a:cubicBezTo>
                      <a:pt x="53039" y="11612"/>
                      <a:pt x="52935" y="11484"/>
                      <a:pt x="53156" y="11176"/>
                    </a:cubicBezTo>
                    <a:cubicBezTo>
                      <a:pt x="53811" y="10268"/>
                      <a:pt x="54562" y="9422"/>
                      <a:pt x="55189" y="8516"/>
                    </a:cubicBezTo>
                    <a:cubicBezTo>
                      <a:pt x="56040" y="7284"/>
                      <a:pt x="56978" y="6113"/>
                      <a:pt x="57793" y="4851"/>
                    </a:cubicBezTo>
                    <a:cubicBezTo>
                      <a:pt x="58447" y="3838"/>
                      <a:pt x="58419" y="3317"/>
                      <a:pt x="57323" y="2774"/>
                    </a:cubicBezTo>
                    <a:cubicBezTo>
                      <a:pt x="56325" y="2280"/>
                      <a:pt x="55309" y="1742"/>
                      <a:pt x="54239" y="1489"/>
                    </a:cubicBezTo>
                    <a:cubicBezTo>
                      <a:pt x="52423" y="1060"/>
                      <a:pt x="50665" y="429"/>
                      <a:pt x="48747" y="327"/>
                    </a:cubicBezTo>
                    <a:cubicBezTo>
                      <a:pt x="47030" y="237"/>
                      <a:pt x="45311" y="40"/>
                      <a:pt x="43584" y="4"/>
                    </a:cubicBezTo>
                    <a:cubicBezTo>
                      <a:pt x="43469" y="2"/>
                      <a:pt x="43353" y="0"/>
                      <a:pt x="4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955;p33">
              <a:extLst>
                <a:ext uri="{FF2B5EF4-FFF2-40B4-BE49-F238E27FC236}">
                  <a16:creationId xmlns:a16="http://schemas.microsoft.com/office/drawing/2014/main" id="{32E61FCE-F0E7-4CB9-9FAD-F2181208CFF1}"/>
                </a:ext>
              </a:extLst>
            </p:cNvPr>
            <p:cNvGrpSpPr/>
            <p:nvPr/>
          </p:nvGrpSpPr>
          <p:grpSpPr>
            <a:xfrm>
              <a:off x="3303729" y="2660792"/>
              <a:ext cx="502689" cy="564679"/>
              <a:chOff x="3303729" y="2660792"/>
              <a:chExt cx="502689" cy="564679"/>
            </a:xfrm>
          </p:grpSpPr>
          <p:sp>
            <p:nvSpPr>
              <p:cNvPr id="39" name="Google Shape;956;p33">
                <a:extLst>
                  <a:ext uri="{FF2B5EF4-FFF2-40B4-BE49-F238E27FC236}">
                    <a16:creationId xmlns:a16="http://schemas.microsoft.com/office/drawing/2014/main" id="{97236B0D-FFE9-4E27-A17E-4E03FD6D4851}"/>
                  </a:ext>
                </a:extLst>
              </p:cNvPr>
              <p:cNvSpPr/>
              <p:nvPr/>
            </p:nvSpPr>
            <p:spPr>
              <a:xfrm>
                <a:off x="3333802" y="2748065"/>
                <a:ext cx="315871" cy="477405"/>
              </a:xfrm>
              <a:custGeom>
                <a:avLst/>
                <a:gdLst/>
                <a:ahLst/>
                <a:cxnLst/>
                <a:rect l="l" t="t" r="r" b="b"/>
                <a:pathLst>
                  <a:path w="25104" h="37942" extrusionOk="0">
                    <a:moveTo>
                      <a:pt x="12374" y="11363"/>
                    </a:moveTo>
                    <a:cubicBezTo>
                      <a:pt x="12484" y="11363"/>
                      <a:pt x="12593" y="11368"/>
                      <a:pt x="12702" y="11380"/>
                    </a:cubicBezTo>
                    <a:cubicBezTo>
                      <a:pt x="12807" y="11391"/>
                      <a:pt x="12914" y="11393"/>
                      <a:pt x="13021" y="11393"/>
                    </a:cubicBezTo>
                    <a:cubicBezTo>
                      <a:pt x="13095" y="11393"/>
                      <a:pt x="13170" y="11392"/>
                      <a:pt x="13244" y="11392"/>
                    </a:cubicBezTo>
                    <a:cubicBezTo>
                      <a:pt x="13602" y="11392"/>
                      <a:pt x="13963" y="11417"/>
                      <a:pt x="14287" y="11707"/>
                    </a:cubicBezTo>
                    <a:cubicBezTo>
                      <a:pt x="14737" y="12108"/>
                      <a:pt x="14539" y="12567"/>
                      <a:pt x="14458" y="12946"/>
                    </a:cubicBezTo>
                    <a:cubicBezTo>
                      <a:pt x="14003" y="15074"/>
                      <a:pt x="13581" y="17209"/>
                      <a:pt x="13522" y="19391"/>
                    </a:cubicBezTo>
                    <a:cubicBezTo>
                      <a:pt x="13478" y="21037"/>
                      <a:pt x="13250" y="22669"/>
                      <a:pt x="13463" y="24340"/>
                    </a:cubicBezTo>
                    <a:cubicBezTo>
                      <a:pt x="13548" y="25016"/>
                      <a:pt x="13771" y="25695"/>
                      <a:pt x="13758" y="26402"/>
                    </a:cubicBezTo>
                    <a:cubicBezTo>
                      <a:pt x="13752" y="26685"/>
                      <a:pt x="13782" y="26752"/>
                      <a:pt x="13494" y="26762"/>
                    </a:cubicBezTo>
                    <a:cubicBezTo>
                      <a:pt x="12881" y="26780"/>
                      <a:pt x="12268" y="26734"/>
                      <a:pt x="11654" y="26871"/>
                    </a:cubicBezTo>
                    <a:cubicBezTo>
                      <a:pt x="11610" y="26880"/>
                      <a:pt x="11547" y="26889"/>
                      <a:pt x="11477" y="26889"/>
                    </a:cubicBezTo>
                    <a:cubicBezTo>
                      <a:pt x="11318" y="26889"/>
                      <a:pt x="11121" y="26842"/>
                      <a:pt x="11033" y="26643"/>
                    </a:cubicBezTo>
                    <a:cubicBezTo>
                      <a:pt x="10921" y="26388"/>
                      <a:pt x="11010" y="26328"/>
                      <a:pt x="11160" y="26328"/>
                    </a:cubicBezTo>
                    <a:cubicBezTo>
                      <a:pt x="11210" y="26328"/>
                      <a:pt x="11267" y="26335"/>
                      <a:pt x="11325" y="26343"/>
                    </a:cubicBezTo>
                    <a:cubicBezTo>
                      <a:pt x="11322" y="26216"/>
                      <a:pt x="11350" y="26076"/>
                      <a:pt x="11310" y="25961"/>
                    </a:cubicBezTo>
                    <a:cubicBezTo>
                      <a:pt x="11193" y="25632"/>
                      <a:pt x="11277" y="25212"/>
                      <a:pt x="11216" y="24995"/>
                    </a:cubicBezTo>
                    <a:cubicBezTo>
                      <a:pt x="10826" y="23571"/>
                      <a:pt x="11434" y="22016"/>
                      <a:pt x="10723" y="20698"/>
                    </a:cubicBezTo>
                    <a:cubicBezTo>
                      <a:pt x="10275" y="19867"/>
                      <a:pt x="10754" y="19024"/>
                      <a:pt x="10408" y="18242"/>
                    </a:cubicBezTo>
                    <a:cubicBezTo>
                      <a:pt x="10103" y="17557"/>
                      <a:pt x="10319" y="16726"/>
                      <a:pt x="9680" y="15904"/>
                    </a:cubicBezTo>
                    <a:lnTo>
                      <a:pt x="9680" y="15904"/>
                    </a:lnTo>
                    <a:lnTo>
                      <a:pt x="10170" y="16176"/>
                    </a:lnTo>
                    <a:cubicBezTo>
                      <a:pt x="9787" y="15728"/>
                      <a:pt x="9628" y="15074"/>
                      <a:pt x="9540" y="14630"/>
                    </a:cubicBezTo>
                    <a:cubicBezTo>
                      <a:pt x="9373" y="13780"/>
                      <a:pt x="9032" y="12805"/>
                      <a:pt x="9454" y="11940"/>
                    </a:cubicBezTo>
                    <a:cubicBezTo>
                      <a:pt x="9626" y="11588"/>
                      <a:pt x="9946" y="11538"/>
                      <a:pt x="10287" y="11538"/>
                    </a:cubicBezTo>
                    <a:cubicBezTo>
                      <a:pt x="10423" y="11538"/>
                      <a:pt x="10563" y="11546"/>
                      <a:pt x="10698" y="11546"/>
                    </a:cubicBezTo>
                    <a:cubicBezTo>
                      <a:pt x="10794" y="11546"/>
                      <a:pt x="10888" y="11542"/>
                      <a:pt x="10977" y="11528"/>
                    </a:cubicBezTo>
                    <a:cubicBezTo>
                      <a:pt x="11438" y="11455"/>
                      <a:pt x="11911" y="11363"/>
                      <a:pt x="12374" y="11363"/>
                    </a:cubicBezTo>
                    <a:close/>
                    <a:moveTo>
                      <a:pt x="11873" y="1316"/>
                    </a:moveTo>
                    <a:cubicBezTo>
                      <a:pt x="13102" y="1316"/>
                      <a:pt x="14303" y="1559"/>
                      <a:pt x="15504" y="1959"/>
                    </a:cubicBezTo>
                    <a:cubicBezTo>
                      <a:pt x="17422" y="2598"/>
                      <a:pt x="19032" y="3745"/>
                      <a:pt x="20309" y="5343"/>
                    </a:cubicBezTo>
                    <a:cubicBezTo>
                      <a:pt x="20790" y="5943"/>
                      <a:pt x="21062" y="6683"/>
                      <a:pt x="21723" y="7181"/>
                    </a:cubicBezTo>
                    <a:cubicBezTo>
                      <a:pt x="21994" y="7385"/>
                      <a:pt x="22126" y="8057"/>
                      <a:pt x="22118" y="8343"/>
                    </a:cubicBezTo>
                    <a:cubicBezTo>
                      <a:pt x="22096" y="9087"/>
                      <a:pt x="22569" y="9591"/>
                      <a:pt x="22758" y="10207"/>
                    </a:cubicBezTo>
                    <a:cubicBezTo>
                      <a:pt x="23055" y="11179"/>
                      <a:pt x="23066" y="12198"/>
                      <a:pt x="23369" y="13136"/>
                    </a:cubicBezTo>
                    <a:cubicBezTo>
                      <a:pt x="23607" y="13875"/>
                      <a:pt x="23476" y="14633"/>
                      <a:pt x="23492" y="15312"/>
                    </a:cubicBezTo>
                    <a:cubicBezTo>
                      <a:pt x="23506" y="15991"/>
                      <a:pt x="23201" y="16896"/>
                      <a:pt x="22759" y="17573"/>
                    </a:cubicBezTo>
                    <a:cubicBezTo>
                      <a:pt x="22460" y="18029"/>
                      <a:pt x="22198" y="18505"/>
                      <a:pt x="21902" y="18959"/>
                    </a:cubicBezTo>
                    <a:cubicBezTo>
                      <a:pt x="21358" y="19796"/>
                      <a:pt x="20802" y="20626"/>
                      <a:pt x="20281" y="21477"/>
                    </a:cubicBezTo>
                    <a:cubicBezTo>
                      <a:pt x="19772" y="22305"/>
                      <a:pt x="19088" y="23073"/>
                      <a:pt x="18878" y="24022"/>
                    </a:cubicBezTo>
                    <a:cubicBezTo>
                      <a:pt x="18702" y="24809"/>
                      <a:pt x="18394" y="25509"/>
                      <a:pt x="18074" y="26227"/>
                    </a:cubicBezTo>
                    <a:cubicBezTo>
                      <a:pt x="17971" y="26457"/>
                      <a:pt x="17920" y="26494"/>
                      <a:pt x="17657" y="26517"/>
                    </a:cubicBezTo>
                    <a:cubicBezTo>
                      <a:pt x="17418" y="26539"/>
                      <a:pt x="17180" y="26546"/>
                      <a:pt x="16940" y="26546"/>
                    </a:cubicBezTo>
                    <a:cubicBezTo>
                      <a:pt x="16595" y="26546"/>
                      <a:pt x="16248" y="26532"/>
                      <a:pt x="15899" y="26532"/>
                    </a:cubicBezTo>
                    <a:cubicBezTo>
                      <a:pt x="15483" y="26532"/>
                      <a:pt x="15063" y="26551"/>
                      <a:pt x="14639" y="26634"/>
                    </a:cubicBezTo>
                    <a:cubicBezTo>
                      <a:pt x="15347" y="25931"/>
                      <a:pt x="14969" y="25072"/>
                      <a:pt x="14832" y="24452"/>
                    </a:cubicBezTo>
                    <a:cubicBezTo>
                      <a:pt x="14656" y="23649"/>
                      <a:pt x="14696" y="22884"/>
                      <a:pt x="14717" y="22112"/>
                    </a:cubicBezTo>
                    <a:cubicBezTo>
                      <a:pt x="14734" y="21438"/>
                      <a:pt x="14899" y="20695"/>
                      <a:pt x="14869" y="20093"/>
                    </a:cubicBezTo>
                    <a:cubicBezTo>
                      <a:pt x="14811" y="18881"/>
                      <a:pt x="15129" y="17742"/>
                      <a:pt x="15166" y="16563"/>
                    </a:cubicBezTo>
                    <a:cubicBezTo>
                      <a:pt x="15208" y="15202"/>
                      <a:pt x="15784" y="13906"/>
                      <a:pt x="15821" y="12531"/>
                    </a:cubicBezTo>
                    <a:cubicBezTo>
                      <a:pt x="16549" y="12119"/>
                      <a:pt x="15787" y="11269"/>
                      <a:pt x="16362" y="10754"/>
                    </a:cubicBezTo>
                    <a:cubicBezTo>
                      <a:pt x="16630" y="10515"/>
                      <a:pt x="16204" y="10392"/>
                      <a:pt x="16003" y="10355"/>
                    </a:cubicBezTo>
                    <a:cubicBezTo>
                      <a:pt x="15546" y="10271"/>
                      <a:pt x="15078" y="10172"/>
                      <a:pt x="14616" y="10172"/>
                    </a:cubicBezTo>
                    <a:cubicBezTo>
                      <a:pt x="14595" y="10172"/>
                      <a:pt x="14575" y="10172"/>
                      <a:pt x="14555" y="10173"/>
                    </a:cubicBezTo>
                    <a:cubicBezTo>
                      <a:pt x="13292" y="10196"/>
                      <a:pt x="12024" y="10117"/>
                      <a:pt x="10770" y="10390"/>
                    </a:cubicBezTo>
                    <a:cubicBezTo>
                      <a:pt x="10536" y="10442"/>
                      <a:pt x="10300" y="10456"/>
                      <a:pt x="10062" y="10456"/>
                    </a:cubicBezTo>
                    <a:cubicBezTo>
                      <a:pt x="9757" y="10456"/>
                      <a:pt x="9450" y="10432"/>
                      <a:pt x="9142" y="10432"/>
                    </a:cubicBezTo>
                    <a:cubicBezTo>
                      <a:pt x="8863" y="10432"/>
                      <a:pt x="8582" y="10452"/>
                      <a:pt x="8303" y="10526"/>
                    </a:cubicBezTo>
                    <a:cubicBezTo>
                      <a:pt x="7646" y="10702"/>
                      <a:pt x="7418" y="10979"/>
                      <a:pt x="7648" y="11633"/>
                    </a:cubicBezTo>
                    <a:cubicBezTo>
                      <a:pt x="8167" y="13105"/>
                      <a:pt x="8444" y="14633"/>
                      <a:pt x="8743" y="16162"/>
                    </a:cubicBezTo>
                    <a:cubicBezTo>
                      <a:pt x="9054" y="17755"/>
                      <a:pt x="9493" y="19324"/>
                      <a:pt x="9698" y="20938"/>
                    </a:cubicBezTo>
                    <a:cubicBezTo>
                      <a:pt x="9922" y="22708"/>
                      <a:pt x="10059" y="24491"/>
                      <a:pt x="10263" y="26265"/>
                    </a:cubicBezTo>
                    <a:cubicBezTo>
                      <a:pt x="10314" y="26701"/>
                      <a:pt x="10140" y="26891"/>
                      <a:pt x="9819" y="26891"/>
                    </a:cubicBezTo>
                    <a:cubicBezTo>
                      <a:pt x="9778" y="26891"/>
                      <a:pt x="9734" y="26888"/>
                      <a:pt x="9687" y="26882"/>
                    </a:cubicBezTo>
                    <a:cubicBezTo>
                      <a:pt x="9461" y="26851"/>
                      <a:pt x="9237" y="26840"/>
                      <a:pt x="9013" y="26840"/>
                    </a:cubicBezTo>
                    <a:cubicBezTo>
                      <a:pt x="8559" y="26840"/>
                      <a:pt x="8107" y="26887"/>
                      <a:pt x="7654" y="26916"/>
                    </a:cubicBezTo>
                    <a:cubicBezTo>
                      <a:pt x="7637" y="26917"/>
                      <a:pt x="7620" y="26917"/>
                      <a:pt x="7604" y="26917"/>
                    </a:cubicBezTo>
                    <a:cubicBezTo>
                      <a:pt x="7320" y="26917"/>
                      <a:pt x="7078" y="26756"/>
                      <a:pt x="7088" y="26475"/>
                    </a:cubicBezTo>
                    <a:cubicBezTo>
                      <a:pt x="7114" y="25772"/>
                      <a:pt x="6827" y="25158"/>
                      <a:pt x="6574" y="24551"/>
                    </a:cubicBezTo>
                    <a:cubicBezTo>
                      <a:pt x="6125" y="23475"/>
                      <a:pt x="5745" y="22344"/>
                      <a:pt x="4894" y="21484"/>
                    </a:cubicBezTo>
                    <a:cubicBezTo>
                      <a:pt x="4748" y="21334"/>
                      <a:pt x="4807" y="21200"/>
                      <a:pt x="4798" y="21025"/>
                    </a:cubicBezTo>
                    <a:cubicBezTo>
                      <a:pt x="4773" y="20528"/>
                      <a:pt x="4333" y="20199"/>
                      <a:pt x="4100" y="19789"/>
                    </a:cubicBezTo>
                    <a:cubicBezTo>
                      <a:pt x="3504" y="18741"/>
                      <a:pt x="3011" y="17626"/>
                      <a:pt x="2545" y="16518"/>
                    </a:cubicBezTo>
                    <a:cubicBezTo>
                      <a:pt x="2223" y="15748"/>
                      <a:pt x="2057" y="14850"/>
                      <a:pt x="1807" y="14046"/>
                    </a:cubicBezTo>
                    <a:cubicBezTo>
                      <a:pt x="1430" y="12831"/>
                      <a:pt x="1273" y="11672"/>
                      <a:pt x="1407" y="10437"/>
                    </a:cubicBezTo>
                    <a:cubicBezTo>
                      <a:pt x="1693" y="7791"/>
                      <a:pt x="2822" y="5517"/>
                      <a:pt x="4849" y="3855"/>
                    </a:cubicBezTo>
                    <a:cubicBezTo>
                      <a:pt x="6100" y="2829"/>
                      <a:pt x="7629" y="2180"/>
                      <a:pt x="9258" y="1698"/>
                    </a:cubicBezTo>
                    <a:cubicBezTo>
                      <a:pt x="10149" y="1434"/>
                      <a:pt x="11018" y="1316"/>
                      <a:pt x="11873" y="1316"/>
                    </a:cubicBezTo>
                    <a:close/>
                    <a:moveTo>
                      <a:pt x="17809" y="27426"/>
                    </a:moveTo>
                    <a:cubicBezTo>
                      <a:pt x="17916" y="27426"/>
                      <a:pt x="17996" y="27527"/>
                      <a:pt x="17968" y="27670"/>
                    </a:cubicBezTo>
                    <a:cubicBezTo>
                      <a:pt x="17954" y="27742"/>
                      <a:pt x="17839" y="27820"/>
                      <a:pt x="17854" y="27869"/>
                    </a:cubicBezTo>
                    <a:cubicBezTo>
                      <a:pt x="17969" y="28250"/>
                      <a:pt x="18022" y="28843"/>
                      <a:pt x="17815" y="28954"/>
                    </a:cubicBezTo>
                    <a:cubicBezTo>
                      <a:pt x="17677" y="29028"/>
                      <a:pt x="17510" y="29050"/>
                      <a:pt x="17332" y="29050"/>
                    </a:cubicBezTo>
                    <a:cubicBezTo>
                      <a:pt x="17073" y="29050"/>
                      <a:pt x="16789" y="29003"/>
                      <a:pt x="16530" y="29003"/>
                    </a:cubicBezTo>
                    <a:cubicBezTo>
                      <a:pt x="16426" y="28997"/>
                      <a:pt x="16322" y="28994"/>
                      <a:pt x="16218" y="28994"/>
                    </a:cubicBezTo>
                    <a:cubicBezTo>
                      <a:pt x="15253" y="28994"/>
                      <a:pt x="14304" y="29240"/>
                      <a:pt x="13340" y="29240"/>
                    </a:cubicBezTo>
                    <a:cubicBezTo>
                      <a:pt x="13206" y="29240"/>
                      <a:pt x="13073" y="29235"/>
                      <a:pt x="12939" y="29224"/>
                    </a:cubicBezTo>
                    <a:cubicBezTo>
                      <a:pt x="11272" y="29094"/>
                      <a:pt x="9605" y="28989"/>
                      <a:pt x="7937" y="28873"/>
                    </a:cubicBezTo>
                    <a:cubicBezTo>
                      <a:pt x="7904" y="28870"/>
                      <a:pt x="7868" y="28870"/>
                      <a:pt x="7833" y="28870"/>
                    </a:cubicBezTo>
                    <a:cubicBezTo>
                      <a:pt x="7814" y="28870"/>
                      <a:pt x="7795" y="28870"/>
                      <a:pt x="7776" y="28870"/>
                    </a:cubicBezTo>
                    <a:cubicBezTo>
                      <a:pt x="7561" y="28870"/>
                      <a:pt x="7350" y="28856"/>
                      <a:pt x="7390" y="28513"/>
                    </a:cubicBezTo>
                    <a:cubicBezTo>
                      <a:pt x="7429" y="28187"/>
                      <a:pt x="7593" y="27961"/>
                      <a:pt x="7956" y="27841"/>
                    </a:cubicBezTo>
                    <a:cubicBezTo>
                      <a:pt x="8175" y="27770"/>
                      <a:pt x="8394" y="27747"/>
                      <a:pt x="8611" y="27747"/>
                    </a:cubicBezTo>
                    <a:cubicBezTo>
                      <a:pt x="8951" y="27747"/>
                      <a:pt x="9289" y="27803"/>
                      <a:pt x="9622" y="27813"/>
                    </a:cubicBezTo>
                    <a:cubicBezTo>
                      <a:pt x="10381" y="27837"/>
                      <a:pt x="11140" y="27859"/>
                      <a:pt x="11898" y="27859"/>
                    </a:cubicBezTo>
                    <a:cubicBezTo>
                      <a:pt x="13007" y="27859"/>
                      <a:pt x="14114" y="27812"/>
                      <a:pt x="15214" y="27655"/>
                    </a:cubicBezTo>
                    <a:cubicBezTo>
                      <a:pt x="15454" y="27620"/>
                      <a:pt x="15696" y="27613"/>
                      <a:pt x="15938" y="27613"/>
                    </a:cubicBezTo>
                    <a:cubicBezTo>
                      <a:pt x="16115" y="27613"/>
                      <a:pt x="16292" y="27617"/>
                      <a:pt x="16469" y="27617"/>
                    </a:cubicBezTo>
                    <a:cubicBezTo>
                      <a:pt x="16898" y="27617"/>
                      <a:pt x="17326" y="27594"/>
                      <a:pt x="17742" y="27438"/>
                    </a:cubicBezTo>
                    <a:cubicBezTo>
                      <a:pt x="17765" y="27430"/>
                      <a:pt x="17787" y="27426"/>
                      <a:pt x="17809" y="27426"/>
                    </a:cubicBezTo>
                    <a:close/>
                    <a:moveTo>
                      <a:pt x="17336" y="29586"/>
                    </a:moveTo>
                    <a:cubicBezTo>
                      <a:pt x="17613" y="29586"/>
                      <a:pt x="17601" y="29747"/>
                      <a:pt x="17587" y="30360"/>
                    </a:cubicBezTo>
                    <a:cubicBezTo>
                      <a:pt x="17584" y="30536"/>
                      <a:pt x="17601" y="30724"/>
                      <a:pt x="17658" y="30887"/>
                    </a:cubicBezTo>
                    <a:cubicBezTo>
                      <a:pt x="17782" y="31233"/>
                      <a:pt x="17667" y="31318"/>
                      <a:pt x="17365" y="31318"/>
                    </a:cubicBezTo>
                    <a:cubicBezTo>
                      <a:pt x="17345" y="31318"/>
                      <a:pt x="17325" y="31317"/>
                      <a:pt x="17304" y="31317"/>
                    </a:cubicBezTo>
                    <a:cubicBezTo>
                      <a:pt x="17223" y="31314"/>
                      <a:pt x="17142" y="31313"/>
                      <a:pt x="17061" y="31313"/>
                    </a:cubicBezTo>
                    <a:cubicBezTo>
                      <a:pt x="16015" y="31313"/>
                      <a:pt x="14967" y="31513"/>
                      <a:pt x="13938" y="31513"/>
                    </a:cubicBezTo>
                    <a:cubicBezTo>
                      <a:pt x="13847" y="31513"/>
                      <a:pt x="13756" y="31511"/>
                      <a:pt x="13665" y="31508"/>
                    </a:cubicBezTo>
                    <a:cubicBezTo>
                      <a:pt x="13506" y="31502"/>
                      <a:pt x="13347" y="31499"/>
                      <a:pt x="13188" y="31499"/>
                    </a:cubicBezTo>
                    <a:cubicBezTo>
                      <a:pt x="12035" y="31499"/>
                      <a:pt x="10890" y="31640"/>
                      <a:pt x="9742" y="31640"/>
                    </a:cubicBezTo>
                    <a:cubicBezTo>
                      <a:pt x="9429" y="31640"/>
                      <a:pt x="9115" y="31630"/>
                      <a:pt x="8801" y="31603"/>
                    </a:cubicBezTo>
                    <a:cubicBezTo>
                      <a:pt x="8130" y="31545"/>
                      <a:pt x="7712" y="31166"/>
                      <a:pt x="7709" y="30615"/>
                    </a:cubicBezTo>
                    <a:cubicBezTo>
                      <a:pt x="7591" y="29970"/>
                      <a:pt x="7874" y="29710"/>
                      <a:pt x="8381" y="29710"/>
                    </a:cubicBezTo>
                    <a:cubicBezTo>
                      <a:pt x="8437" y="29710"/>
                      <a:pt x="8495" y="29713"/>
                      <a:pt x="8556" y="29719"/>
                    </a:cubicBezTo>
                    <a:cubicBezTo>
                      <a:pt x="9918" y="29854"/>
                      <a:pt x="11286" y="29926"/>
                      <a:pt x="12640" y="30052"/>
                    </a:cubicBezTo>
                    <a:cubicBezTo>
                      <a:pt x="12867" y="30073"/>
                      <a:pt x="13092" y="30082"/>
                      <a:pt x="13314" y="30082"/>
                    </a:cubicBezTo>
                    <a:cubicBezTo>
                      <a:pt x="14480" y="30082"/>
                      <a:pt x="15582" y="29825"/>
                      <a:pt x="16712" y="29664"/>
                    </a:cubicBezTo>
                    <a:cubicBezTo>
                      <a:pt x="17006" y="29623"/>
                      <a:pt x="17204" y="29586"/>
                      <a:pt x="17336" y="29586"/>
                    </a:cubicBezTo>
                    <a:close/>
                    <a:moveTo>
                      <a:pt x="17494" y="31925"/>
                    </a:moveTo>
                    <a:cubicBezTo>
                      <a:pt x="17779" y="31925"/>
                      <a:pt x="17592" y="32390"/>
                      <a:pt x="17588" y="32752"/>
                    </a:cubicBezTo>
                    <a:lnTo>
                      <a:pt x="17587" y="32752"/>
                    </a:lnTo>
                    <a:cubicBezTo>
                      <a:pt x="17682" y="33109"/>
                      <a:pt x="17716" y="33659"/>
                      <a:pt x="17419" y="33904"/>
                    </a:cubicBezTo>
                    <a:cubicBezTo>
                      <a:pt x="17350" y="33960"/>
                      <a:pt x="17254" y="33979"/>
                      <a:pt x="17143" y="33979"/>
                    </a:cubicBezTo>
                    <a:cubicBezTo>
                      <a:pt x="16909" y="33979"/>
                      <a:pt x="16606" y="33894"/>
                      <a:pt x="16347" y="33894"/>
                    </a:cubicBezTo>
                    <a:cubicBezTo>
                      <a:pt x="16314" y="33894"/>
                      <a:pt x="16282" y="33896"/>
                      <a:pt x="16250" y="33899"/>
                    </a:cubicBezTo>
                    <a:cubicBezTo>
                      <a:pt x="15691" y="33955"/>
                      <a:pt x="15133" y="33978"/>
                      <a:pt x="14577" y="33978"/>
                    </a:cubicBezTo>
                    <a:cubicBezTo>
                      <a:pt x="12615" y="33978"/>
                      <a:pt x="10671" y="33687"/>
                      <a:pt x="8721" y="33505"/>
                    </a:cubicBezTo>
                    <a:cubicBezTo>
                      <a:pt x="8460" y="33480"/>
                      <a:pt x="8118" y="33555"/>
                      <a:pt x="8147" y="33057"/>
                    </a:cubicBezTo>
                    <a:cubicBezTo>
                      <a:pt x="8171" y="32663"/>
                      <a:pt x="8361" y="32614"/>
                      <a:pt x="8605" y="32614"/>
                    </a:cubicBezTo>
                    <a:cubicBezTo>
                      <a:pt x="8664" y="32614"/>
                      <a:pt x="8727" y="32617"/>
                      <a:pt x="8791" y="32619"/>
                    </a:cubicBezTo>
                    <a:cubicBezTo>
                      <a:pt x="9918" y="32647"/>
                      <a:pt x="11047" y="32692"/>
                      <a:pt x="12174" y="32692"/>
                    </a:cubicBezTo>
                    <a:cubicBezTo>
                      <a:pt x="12354" y="32692"/>
                      <a:pt x="12533" y="32691"/>
                      <a:pt x="12713" y="32689"/>
                    </a:cubicBezTo>
                    <a:cubicBezTo>
                      <a:pt x="13889" y="32671"/>
                      <a:pt x="15062" y="32566"/>
                      <a:pt x="16236" y="32502"/>
                    </a:cubicBezTo>
                    <a:cubicBezTo>
                      <a:pt x="16538" y="32486"/>
                      <a:pt x="16761" y="32251"/>
                      <a:pt x="16986" y="32124"/>
                    </a:cubicBezTo>
                    <a:cubicBezTo>
                      <a:pt x="17233" y="31983"/>
                      <a:pt x="17393" y="31925"/>
                      <a:pt x="17494" y="31925"/>
                    </a:cubicBezTo>
                    <a:close/>
                    <a:moveTo>
                      <a:pt x="11410" y="34923"/>
                    </a:moveTo>
                    <a:cubicBezTo>
                      <a:pt x="11492" y="34923"/>
                      <a:pt x="11570" y="35105"/>
                      <a:pt x="11654" y="35109"/>
                    </a:cubicBezTo>
                    <a:cubicBezTo>
                      <a:pt x="12411" y="35151"/>
                      <a:pt x="13161" y="35376"/>
                      <a:pt x="13927" y="35376"/>
                    </a:cubicBezTo>
                    <a:cubicBezTo>
                      <a:pt x="14242" y="35376"/>
                      <a:pt x="14559" y="35338"/>
                      <a:pt x="14881" y="35234"/>
                    </a:cubicBezTo>
                    <a:lnTo>
                      <a:pt x="14881" y="35234"/>
                    </a:lnTo>
                    <a:cubicBezTo>
                      <a:pt x="14541" y="35472"/>
                      <a:pt x="14500" y="35896"/>
                      <a:pt x="14119" y="36120"/>
                    </a:cubicBezTo>
                    <a:cubicBezTo>
                      <a:pt x="13703" y="36366"/>
                      <a:pt x="13276" y="36490"/>
                      <a:pt x="12864" y="36490"/>
                    </a:cubicBezTo>
                    <a:cubicBezTo>
                      <a:pt x="12260" y="36490"/>
                      <a:pt x="11686" y="36225"/>
                      <a:pt x="11221" y="35694"/>
                    </a:cubicBezTo>
                    <a:cubicBezTo>
                      <a:pt x="10941" y="35374"/>
                      <a:pt x="11230" y="35266"/>
                      <a:pt x="11293" y="35083"/>
                    </a:cubicBezTo>
                    <a:cubicBezTo>
                      <a:pt x="11333" y="34963"/>
                      <a:pt x="11372" y="34923"/>
                      <a:pt x="11410" y="34923"/>
                    </a:cubicBezTo>
                    <a:close/>
                    <a:moveTo>
                      <a:pt x="11219" y="60"/>
                    </a:moveTo>
                    <a:cubicBezTo>
                      <a:pt x="10143" y="60"/>
                      <a:pt x="9112" y="387"/>
                      <a:pt x="8144" y="743"/>
                    </a:cubicBezTo>
                    <a:cubicBezTo>
                      <a:pt x="6865" y="1212"/>
                      <a:pt x="5635" y="1799"/>
                      <a:pt x="4496" y="2681"/>
                    </a:cubicBezTo>
                    <a:cubicBezTo>
                      <a:pt x="3186" y="3695"/>
                      <a:pt x="2136" y="4809"/>
                      <a:pt x="1572" y="6313"/>
                    </a:cubicBezTo>
                    <a:cubicBezTo>
                      <a:pt x="1366" y="6861"/>
                      <a:pt x="943" y="7234"/>
                      <a:pt x="777" y="7822"/>
                    </a:cubicBezTo>
                    <a:cubicBezTo>
                      <a:pt x="540" y="8653"/>
                      <a:pt x="585" y="9502"/>
                      <a:pt x="371" y="10319"/>
                    </a:cubicBezTo>
                    <a:cubicBezTo>
                      <a:pt x="324" y="10495"/>
                      <a:pt x="41" y="10551"/>
                      <a:pt x="126" y="10786"/>
                    </a:cubicBezTo>
                    <a:cubicBezTo>
                      <a:pt x="343" y="11385"/>
                      <a:pt x="288" y="12043"/>
                      <a:pt x="480" y="12626"/>
                    </a:cubicBezTo>
                    <a:cubicBezTo>
                      <a:pt x="646" y="13139"/>
                      <a:pt x="0" y="13715"/>
                      <a:pt x="652" y="14135"/>
                    </a:cubicBezTo>
                    <a:cubicBezTo>
                      <a:pt x="307" y="15409"/>
                      <a:pt x="1831" y="16246"/>
                      <a:pt x="1446" y="17529"/>
                    </a:cubicBezTo>
                    <a:cubicBezTo>
                      <a:pt x="2152" y="17864"/>
                      <a:pt x="2082" y="18683"/>
                      <a:pt x="2332" y="19229"/>
                    </a:cubicBezTo>
                    <a:cubicBezTo>
                      <a:pt x="3090" y="20885"/>
                      <a:pt x="4204" y="22317"/>
                      <a:pt x="5056" y="23907"/>
                    </a:cubicBezTo>
                    <a:cubicBezTo>
                      <a:pt x="5775" y="25245"/>
                      <a:pt x="5641" y="26684"/>
                      <a:pt x="6098" y="28033"/>
                    </a:cubicBezTo>
                    <a:cubicBezTo>
                      <a:pt x="6360" y="28806"/>
                      <a:pt x="6480" y="29730"/>
                      <a:pt x="6436" y="30592"/>
                    </a:cubicBezTo>
                    <a:cubicBezTo>
                      <a:pt x="6392" y="31435"/>
                      <a:pt x="6859" y="32174"/>
                      <a:pt x="6704" y="33064"/>
                    </a:cubicBezTo>
                    <a:cubicBezTo>
                      <a:pt x="6529" y="34065"/>
                      <a:pt x="7463" y="34880"/>
                      <a:pt x="8343" y="34891"/>
                    </a:cubicBezTo>
                    <a:cubicBezTo>
                      <a:pt x="8345" y="34891"/>
                      <a:pt x="8346" y="34891"/>
                      <a:pt x="8348" y="34891"/>
                    </a:cubicBezTo>
                    <a:cubicBezTo>
                      <a:pt x="8591" y="34891"/>
                      <a:pt x="8915" y="34721"/>
                      <a:pt x="9185" y="34721"/>
                    </a:cubicBezTo>
                    <a:cubicBezTo>
                      <a:pt x="9460" y="34721"/>
                      <a:pt x="9679" y="34897"/>
                      <a:pt x="9701" y="35605"/>
                    </a:cubicBezTo>
                    <a:cubicBezTo>
                      <a:pt x="9734" y="36682"/>
                      <a:pt x="11630" y="37743"/>
                      <a:pt x="12732" y="37906"/>
                    </a:cubicBezTo>
                    <a:cubicBezTo>
                      <a:pt x="12892" y="37930"/>
                      <a:pt x="13045" y="37941"/>
                      <a:pt x="13191" y="37941"/>
                    </a:cubicBezTo>
                    <a:cubicBezTo>
                      <a:pt x="14529" y="37941"/>
                      <a:pt x="15282" y="36995"/>
                      <a:pt x="15961" y="36018"/>
                    </a:cubicBezTo>
                    <a:cubicBezTo>
                      <a:pt x="16261" y="35585"/>
                      <a:pt x="16493" y="35370"/>
                      <a:pt x="16986" y="35280"/>
                    </a:cubicBezTo>
                    <a:cubicBezTo>
                      <a:pt x="18301" y="35039"/>
                      <a:pt x="18753" y="34684"/>
                      <a:pt x="18845" y="33518"/>
                    </a:cubicBezTo>
                    <a:cubicBezTo>
                      <a:pt x="18897" y="32881"/>
                      <a:pt x="18864" y="32213"/>
                      <a:pt x="18886" y="31562"/>
                    </a:cubicBezTo>
                    <a:cubicBezTo>
                      <a:pt x="18926" y="30452"/>
                      <a:pt x="19136" y="29325"/>
                      <a:pt x="19133" y="28241"/>
                    </a:cubicBezTo>
                    <a:cubicBezTo>
                      <a:pt x="19131" y="27316"/>
                      <a:pt x="19533" y="26497"/>
                      <a:pt x="19466" y="25569"/>
                    </a:cubicBezTo>
                    <a:cubicBezTo>
                      <a:pt x="19404" y="24732"/>
                      <a:pt x="20231" y="24206"/>
                      <a:pt x="20639" y="23528"/>
                    </a:cubicBezTo>
                    <a:cubicBezTo>
                      <a:pt x="21681" y="21787"/>
                      <a:pt x="22957" y="20202"/>
                      <a:pt x="23837" y="18346"/>
                    </a:cubicBezTo>
                    <a:cubicBezTo>
                      <a:pt x="24589" y="16761"/>
                      <a:pt x="25103" y="15194"/>
                      <a:pt x="24883" y="13438"/>
                    </a:cubicBezTo>
                    <a:cubicBezTo>
                      <a:pt x="24828" y="13009"/>
                      <a:pt x="24579" y="12531"/>
                      <a:pt x="24699" y="12169"/>
                    </a:cubicBezTo>
                    <a:cubicBezTo>
                      <a:pt x="24956" y="11389"/>
                      <a:pt x="24528" y="10753"/>
                      <a:pt x="24282" y="10168"/>
                    </a:cubicBezTo>
                    <a:cubicBezTo>
                      <a:pt x="24183" y="9930"/>
                      <a:pt x="24407" y="9286"/>
                      <a:pt x="23806" y="9258"/>
                    </a:cubicBezTo>
                    <a:cubicBezTo>
                      <a:pt x="24022" y="8359"/>
                      <a:pt x="23391" y="7723"/>
                      <a:pt x="23128" y="6967"/>
                    </a:cubicBezTo>
                    <a:cubicBezTo>
                      <a:pt x="22992" y="6576"/>
                      <a:pt x="22772" y="6251"/>
                      <a:pt x="22579" y="5909"/>
                    </a:cubicBezTo>
                    <a:cubicBezTo>
                      <a:pt x="21997" y="4876"/>
                      <a:pt x="21193" y="3970"/>
                      <a:pt x="20286" y="3270"/>
                    </a:cubicBezTo>
                    <a:cubicBezTo>
                      <a:pt x="19589" y="2731"/>
                      <a:pt x="18831" y="2191"/>
                      <a:pt x="18055" y="1715"/>
                    </a:cubicBezTo>
                    <a:cubicBezTo>
                      <a:pt x="17112" y="1136"/>
                      <a:pt x="16118" y="803"/>
                      <a:pt x="15126" y="431"/>
                    </a:cubicBezTo>
                    <a:cubicBezTo>
                      <a:pt x="13979" y="1"/>
                      <a:pt x="12736" y="251"/>
                      <a:pt x="11548" y="71"/>
                    </a:cubicBezTo>
                    <a:cubicBezTo>
                      <a:pt x="11438" y="64"/>
                      <a:pt x="11328" y="60"/>
                      <a:pt x="11219" y="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57;p33">
                <a:extLst>
                  <a:ext uri="{FF2B5EF4-FFF2-40B4-BE49-F238E27FC236}">
                    <a16:creationId xmlns:a16="http://schemas.microsoft.com/office/drawing/2014/main" id="{467E4077-BF47-4FDB-9B9A-103D09CD1E8E}"/>
                  </a:ext>
                </a:extLst>
              </p:cNvPr>
              <p:cNvSpPr/>
              <p:nvPr/>
            </p:nvSpPr>
            <p:spPr>
              <a:xfrm>
                <a:off x="3661643" y="2996585"/>
                <a:ext cx="100975" cy="88040"/>
              </a:xfrm>
              <a:custGeom>
                <a:avLst/>
                <a:gdLst/>
                <a:ahLst/>
                <a:cxnLst/>
                <a:rect l="l" t="t" r="r" b="b"/>
                <a:pathLst>
                  <a:path w="8025" h="6997" extrusionOk="0">
                    <a:moveTo>
                      <a:pt x="616" y="1"/>
                    </a:moveTo>
                    <a:cubicBezTo>
                      <a:pt x="1" y="1"/>
                      <a:pt x="154" y="1119"/>
                      <a:pt x="515" y="1583"/>
                    </a:cubicBezTo>
                    <a:cubicBezTo>
                      <a:pt x="792" y="1939"/>
                      <a:pt x="928" y="2226"/>
                      <a:pt x="1155" y="2590"/>
                    </a:cubicBezTo>
                    <a:cubicBezTo>
                      <a:pt x="1617" y="3335"/>
                      <a:pt x="2692" y="3719"/>
                      <a:pt x="3362" y="4332"/>
                    </a:cubicBezTo>
                    <a:cubicBezTo>
                      <a:pt x="4106" y="5009"/>
                      <a:pt x="4958" y="6082"/>
                      <a:pt x="5884" y="6480"/>
                    </a:cubicBezTo>
                    <a:cubicBezTo>
                      <a:pt x="6225" y="6627"/>
                      <a:pt x="7059" y="6996"/>
                      <a:pt x="7573" y="6996"/>
                    </a:cubicBezTo>
                    <a:cubicBezTo>
                      <a:pt x="7833" y="6996"/>
                      <a:pt x="8010" y="6902"/>
                      <a:pt x="8003" y="6639"/>
                    </a:cubicBezTo>
                    <a:cubicBezTo>
                      <a:pt x="8024" y="6471"/>
                      <a:pt x="7866" y="6273"/>
                      <a:pt x="7737" y="6079"/>
                    </a:cubicBezTo>
                    <a:cubicBezTo>
                      <a:pt x="7113" y="5147"/>
                      <a:pt x="6217" y="4486"/>
                      <a:pt x="5330" y="3848"/>
                    </a:cubicBezTo>
                    <a:cubicBezTo>
                      <a:pt x="4989" y="3604"/>
                      <a:pt x="4988" y="3072"/>
                      <a:pt x="4481" y="3021"/>
                    </a:cubicBezTo>
                    <a:cubicBezTo>
                      <a:pt x="3924" y="2965"/>
                      <a:pt x="3684" y="2431"/>
                      <a:pt x="3292" y="2132"/>
                    </a:cubicBezTo>
                    <a:cubicBezTo>
                      <a:pt x="2587" y="1596"/>
                      <a:pt x="1660" y="311"/>
                      <a:pt x="836" y="40"/>
                    </a:cubicBezTo>
                    <a:cubicBezTo>
                      <a:pt x="754" y="13"/>
                      <a:pt x="680" y="1"/>
                      <a:pt x="6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58;p33">
                <a:extLst>
                  <a:ext uri="{FF2B5EF4-FFF2-40B4-BE49-F238E27FC236}">
                    <a16:creationId xmlns:a16="http://schemas.microsoft.com/office/drawing/2014/main" id="{6ABF595B-786B-4FC0-890A-0367A338C43A}"/>
                  </a:ext>
                </a:extLst>
              </p:cNvPr>
              <p:cNvSpPr/>
              <p:nvPr/>
            </p:nvSpPr>
            <p:spPr>
              <a:xfrm>
                <a:off x="3681775" y="2965707"/>
                <a:ext cx="124642" cy="47310"/>
              </a:xfrm>
              <a:custGeom>
                <a:avLst/>
                <a:gdLst/>
                <a:ahLst/>
                <a:cxnLst/>
                <a:rect l="l" t="t" r="r" b="b"/>
                <a:pathLst>
                  <a:path w="9906" h="3760" extrusionOk="0">
                    <a:moveTo>
                      <a:pt x="1238" y="1"/>
                    </a:moveTo>
                    <a:cubicBezTo>
                      <a:pt x="874" y="1"/>
                      <a:pt x="0" y="452"/>
                      <a:pt x="74" y="643"/>
                    </a:cubicBezTo>
                    <a:cubicBezTo>
                      <a:pt x="233" y="1052"/>
                      <a:pt x="589" y="1366"/>
                      <a:pt x="1000" y="1511"/>
                    </a:cubicBezTo>
                    <a:cubicBezTo>
                      <a:pt x="2577" y="2072"/>
                      <a:pt x="4121" y="2738"/>
                      <a:pt x="5774" y="3081"/>
                    </a:cubicBezTo>
                    <a:cubicBezTo>
                      <a:pt x="6801" y="3293"/>
                      <a:pt x="7777" y="3759"/>
                      <a:pt x="8849" y="3759"/>
                    </a:cubicBezTo>
                    <a:cubicBezTo>
                      <a:pt x="8980" y="3759"/>
                      <a:pt x="9112" y="3752"/>
                      <a:pt x="9246" y="3737"/>
                    </a:cubicBezTo>
                    <a:cubicBezTo>
                      <a:pt x="9264" y="3738"/>
                      <a:pt x="9281" y="3739"/>
                      <a:pt x="9298" y="3739"/>
                    </a:cubicBezTo>
                    <a:cubicBezTo>
                      <a:pt x="9537" y="3739"/>
                      <a:pt x="9740" y="3627"/>
                      <a:pt x="9906" y="3438"/>
                    </a:cubicBezTo>
                    <a:cubicBezTo>
                      <a:pt x="9682" y="3333"/>
                      <a:pt x="9716" y="2883"/>
                      <a:pt x="9406" y="2883"/>
                    </a:cubicBezTo>
                    <a:cubicBezTo>
                      <a:pt x="9351" y="2883"/>
                      <a:pt x="9284" y="2898"/>
                      <a:pt x="9203" y="2931"/>
                    </a:cubicBezTo>
                    <a:cubicBezTo>
                      <a:pt x="9146" y="2954"/>
                      <a:pt x="9094" y="2965"/>
                      <a:pt x="9045" y="2965"/>
                    </a:cubicBezTo>
                    <a:cubicBezTo>
                      <a:pt x="8806" y="2965"/>
                      <a:pt x="8644" y="2726"/>
                      <a:pt x="8451" y="2611"/>
                    </a:cubicBezTo>
                    <a:cubicBezTo>
                      <a:pt x="7697" y="2167"/>
                      <a:pt x="6880" y="1574"/>
                      <a:pt x="6081" y="1574"/>
                    </a:cubicBezTo>
                    <a:cubicBezTo>
                      <a:pt x="6051" y="1574"/>
                      <a:pt x="6022" y="1575"/>
                      <a:pt x="5992" y="1576"/>
                    </a:cubicBezTo>
                    <a:cubicBezTo>
                      <a:pt x="5956" y="1578"/>
                      <a:pt x="5920" y="1579"/>
                      <a:pt x="5885" y="1579"/>
                    </a:cubicBezTo>
                    <a:cubicBezTo>
                      <a:pt x="4991" y="1579"/>
                      <a:pt x="4354" y="960"/>
                      <a:pt x="3468" y="960"/>
                    </a:cubicBezTo>
                    <a:cubicBezTo>
                      <a:pt x="3438" y="960"/>
                      <a:pt x="3408" y="960"/>
                      <a:pt x="3377" y="962"/>
                    </a:cubicBezTo>
                    <a:cubicBezTo>
                      <a:pt x="3361" y="963"/>
                      <a:pt x="3344" y="963"/>
                      <a:pt x="3328" y="963"/>
                    </a:cubicBezTo>
                    <a:cubicBezTo>
                      <a:pt x="2682" y="963"/>
                      <a:pt x="2005" y="344"/>
                      <a:pt x="1341" y="19"/>
                    </a:cubicBezTo>
                    <a:cubicBezTo>
                      <a:pt x="1315" y="6"/>
                      <a:pt x="1280" y="1"/>
                      <a:pt x="12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59;p33">
                <a:extLst>
                  <a:ext uri="{FF2B5EF4-FFF2-40B4-BE49-F238E27FC236}">
                    <a16:creationId xmlns:a16="http://schemas.microsoft.com/office/drawing/2014/main" id="{BCFDD6C8-FA0F-4160-934F-B419EEDCDA52}"/>
                  </a:ext>
                </a:extLst>
              </p:cNvPr>
              <p:cNvSpPr/>
              <p:nvPr/>
            </p:nvSpPr>
            <p:spPr>
              <a:xfrm>
                <a:off x="3637396" y="3039807"/>
                <a:ext cx="64058" cy="93765"/>
              </a:xfrm>
              <a:custGeom>
                <a:avLst/>
                <a:gdLst/>
                <a:ahLst/>
                <a:cxnLst/>
                <a:rect l="l" t="t" r="r" b="b"/>
                <a:pathLst>
                  <a:path w="5091" h="7452" extrusionOk="0">
                    <a:moveTo>
                      <a:pt x="991" y="1"/>
                    </a:moveTo>
                    <a:cubicBezTo>
                      <a:pt x="521" y="1"/>
                      <a:pt x="1" y="536"/>
                      <a:pt x="195" y="804"/>
                    </a:cubicBezTo>
                    <a:cubicBezTo>
                      <a:pt x="711" y="1515"/>
                      <a:pt x="909" y="2384"/>
                      <a:pt x="1406" y="3098"/>
                    </a:cubicBezTo>
                    <a:cubicBezTo>
                      <a:pt x="1714" y="3540"/>
                      <a:pt x="2148" y="4053"/>
                      <a:pt x="2189" y="4478"/>
                    </a:cubicBezTo>
                    <a:cubicBezTo>
                      <a:pt x="2271" y="5318"/>
                      <a:pt x="3408" y="5391"/>
                      <a:pt x="3267" y="6259"/>
                    </a:cubicBezTo>
                    <a:cubicBezTo>
                      <a:pt x="3269" y="6259"/>
                      <a:pt x="3271" y="6259"/>
                      <a:pt x="3273" y="6259"/>
                    </a:cubicBezTo>
                    <a:cubicBezTo>
                      <a:pt x="3922" y="6259"/>
                      <a:pt x="4015" y="6952"/>
                      <a:pt x="4455" y="7217"/>
                    </a:cubicBezTo>
                    <a:cubicBezTo>
                      <a:pt x="4558" y="7278"/>
                      <a:pt x="4622" y="7452"/>
                      <a:pt x="4737" y="7452"/>
                    </a:cubicBezTo>
                    <a:cubicBezTo>
                      <a:pt x="4778" y="7452"/>
                      <a:pt x="4826" y="7430"/>
                      <a:pt x="4883" y="7373"/>
                    </a:cubicBezTo>
                    <a:cubicBezTo>
                      <a:pt x="5015" y="7242"/>
                      <a:pt x="5090" y="7053"/>
                      <a:pt x="4992" y="6857"/>
                    </a:cubicBezTo>
                    <a:cubicBezTo>
                      <a:pt x="4628" y="6113"/>
                      <a:pt x="4252" y="5377"/>
                      <a:pt x="3898" y="4629"/>
                    </a:cubicBezTo>
                    <a:cubicBezTo>
                      <a:pt x="3645" y="4088"/>
                      <a:pt x="3376" y="3568"/>
                      <a:pt x="3041" y="3059"/>
                    </a:cubicBezTo>
                    <a:cubicBezTo>
                      <a:pt x="2505" y="2243"/>
                      <a:pt x="2141" y="1309"/>
                      <a:pt x="1730" y="415"/>
                    </a:cubicBezTo>
                    <a:cubicBezTo>
                      <a:pt x="1562" y="49"/>
                      <a:pt x="1184" y="174"/>
                      <a:pt x="997" y="1"/>
                    </a:cubicBezTo>
                    <a:cubicBezTo>
                      <a:pt x="995" y="1"/>
                      <a:pt x="993" y="1"/>
                      <a:pt x="9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0;p33">
                <a:extLst>
                  <a:ext uri="{FF2B5EF4-FFF2-40B4-BE49-F238E27FC236}">
                    <a16:creationId xmlns:a16="http://schemas.microsoft.com/office/drawing/2014/main" id="{90D75CBC-05E3-4A10-B857-135A4FA34B8D}"/>
                  </a:ext>
                </a:extLst>
              </p:cNvPr>
              <p:cNvSpPr/>
              <p:nvPr/>
            </p:nvSpPr>
            <p:spPr>
              <a:xfrm>
                <a:off x="3328554" y="2699093"/>
                <a:ext cx="84240" cy="80264"/>
              </a:xfrm>
              <a:custGeom>
                <a:avLst/>
                <a:gdLst/>
                <a:ahLst/>
                <a:cxnLst/>
                <a:rect l="l" t="t" r="r" b="b"/>
                <a:pathLst>
                  <a:path w="6695" h="6379" extrusionOk="0">
                    <a:moveTo>
                      <a:pt x="1" y="0"/>
                    </a:moveTo>
                    <a:lnTo>
                      <a:pt x="1" y="0"/>
                    </a:lnTo>
                    <a:cubicBezTo>
                      <a:pt x="150" y="1491"/>
                      <a:pt x="1366" y="2267"/>
                      <a:pt x="2225" y="3269"/>
                    </a:cubicBezTo>
                    <a:cubicBezTo>
                      <a:pt x="2818" y="3959"/>
                      <a:pt x="3487" y="4597"/>
                      <a:pt x="4184" y="5185"/>
                    </a:cubicBezTo>
                    <a:cubicBezTo>
                      <a:pt x="4769" y="5679"/>
                      <a:pt x="5293" y="6379"/>
                      <a:pt x="6110" y="6379"/>
                    </a:cubicBezTo>
                    <a:cubicBezTo>
                      <a:pt x="6289" y="6379"/>
                      <a:pt x="6483" y="6345"/>
                      <a:pt x="6694" y="6268"/>
                    </a:cubicBezTo>
                    <a:cubicBezTo>
                      <a:pt x="6519" y="5303"/>
                      <a:pt x="1247" y="363"/>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1;p33">
                <a:extLst>
                  <a:ext uri="{FF2B5EF4-FFF2-40B4-BE49-F238E27FC236}">
                    <a16:creationId xmlns:a16="http://schemas.microsoft.com/office/drawing/2014/main" id="{2E5B7DC6-E3EE-420C-96F8-2CD28C30DEE3}"/>
                  </a:ext>
                </a:extLst>
              </p:cNvPr>
              <p:cNvSpPr/>
              <p:nvPr/>
            </p:nvSpPr>
            <p:spPr>
              <a:xfrm>
                <a:off x="3385264" y="2660792"/>
                <a:ext cx="57439" cy="102824"/>
              </a:xfrm>
              <a:custGeom>
                <a:avLst/>
                <a:gdLst/>
                <a:ahLst/>
                <a:cxnLst/>
                <a:rect l="l" t="t" r="r" b="b"/>
                <a:pathLst>
                  <a:path w="4565" h="8172" extrusionOk="0">
                    <a:moveTo>
                      <a:pt x="465" y="1"/>
                    </a:moveTo>
                    <a:cubicBezTo>
                      <a:pt x="452" y="1"/>
                      <a:pt x="440" y="2"/>
                      <a:pt x="426" y="5"/>
                    </a:cubicBezTo>
                    <a:cubicBezTo>
                      <a:pt x="0" y="97"/>
                      <a:pt x="475" y="462"/>
                      <a:pt x="395" y="708"/>
                    </a:cubicBezTo>
                    <a:cubicBezTo>
                      <a:pt x="386" y="733"/>
                      <a:pt x="387" y="761"/>
                      <a:pt x="359" y="1003"/>
                    </a:cubicBezTo>
                    <a:cubicBezTo>
                      <a:pt x="719" y="1761"/>
                      <a:pt x="884" y="2760"/>
                      <a:pt x="1329" y="3737"/>
                    </a:cubicBezTo>
                    <a:cubicBezTo>
                      <a:pt x="1845" y="4866"/>
                      <a:pt x="2503" y="5941"/>
                      <a:pt x="2922" y="7112"/>
                    </a:cubicBezTo>
                    <a:cubicBezTo>
                      <a:pt x="3090" y="7581"/>
                      <a:pt x="3556" y="7697"/>
                      <a:pt x="3773" y="8094"/>
                    </a:cubicBezTo>
                    <a:cubicBezTo>
                      <a:pt x="3803" y="8150"/>
                      <a:pt x="3844" y="8171"/>
                      <a:pt x="3890" y="8171"/>
                    </a:cubicBezTo>
                    <a:cubicBezTo>
                      <a:pt x="4019" y="8171"/>
                      <a:pt x="4193" y="8007"/>
                      <a:pt x="4328" y="7951"/>
                    </a:cubicBezTo>
                    <a:cubicBezTo>
                      <a:pt x="4564" y="7853"/>
                      <a:pt x="4518" y="7655"/>
                      <a:pt x="4434" y="7481"/>
                    </a:cubicBezTo>
                    <a:cubicBezTo>
                      <a:pt x="3751" y="6041"/>
                      <a:pt x="3069" y="4597"/>
                      <a:pt x="2371" y="3163"/>
                    </a:cubicBezTo>
                    <a:cubicBezTo>
                      <a:pt x="1960" y="2318"/>
                      <a:pt x="1592" y="1456"/>
                      <a:pt x="1038" y="680"/>
                    </a:cubicBezTo>
                    <a:cubicBezTo>
                      <a:pt x="858" y="430"/>
                      <a:pt x="692"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62;p33">
                <a:extLst>
                  <a:ext uri="{FF2B5EF4-FFF2-40B4-BE49-F238E27FC236}">
                    <a16:creationId xmlns:a16="http://schemas.microsoft.com/office/drawing/2014/main" id="{AB773488-5F26-4421-97C9-A636B0350009}"/>
                  </a:ext>
                </a:extLst>
              </p:cNvPr>
              <p:cNvSpPr/>
              <p:nvPr/>
            </p:nvSpPr>
            <p:spPr>
              <a:xfrm>
                <a:off x="3303729" y="2787235"/>
                <a:ext cx="96281" cy="36728"/>
              </a:xfrm>
              <a:custGeom>
                <a:avLst/>
                <a:gdLst/>
                <a:ahLst/>
                <a:cxnLst/>
                <a:rect l="l" t="t" r="r" b="b"/>
                <a:pathLst>
                  <a:path w="7652" h="2919" extrusionOk="0">
                    <a:moveTo>
                      <a:pt x="1158" y="0"/>
                    </a:moveTo>
                    <a:cubicBezTo>
                      <a:pt x="927" y="0"/>
                      <a:pt x="700" y="29"/>
                      <a:pt x="550" y="108"/>
                    </a:cubicBezTo>
                    <a:cubicBezTo>
                      <a:pt x="443" y="164"/>
                      <a:pt x="368" y="220"/>
                      <a:pt x="323" y="274"/>
                    </a:cubicBezTo>
                    <a:cubicBezTo>
                      <a:pt x="1" y="652"/>
                      <a:pt x="1073" y="948"/>
                      <a:pt x="1490" y="1165"/>
                    </a:cubicBezTo>
                    <a:cubicBezTo>
                      <a:pt x="2697" y="1796"/>
                      <a:pt x="3986" y="2272"/>
                      <a:pt x="5257" y="2768"/>
                    </a:cubicBezTo>
                    <a:cubicBezTo>
                      <a:pt x="5498" y="2861"/>
                      <a:pt x="5747" y="2919"/>
                      <a:pt x="5992" y="2919"/>
                    </a:cubicBezTo>
                    <a:cubicBezTo>
                      <a:pt x="6302" y="2919"/>
                      <a:pt x="6606" y="2827"/>
                      <a:pt x="6881" y="2601"/>
                    </a:cubicBezTo>
                    <a:cubicBezTo>
                      <a:pt x="7652" y="1970"/>
                      <a:pt x="6113" y="1349"/>
                      <a:pt x="5565" y="1217"/>
                    </a:cubicBezTo>
                    <a:cubicBezTo>
                      <a:pt x="5068" y="1099"/>
                      <a:pt x="4576" y="1179"/>
                      <a:pt x="4126" y="990"/>
                    </a:cubicBezTo>
                    <a:cubicBezTo>
                      <a:pt x="3807" y="855"/>
                      <a:pt x="3604" y="543"/>
                      <a:pt x="3308" y="543"/>
                    </a:cubicBezTo>
                    <a:cubicBezTo>
                      <a:pt x="3206" y="543"/>
                      <a:pt x="3093" y="580"/>
                      <a:pt x="2961" y="672"/>
                    </a:cubicBezTo>
                    <a:cubicBezTo>
                      <a:pt x="2960" y="674"/>
                      <a:pt x="2957" y="674"/>
                      <a:pt x="2954" y="674"/>
                    </a:cubicBezTo>
                    <a:cubicBezTo>
                      <a:pt x="2851" y="674"/>
                      <a:pt x="1997" y="109"/>
                      <a:pt x="1801" y="66"/>
                    </a:cubicBezTo>
                    <a:cubicBezTo>
                      <a:pt x="1637" y="30"/>
                      <a:pt x="1396" y="0"/>
                      <a:pt x="11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 name="Google Shape;922;p33">
            <a:extLst>
              <a:ext uri="{FF2B5EF4-FFF2-40B4-BE49-F238E27FC236}">
                <a16:creationId xmlns:a16="http://schemas.microsoft.com/office/drawing/2014/main" id="{089A6DA1-C4F3-4CA4-8FE3-8EFA40199CF8}"/>
              </a:ext>
            </a:extLst>
          </p:cNvPr>
          <p:cNvGrpSpPr/>
          <p:nvPr/>
        </p:nvGrpSpPr>
        <p:grpSpPr>
          <a:xfrm>
            <a:off x="6910668" y="4851786"/>
            <a:ext cx="1089135" cy="584742"/>
            <a:chOff x="5102934" y="3455089"/>
            <a:chExt cx="1089135" cy="357221"/>
          </a:xfrm>
        </p:grpSpPr>
        <p:sp>
          <p:nvSpPr>
            <p:cNvPr id="49" name="Google Shape;923;p33">
              <a:extLst>
                <a:ext uri="{FF2B5EF4-FFF2-40B4-BE49-F238E27FC236}">
                  <a16:creationId xmlns:a16="http://schemas.microsoft.com/office/drawing/2014/main" id="{FFE98CF5-FC5C-4E39-B938-90A5F33E2E10}"/>
                </a:ext>
              </a:extLst>
            </p:cNvPr>
            <p:cNvSpPr/>
            <p:nvPr/>
          </p:nvSpPr>
          <p:spPr>
            <a:xfrm>
              <a:off x="5102934" y="3455091"/>
              <a:ext cx="1089135" cy="357219"/>
            </a:xfrm>
            <a:custGeom>
              <a:avLst/>
              <a:gdLst/>
              <a:ahLst/>
              <a:cxnLst/>
              <a:rect l="l" t="t" r="r" b="b"/>
              <a:pathLst>
                <a:path w="55174" h="18878" extrusionOk="0">
                  <a:moveTo>
                    <a:pt x="18263" y="1"/>
                  </a:moveTo>
                  <a:cubicBezTo>
                    <a:pt x="17272" y="1"/>
                    <a:pt x="16290" y="2"/>
                    <a:pt x="15334" y="2"/>
                  </a:cubicBezTo>
                  <a:cubicBezTo>
                    <a:pt x="13916" y="405"/>
                    <a:pt x="12540" y="284"/>
                    <a:pt x="11190" y="592"/>
                  </a:cubicBezTo>
                  <a:cubicBezTo>
                    <a:pt x="9924" y="881"/>
                    <a:pt x="8532" y="744"/>
                    <a:pt x="7343" y="1202"/>
                  </a:cubicBezTo>
                  <a:cubicBezTo>
                    <a:pt x="5660" y="1849"/>
                    <a:pt x="3851" y="2085"/>
                    <a:pt x="2261" y="3086"/>
                  </a:cubicBezTo>
                  <a:cubicBezTo>
                    <a:pt x="1069" y="3835"/>
                    <a:pt x="161" y="4783"/>
                    <a:pt x="200" y="6130"/>
                  </a:cubicBezTo>
                  <a:cubicBezTo>
                    <a:pt x="239" y="7496"/>
                    <a:pt x="1" y="8876"/>
                    <a:pt x="211" y="10204"/>
                  </a:cubicBezTo>
                  <a:cubicBezTo>
                    <a:pt x="523" y="12183"/>
                    <a:pt x="655" y="14230"/>
                    <a:pt x="1632" y="16044"/>
                  </a:cubicBezTo>
                  <a:cubicBezTo>
                    <a:pt x="1984" y="16697"/>
                    <a:pt x="2418" y="17474"/>
                    <a:pt x="3113" y="17533"/>
                  </a:cubicBezTo>
                  <a:cubicBezTo>
                    <a:pt x="4185" y="17621"/>
                    <a:pt x="5137" y="18280"/>
                    <a:pt x="6231" y="18280"/>
                  </a:cubicBezTo>
                  <a:cubicBezTo>
                    <a:pt x="6441" y="18280"/>
                    <a:pt x="6657" y="18256"/>
                    <a:pt x="6880" y="18198"/>
                  </a:cubicBezTo>
                  <a:cubicBezTo>
                    <a:pt x="7098" y="18142"/>
                    <a:pt x="7328" y="18120"/>
                    <a:pt x="7563" y="18120"/>
                  </a:cubicBezTo>
                  <a:cubicBezTo>
                    <a:pt x="8056" y="18120"/>
                    <a:pt x="8571" y="18219"/>
                    <a:pt x="9053" y="18314"/>
                  </a:cubicBezTo>
                  <a:cubicBezTo>
                    <a:pt x="10462" y="18585"/>
                    <a:pt x="11892" y="18721"/>
                    <a:pt x="13325" y="18721"/>
                  </a:cubicBezTo>
                  <a:cubicBezTo>
                    <a:pt x="13722" y="18721"/>
                    <a:pt x="14119" y="18711"/>
                    <a:pt x="14516" y="18690"/>
                  </a:cubicBezTo>
                  <a:cubicBezTo>
                    <a:pt x="15240" y="18652"/>
                    <a:pt x="15964" y="18640"/>
                    <a:pt x="16687" y="18640"/>
                  </a:cubicBezTo>
                  <a:cubicBezTo>
                    <a:pt x="18012" y="18640"/>
                    <a:pt x="19337" y="18681"/>
                    <a:pt x="20661" y="18681"/>
                  </a:cubicBezTo>
                  <a:cubicBezTo>
                    <a:pt x="21237" y="18681"/>
                    <a:pt x="21813" y="18673"/>
                    <a:pt x="22389" y="18651"/>
                  </a:cubicBezTo>
                  <a:cubicBezTo>
                    <a:pt x="23101" y="18624"/>
                    <a:pt x="23815" y="18612"/>
                    <a:pt x="24530" y="18612"/>
                  </a:cubicBezTo>
                  <a:cubicBezTo>
                    <a:pt x="26934" y="18612"/>
                    <a:pt x="29353" y="18743"/>
                    <a:pt x="31759" y="18842"/>
                  </a:cubicBezTo>
                  <a:cubicBezTo>
                    <a:pt x="32388" y="18869"/>
                    <a:pt x="33017" y="18878"/>
                    <a:pt x="33646" y="18878"/>
                  </a:cubicBezTo>
                  <a:cubicBezTo>
                    <a:pt x="34650" y="18878"/>
                    <a:pt x="35653" y="18855"/>
                    <a:pt x="36654" y="18846"/>
                  </a:cubicBezTo>
                  <a:cubicBezTo>
                    <a:pt x="38471" y="18828"/>
                    <a:pt x="40293" y="18740"/>
                    <a:pt x="42111" y="18615"/>
                  </a:cubicBezTo>
                  <a:cubicBezTo>
                    <a:pt x="44681" y="18440"/>
                    <a:pt x="47237" y="18303"/>
                    <a:pt x="49720" y="17519"/>
                  </a:cubicBezTo>
                  <a:cubicBezTo>
                    <a:pt x="50569" y="17250"/>
                    <a:pt x="51392" y="17248"/>
                    <a:pt x="52173" y="16459"/>
                  </a:cubicBezTo>
                  <a:cubicBezTo>
                    <a:pt x="53780" y="14837"/>
                    <a:pt x="54514" y="12937"/>
                    <a:pt x="54746" y="10738"/>
                  </a:cubicBezTo>
                  <a:cubicBezTo>
                    <a:pt x="54821" y="10049"/>
                    <a:pt x="54892" y="9361"/>
                    <a:pt x="54839" y="8652"/>
                  </a:cubicBezTo>
                  <a:cubicBezTo>
                    <a:pt x="54698" y="6777"/>
                    <a:pt x="55174" y="4910"/>
                    <a:pt x="54018" y="3064"/>
                  </a:cubicBezTo>
                  <a:cubicBezTo>
                    <a:pt x="53358" y="2009"/>
                    <a:pt x="52542" y="1426"/>
                    <a:pt x="51627" y="1191"/>
                  </a:cubicBezTo>
                  <a:cubicBezTo>
                    <a:pt x="50043" y="785"/>
                    <a:pt x="48369" y="601"/>
                    <a:pt x="46732" y="601"/>
                  </a:cubicBezTo>
                  <a:cubicBezTo>
                    <a:pt x="46712" y="601"/>
                    <a:pt x="46691" y="601"/>
                    <a:pt x="46671" y="601"/>
                  </a:cubicBezTo>
                  <a:cubicBezTo>
                    <a:pt x="46645" y="601"/>
                    <a:pt x="46619" y="602"/>
                    <a:pt x="46594" y="602"/>
                  </a:cubicBezTo>
                  <a:cubicBezTo>
                    <a:pt x="44033" y="602"/>
                    <a:pt x="41512" y="105"/>
                    <a:pt x="38953" y="105"/>
                  </a:cubicBezTo>
                  <a:cubicBezTo>
                    <a:pt x="38766" y="105"/>
                    <a:pt x="38580" y="107"/>
                    <a:pt x="38393" y="113"/>
                  </a:cubicBezTo>
                  <a:cubicBezTo>
                    <a:pt x="37733" y="133"/>
                    <a:pt x="37072" y="141"/>
                    <a:pt x="36411" y="141"/>
                  </a:cubicBezTo>
                  <a:cubicBezTo>
                    <a:pt x="34487" y="141"/>
                    <a:pt x="32560" y="75"/>
                    <a:pt x="30635" y="60"/>
                  </a:cubicBezTo>
                  <a:cubicBezTo>
                    <a:pt x="28738" y="48"/>
                    <a:pt x="26840" y="51"/>
                    <a:pt x="24942" y="41"/>
                  </a:cubicBezTo>
                  <a:cubicBezTo>
                    <a:pt x="23380" y="34"/>
                    <a:pt x="21818" y="10"/>
                    <a:pt x="20256" y="4"/>
                  </a:cubicBezTo>
                  <a:cubicBezTo>
                    <a:pt x="19590" y="2"/>
                    <a:pt x="18925" y="1"/>
                    <a:pt x="18263" y="1"/>
                  </a:cubicBezTo>
                  <a:close/>
                </a:path>
              </a:pathLst>
            </a:custGeom>
            <a:solidFill>
              <a:srgbClr val="FEB8B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3</a:t>
              </a:r>
              <a:endParaRPr sz="2800" b="1" dirty="0">
                <a:latin typeface="Times New Roman" panose="02020603050405020304" pitchFamily="18" charset="0"/>
                <a:cs typeface="Times New Roman" panose="02020603050405020304" pitchFamily="18" charset="0"/>
              </a:endParaRPr>
            </a:p>
          </p:txBody>
        </p:sp>
        <p:sp>
          <p:nvSpPr>
            <p:cNvPr id="50" name="Google Shape;924;p33">
              <a:extLst>
                <a:ext uri="{FF2B5EF4-FFF2-40B4-BE49-F238E27FC236}">
                  <a16:creationId xmlns:a16="http://schemas.microsoft.com/office/drawing/2014/main" id="{B7261FFA-3573-4208-B05D-2D1BD8E1D748}"/>
                </a:ext>
              </a:extLst>
            </p:cNvPr>
            <p:cNvSpPr/>
            <p:nvPr/>
          </p:nvSpPr>
          <p:spPr>
            <a:xfrm>
              <a:off x="5102934" y="3455089"/>
              <a:ext cx="1089135" cy="357219"/>
            </a:xfrm>
            <a:custGeom>
              <a:avLst/>
              <a:gdLst/>
              <a:ahLst/>
              <a:cxnLst/>
              <a:rect l="l" t="t" r="r" b="b"/>
              <a:pathLst>
                <a:path w="55174" h="18878" extrusionOk="0">
                  <a:moveTo>
                    <a:pt x="7927" y="2515"/>
                  </a:moveTo>
                  <a:cubicBezTo>
                    <a:pt x="7927" y="2515"/>
                    <a:pt x="7927" y="2515"/>
                    <a:pt x="7926" y="2515"/>
                  </a:cubicBezTo>
                  <a:lnTo>
                    <a:pt x="7928" y="2515"/>
                  </a:lnTo>
                  <a:cubicBezTo>
                    <a:pt x="7928" y="2515"/>
                    <a:pt x="7927" y="2515"/>
                    <a:pt x="7927" y="2515"/>
                  </a:cubicBezTo>
                  <a:close/>
                  <a:moveTo>
                    <a:pt x="18679" y="1367"/>
                  </a:moveTo>
                  <a:cubicBezTo>
                    <a:pt x="19172" y="1367"/>
                    <a:pt x="19666" y="1384"/>
                    <a:pt x="20160" y="1424"/>
                  </a:cubicBezTo>
                  <a:cubicBezTo>
                    <a:pt x="21359" y="1522"/>
                    <a:pt x="22563" y="1491"/>
                    <a:pt x="23767" y="1625"/>
                  </a:cubicBezTo>
                  <a:cubicBezTo>
                    <a:pt x="23888" y="1639"/>
                    <a:pt x="24009" y="1644"/>
                    <a:pt x="24132" y="1644"/>
                  </a:cubicBezTo>
                  <a:cubicBezTo>
                    <a:pt x="24725" y="1644"/>
                    <a:pt x="25340" y="1512"/>
                    <a:pt x="25955" y="1512"/>
                  </a:cubicBezTo>
                  <a:cubicBezTo>
                    <a:pt x="26146" y="1512"/>
                    <a:pt x="26336" y="1525"/>
                    <a:pt x="26525" y="1558"/>
                  </a:cubicBezTo>
                  <a:cubicBezTo>
                    <a:pt x="26855" y="1615"/>
                    <a:pt x="27185" y="1634"/>
                    <a:pt x="27515" y="1634"/>
                  </a:cubicBezTo>
                  <a:cubicBezTo>
                    <a:pt x="28190" y="1634"/>
                    <a:pt x="28865" y="1554"/>
                    <a:pt x="29542" y="1554"/>
                  </a:cubicBezTo>
                  <a:cubicBezTo>
                    <a:pt x="29697" y="1554"/>
                    <a:pt x="29853" y="1559"/>
                    <a:pt x="30008" y="1569"/>
                  </a:cubicBezTo>
                  <a:cubicBezTo>
                    <a:pt x="30145" y="1578"/>
                    <a:pt x="30282" y="1582"/>
                    <a:pt x="30419" y="1582"/>
                  </a:cubicBezTo>
                  <a:cubicBezTo>
                    <a:pt x="30986" y="1582"/>
                    <a:pt x="31556" y="1519"/>
                    <a:pt x="32126" y="1519"/>
                  </a:cubicBezTo>
                  <a:cubicBezTo>
                    <a:pt x="32421" y="1519"/>
                    <a:pt x="32717" y="1536"/>
                    <a:pt x="33012" y="1588"/>
                  </a:cubicBezTo>
                  <a:cubicBezTo>
                    <a:pt x="33652" y="1699"/>
                    <a:pt x="34293" y="1731"/>
                    <a:pt x="34936" y="1731"/>
                  </a:cubicBezTo>
                  <a:cubicBezTo>
                    <a:pt x="35783" y="1731"/>
                    <a:pt x="36632" y="1676"/>
                    <a:pt x="37478" y="1676"/>
                  </a:cubicBezTo>
                  <a:cubicBezTo>
                    <a:pt x="37575" y="1676"/>
                    <a:pt x="37672" y="1676"/>
                    <a:pt x="37769" y="1678"/>
                  </a:cubicBezTo>
                  <a:cubicBezTo>
                    <a:pt x="38915" y="1698"/>
                    <a:pt x="40055" y="1832"/>
                    <a:pt x="41208" y="1832"/>
                  </a:cubicBezTo>
                  <a:cubicBezTo>
                    <a:pt x="41416" y="1832"/>
                    <a:pt x="41624" y="1828"/>
                    <a:pt x="41833" y="1818"/>
                  </a:cubicBezTo>
                  <a:cubicBezTo>
                    <a:pt x="41957" y="1812"/>
                    <a:pt x="42082" y="1809"/>
                    <a:pt x="42209" y="1809"/>
                  </a:cubicBezTo>
                  <a:cubicBezTo>
                    <a:pt x="43164" y="1809"/>
                    <a:pt x="44163" y="1978"/>
                    <a:pt x="45140" y="2204"/>
                  </a:cubicBezTo>
                  <a:cubicBezTo>
                    <a:pt x="45682" y="2328"/>
                    <a:pt x="46267" y="2537"/>
                    <a:pt x="46901" y="2537"/>
                  </a:cubicBezTo>
                  <a:cubicBezTo>
                    <a:pt x="47113" y="2537"/>
                    <a:pt x="47331" y="2513"/>
                    <a:pt x="47554" y="2456"/>
                  </a:cubicBezTo>
                  <a:cubicBezTo>
                    <a:pt x="47795" y="2393"/>
                    <a:pt x="48049" y="2367"/>
                    <a:pt x="48309" y="2367"/>
                  </a:cubicBezTo>
                  <a:cubicBezTo>
                    <a:pt x="48905" y="2367"/>
                    <a:pt x="49534" y="2503"/>
                    <a:pt x="50112" y="2644"/>
                  </a:cubicBezTo>
                  <a:cubicBezTo>
                    <a:pt x="50820" y="2817"/>
                    <a:pt x="51532" y="2901"/>
                    <a:pt x="52232" y="3048"/>
                  </a:cubicBezTo>
                  <a:cubicBezTo>
                    <a:pt x="52898" y="3188"/>
                    <a:pt x="53725" y="5119"/>
                    <a:pt x="53652" y="5887"/>
                  </a:cubicBezTo>
                  <a:cubicBezTo>
                    <a:pt x="53486" y="7653"/>
                    <a:pt x="53354" y="9425"/>
                    <a:pt x="53150" y="11187"/>
                  </a:cubicBezTo>
                  <a:cubicBezTo>
                    <a:pt x="52952" y="12894"/>
                    <a:pt x="52174" y="14344"/>
                    <a:pt x="51042" y="15571"/>
                  </a:cubicBezTo>
                  <a:cubicBezTo>
                    <a:pt x="50751" y="15888"/>
                    <a:pt x="50197" y="15821"/>
                    <a:pt x="49774" y="15975"/>
                  </a:cubicBezTo>
                  <a:cubicBezTo>
                    <a:pt x="47606" y="16767"/>
                    <a:pt x="45275" y="16647"/>
                    <a:pt x="43026" y="16982"/>
                  </a:cubicBezTo>
                  <a:cubicBezTo>
                    <a:pt x="41626" y="17189"/>
                    <a:pt x="40234" y="17116"/>
                    <a:pt x="38851" y="17222"/>
                  </a:cubicBezTo>
                  <a:cubicBezTo>
                    <a:pt x="38395" y="17255"/>
                    <a:pt x="37883" y="17422"/>
                    <a:pt x="37377" y="17422"/>
                  </a:cubicBezTo>
                  <a:cubicBezTo>
                    <a:pt x="37044" y="17422"/>
                    <a:pt x="36714" y="17350"/>
                    <a:pt x="36404" y="17120"/>
                  </a:cubicBezTo>
                  <a:cubicBezTo>
                    <a:pt x="36371" y="17096"/>
                    <a:pt x="36319" y="17082"/>
                    <a:pt x="36271" y="17082"/>
                  </a:cubicBezTo>
                  <a:cubicBezTo>
                    <a:pt x="36248" y="17082"/>
                    <a:pt x="36227" y="17085"/>
                    <a:pt x="36209" y="17092"/>
                  </a:cubicBezTo>
                  <a:cubicBezTo>
                    <a:pt x="35582" y="17352"/>
                    <a:pt x="34940" y="17416"/>
                    <a:pt x="34294" y="17416"/>
                  </a:cubicBezTo>
                  <a:cubicBezTo>
                    <a:pt x="33676" y="17416"/>
                    <a:pt x="33054" y="17358"/>
                    <a:pt x="32439" y="17358"/>
                  </a:cubicBezTo>
                  <a:cubicBezTo>
                    <a:pt x="32291" y="17358"/>
                    <a:pt x="32143" y="17361"/>
                    <a:pt x="31995" y="17369"/>
                  </a:cubicBezTo>
                  <a:cubicBezTo>
                    <a:pt x="31820" y="17379"/>
                    <a:pt x="31644" y="17384"/>
                    <a:pt x="31468" y="17384"/>
                  </a:cubicBezTo>
                  <a:cubicBezTo>
                    <a:pt x="30490" y="17384"/>
                    <a:pt x="29488" y="17251"/>
                    <a:pt x="28498" y="17217"/>
                  </a:cubicBezTo>
                  <a:cubicBezTo>
                    <a:pt x="27243" y="17173"/>
                    <a:pt x="25987" y="17138"/>
                    <a:pt x="24733" y="17078"/>
                  </a:cubicBezTo>
                  <a:cubicBezTo>
                    <a:pt x="24460" y="17066"/>
                    <a:pt x="24187" y="17060"/>
                    <a:pt x="23913" y="17060"/>
                  </a:cubicBezTo>
                  <a:cubicBezTo>
                    <a:pt x="23079" y="17060"/>
                    <a:pt x="22244" y="17109"/>
                    <a:pt x="21425" y="17147"/>
                  </a:cubicBezTo>
                  <a:cubicBezTo>
                    <a:pt x="21323" y="17151"/>
                    <a:pt x="21222" y="17153"/>
                    <a:pt x="21121" y="17153"/>
                  </a:cubicBezTo>
                  <a:cubicBezTo>
                    <a:pt x="20449" y="17153"/>
                    <a:pt x="19781" y="17068"/>
                    <a:pt x="19108" y="17068"/>
                  </a:cubicBezTo>
                  <a:cubicBezTo>
                    <a:pt x="18789" y="17068"/>
                    <a:pt x="18469" y="17087"/>
                    <a:pt x="18147" y="17144"/>
                  </a:cubicBezTo>
                  <a:cubicBezTo>
                    <a:pt x="17726" y="17218"/>
                    <a:pt x="17296" y="17240"/>
                    <a:pt x="16863" y="17240"/>
                  </a:cubicBezTo>
                  <a:cubicBezTo>
                    <a:pt x="16333" y="17240"/>
                    <a:pt x="15797" y="17207"/>
                    <a:pt x="15269" y="17192"/>
                  </a:cubicBezTo>
                  <a:cubicBezTo>
                    <a:pt x="14023" y="17158"/>
                    <a:pt x="12778" y="17078"/>
                    <a:pt x="11534" y="17013"/>
                  </a:cubicBezTo>
                  <a:cubicBezTo>
                    <a:pt x="10132" y="16940"/>
                    <a:pt x="8723" y="16941"/>
                    <a:pt x="7337" y="16750"/>
                  </a:cubicBezTo>
                  <a:cubicBezTo>
                    <a:pt x="6873" y="16685"/>
                    <a:pt x="6381" y="16634"/>
                    <a:pt x="5929" y="16634"/>
                  </a:cubicBezTo>
                  <a:cubicBezTo>
                    <a:pt x="5762" y="16634"/>
                    <a:pt x="5601" y="16641"/>
                    <a:pt x="5448" y="16657"/>
                  </a:cubicBezTo>
                  <a:cubicBezTo>
                    <a:pt x="5361" y="16666"/>
                    <a:pt x="5277" y="16670"/>
                    <a:pt x="5195" y="16670"/>
                  </a:cubicBezTo>
                  <a:cubicBezTo>
                    <a:pt x="4049" y="16670"/>
                    <a:pt x="3344" y="15825"/>
                    <a:pt x="2443" y="15373"/>
                  </a:cubicBezTo>
                  <a:cubicBezTo>
                    <a:pt x="2140" y="15223"/>
                    <a:pt x="2202" y="14661"/>
                    <a:pt x="2152" y="14344"/>
                  </a:cubicBezTo>
                  <a:cubicBezTo>
                    <a:pt x="1763" y="11855"/>
                    <a:pt x="1449" y="9345"/>
                    <a:pt x="1608" y="6819"/>
                  </a:cubicBezTo>
                  <a:cubicBezTo>
                    <a:pt x="1743" y="4634"/>
                    <a:pt x="2138" y="4469"/>
                    <a:pt x="3748" y="3694"/>
                  </a:cubicBezTo>
                  <a:cubicBezTo>
                    <a:pt x="4916" y="3131"/>
                    <a:pt x="6259" y="3212"/>
                    <a:pt x="7331" y="2437"/>
                  </a:cubicBezTo>
                  <a:cubicBezTo>
                    <a:pt x="7378" y="2403"/>
                    <a:pt x="7423" y="2390"/>
                    <a:pt x="7470" y="2390"/>
                  </a:cubicBezTo>
                  <a:cubicBezTo>
                    <a:pt x="7591" y="2390"/>
                    <a:pt x="7724" y="2476"/>
                    <a:pt x="7927" y="2515"/>
                  </a:cubicBezTo>
                  <a:lnTo>
                    <a:pt x="7927" y="2515"/>
                  </a:lnTo>
                  <a:cubicBezTo>
                    <a:pt x="8470" y="2253"/>
                    <a:pt x="9213" y="2067"/>
                    <a:pt x="9852" y="1997"/>
                  </a:cubicBezTo>
                  <a:cubicBezTo>
                    <a:pt x="10776" y="1893"/>
                    <a:pt x="11742" y="1824"/>
                    <a:pt x="12691" y="1767"/>
                  </a:cubicBezTo>
                  <a:cubicBezTo>
                    <a:pt x="14687" y="1644"/>
                    <a:pt x="16681" y="1367"/>
                    <a:pt x="18679" y="1367"/>
                  </a:cubicBezTo>
                  <a:close/>
                  <a:moveTo>
                    <a:pt x="18263" y="1"/>
                  </a:moveTo>
                  <a:cubicBezTo>
                    <a:pt x="17272" y="1"/>
                    <a:pt x="16290" y="2"/>
                    <a:pt x="15334" y="2"/>
                  </a:cubicBezTo>
                  <a:cubicBezTo>
                    <a:pt x="13916" y="405"/>
                    <a:pt x="12540" y="284"/>
                    <a:pt x="11190" y="592"/>
                  </a:cubicBezTo>
                  <a:cubicBezTo>
                    <a:pt x="9924" y="881"/>
                    <a:pt x="8532" y="744"/>
                    <a:pt x="7343" y="1202"/>
                  </a:cubicBezTo>
                  <a:cubicBezTo>
                    <a:pt x="5660" y="1849"/>
                    <a:pt x="3851" y="2085"/>
                    <a:pt x="2261" y="3086"/>
                  </a:cubicBezTo>
                  <a:cubicBezTo>
                    <a:pt x="1069" y="3835"/>
                    <a:pt x="161" y="4783"/>
                    <a:pt x="200" y="6130"/>
                  </a:cubicBezTo>
                  <a:cubicBezTo>
                    <a:pt x="239" y="7496"/>
                    <a:pt x="1" y="8876"/>
                    <a:pt x="211" y="10204"/>
                  </a:cubicBezTo>
                  <a:cubicBezTo>
                    <a:pt x="523" y="12183"/>
                    <a:pt x="655" y="14230"/>
                    <a:pt x="1632" y="16044"/>
                  </a:cubicBezTo>
                  <a:cubicBezTo>
                    <a:pt x="1984" y="16697"/>
                    <a:pt x="2418" y="17474"/>
                    <a:pt x="3113" y="17533"/>
                  </a:cubicBezTo>
                  <a:cubicBezTo>
                    <a:pt x="4185" y="17621"/>
                    <a:pt x="5137" y="18280"/>
                    <a:pt x="6231" y="18280"/>
                  </a:cubicBezTo>
                  <a:cubicBezTo>
                    <a:pt x="6441" y="18280"/>
                    <a:pt x="6657" y="18256"/>
                    <a:pt x="6880" y="18198"/>
                  </a:cubicBezTo>
                  <a:cubicBezTo>
                    <a:pt x="7098" y="18142"/>
                    <a:pt x="7328" y="18120"/>
                    <a:pt x="7563" y="18120"/>
                  </a:cubicBezTo>
                  <a:cubicBezTo>
                    <a:pt x="8056" y="18120"/>
                    <a:pt x="8571" y="18219"/>
                    <a:pt x="9053" y="18314"/>
                  </a:cubicBezTo>
                  <a:cubicBezTo>
                    <a:pt x="10462" y="18585"/>
                    <a:pt x="11892" y="18721"/>
                    <a:pt x="13325" y="18721"/>
                  </a:cubicBezTo>
                  <a:cubicBezTo>
                    <a:pt x="13722" y="18721"/>
                    <a:pt x="14119" y="18711"/>
                    <a:pt x="14516" y="18690"/>
                  </a:cubicBezTo>
                  <a:cubicBezTo>
                    <a:pt x="15240" y="18652"/>
                    <a:pt x="15964" y="18640"/>
                    <a:pt x="16687" y="18640"/>
                  </a:cubicBezTo>
                  <a:cubicBezTo>
                    <a:pt x="18012" y="18640"/>
                    <a:pt x="19337" y="18681"/>
                    <a:pt x="20661" y="18681"/>
                  </a:cubicBezTo>
                  <a:cubicBezTo>
                    <a:pt x="21237" y="18681"/>
                    <a:pt x="21813" y="18673"/>
                    <a:pt x="22389" y="18651"/>
                  </a:cubicBezTo>
                  <a:cubicBezTo>
                    <a:pt x="23101" y="18624"/>
                    <a:pt x="23815" y="18612"/>
                    <a:pt x="24530" y="18612"/>
                  </a:cubicBezTo>
                  <a:cubicBezTo>
                    <a:pt x="26934" y="18612"/>
                    <a:pt x="29353" y="18743"/>
                    <a:pt x="31759" y="18842"/>
                  </a:cubicBezTo>
                  <a:cubicBezTo>
                    <a:pt x="32388" y="18869"/>
                    <a:pt x="33017" y="18878"/>
                    <a:pt x="33646" y="18878"/>
                  </a:cubicBezTo>
                  <a:cubicBezTo>
                    <a:pt x="34650" y="18878"/>
                    <a:pt x="35653" y="18855"/>
                    <a:pt x="36654" y="18846"/>
                  </a:cubicBezTo>
                  <a:cubicBezTo>
                    <a:pt x="38471" y="18828"/>
                    <a:pt x="40293" y="18740"/>
                    <a:pt x="42111" y="18615"/>
                  </a:cubicBezTo>
                  <a:cubicBezTo>
                    <a:pt x="44681" y="18440"/>
                    <a:pt x="47237" y="18303"/>
                    <a:pt x="49720" y="17519"/>
                  </a:cubicBezTo>
                  <a:cubicBezTo>
                    <a:pt x="50569" y="17250"/>
                    <a:pt x="51392" y="17248"/>
                    <a:pt x="52173" y="16459"/>
                  </a:cubicBezTo>
                  <a:cubicBezTo>
                    <a:pt x="53780" y="14837"/>
                    <a:pt x="54514" y="12937"/>
                    <a:pt x="54746" y="10738"/>
                  </a:cubicBezTo>
                  <a:cubicBezTo>
                    <a:pt x="54821" y="10049"/>
                    <a:pt x="54892" y="9361"/>
                    <a:pt x="54839" y="8652"/>
                  </a:cubicBezTo>
                  <a:cubicBezTo>
                    <a:pt x="54698" y="6777"/>
                    <a:pt x="55174" y="4910"/>
                    <a:pt x="54018" y="3064"/>
                  </a:cubicBezTo>
                  <a:cubicBezTo>
                    <a:pt x="53358" y="2009"/>
                    <a:pt x="52542" y="1426"/>
                    <a:pt x="51627" y="1191"/>
                  </a:cubicBezTo>
                  <a:cubicBezTo>
                    <a:pt x="50043" y="785"/>
                    <a:pt x="48369" y="601"/>
                    <a:pt x="46732" y="601"/>
                  </a:cubicBezTo>
                  <a:cubicBezTo>
                    <a:pt x="46712" y="601"/>
                    <a:pt x="46691" y="601"/>
                    <a:pt x="46671" y="601"/>
                  </a:cubicBezTo>
                  <a:cubicBezTo>
                    <a:pt x="46645" y="601"/>
                    <a:pt x="46619" y="602"/>
                    <a:pt x="46594" y="602"/>
                  </a:cubicBezTo>
                  <a:cubicBezTo>
                    <a:pt x="44033" y="602"/>
                    <a:pt x="41512" y="105"/>
                    <a:pt x="38953" y="105"/>
                  </a:cubicBezTo>
                  <a:cubicBezTo>
                    <a:pt x="38766" y="105"/>
                    <a:pt x="38580" y="107"/>
                    <a:pt x="38393" y="113"/>
                  </a:cubicBezTo>
                  <a:cubicBezTo>
                    <a:pt x="37733" y="133"/>
                    <a:pt x="37072" y="141"/>
                    <a:pt x="36411" y="141"/>
                  </a:cubicBezTo>
                  <a:cubicBezTo>
                    <a:pt x="34487" y="141"/>
                    <a:pt x="32560" y="75"/>
                    <a:pt x="30635" y="60"/>
                  </a:cubicBezTo>
                  <a:cubicBezTo>
                    <a:pt x="28738" y="48"/>
                    <a:pt x="26840" y="51"/>
                    <a:pt x="24942" y="41"/>
                  </a:cubicBezTo>
                  <a:cubicBezTo>
                    <a:pt x="23380" y="34"/>
                    <a:pt x="21818" y="10"/>
                    <a:pt x="20256" y="4"/>
                  </a:cubicBezTo>
                  <a:cubicBezTo>
                    <a:pt x="19590" y="2"/>
                    <a:pt x="18925" y="1"/>
                    <a:pt x="182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grpSp>
        <p:nvGrpSpPr>
          <p:cNvPr id="51" name="Google Shape;925;p33">
            <a:extLst>
              <a:ext uri="{FF2B5EF4-FFF2-40B4-BE49-F238E27FC236}">
                <a16:creationId xmlns:a16="http://schemas.microsoft.com/office/drawing/2014/main" id="{CC2207BF-60CA-48DE-82FA-7C1C42F361A8}"/>
              </a:ext>
            </a:extLst>
          </p:cNvPr>
          <p:cNvGrpSpPr/>
          <p:nvPr/>
        </p:nvGrpSpPr>
        <p:grpSpPr>
          <a:xfrm rot="17944732">
            <a:off x="4145046" y="3843557"/>
            <a:ext cx="960813" cy="1624944"/>
            <a:chOff x="5514332" y="2048099"/>
            <a:chExt cx="246675" cy="389726"/>
          </a:xfrm>
        </p:grpSpPr>
        <p:sp>
          <p:nvSpPr>
            <p:cNvPr id="52" name="Google Shape;926;p33">
              <a:extLst>
                <a:ext uri="{FF2B5EF4-FFF2-40B4-BE49-F238E27FC236}">
                  <a16:creationId xmlns:a16="http://schemas.microsoft.com/office/drawing/2014/main" id="{83FC1215-16C9-48EE-983F-DF6058D76641}"/>
                </a:ext>
              </a:extLst>
            </p:cNvPr>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27;p33">
              <a:extLst>
                <a:ext uri="{FF2B5EF4-FFF2-40B4-BE49-F238E27FC236}">
                  <a16:creationId xmlns:a16="http://schemas.microsoft.com/office/drawing/2014/main" id="{B22C513C-1F8D-46D5-8CFF-D88887A6BB35}"/>
                </a:ext>
              </a:extLst>
            </p:cNvPr>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928;p33">
            <a:extLst>
              <a:ext uri="{FF2B5EF4-FFF2-40B4-BE49-F238E27FC236}">
                <a16:creationId xmlns:a16="http://schemas.microsoft.com/office/drawing/2014/main" id="{3F7F61D6-44E6-49B0-BDBA-D5754A8DAD70}"/>
              </a:ext>
            </a:extLst>
          </p:cNvPr>
          <p:cNvGrpSpPr/>
          <p:nvPr/>
        </p:nvGrpSpPr>
        <p:grpSpPr>
          <a:xfrm rot="18791478" flipH="1">
            <a:off x="5433131" y="4387314"/>
            <a:ext cx="1306446" cy="1289273"/>
            <a:chOff x="5209525" y="2438138"/>
            <a:chExt cx="897379" cy="927296"/>
          </a:xfrm>
        </p:grpSpPr>
        <p:grpSp>
          <p:nvGrpSpPr>
            <p:cNvPr id="55" name="Google Shape;929;p33">
              <a:extLst>
                <a:ext uri="{FF2B5EF4-FFF2-40B4-BE49-F238E27FC236}">
                  <a16:creationId xmlns:a16="http://schemas.microsoft.com/office/drawing/2014/main" id="{272AE812-E516-4EB6-9415-16E7F8A751AF}"/>
                </a:ext>
              </a:extLst>
            </p:cNvPr>
            <p:cNvGrpSpPr/>
            <p:nvPr/>
          </p:nvGrpSpPr>
          <p:grpSpPr>
            <a:xfrm>
              <a:off x="5209525" y="2438138"/>
              <a:ext cx="897379" cy="927296"/>
              <a:chOff x="5083291" y="2437467"/>
              <a:chExt cx="897379" cy="927296"/>
            </a:xfrm>
          </p:grpSpPr>
          <p:sp>
            <p:nvSpPr>
              <p:cNvPr id="69" name="Google Shape;930;p33">
                <a:extLst>
                  <a:ext uri="{FF2B5EF4-FFF2-40B4-BE49-F238E27FC236}">
                    <a16:creationId xmlns:a16="http://schemas.microsoft.com/office/drawing/2014/main" id="{3133509B-90D3-4515-B191-1965ED43D136}"/>
                  </a:ext>
                </a:extLst>
              </p:cNvPr>
              <p:cNvSpPr/>
              <p:nvPr/>
            </p:nvSpPr>
            <p:spPr>
              <a:xfrm>
                <a:off x="5083291" y="2437467"/>
                <a:ext cx="897379" cy="927296"/>
              </a:xfrm>
              <a:custGeom>
                <a:avLst/>
                <a:gdLst/>
                <a:ahLst/>
                <a:cxnLst/>
                <a:rect l="l" t="t" r="r" b="b"/>
                <a:pathLst>
                  <a:path w="71150" h="73522" extrusionOk="0">
                    <a:moveTo>
                      <a:pt x="19571" y="0"/>
                    </a:moveTo>
                    <a:cubicBezTo>
                      <a:pt x="19255" y="0"/>
                      <a:pt x="18863" y="173"/>
                      <a:pt x="18327" y="507"/>
                    </a:cubicBezTo>
                    <a:cubicBezTo>
                      <a:pt x="17149" y="1239"/>
                      <a:pt x="15989" y="1995"/>
                      <a:pt x="14892" y="2834"/>
                    </a:cubicBezTo>
                    <a:cubicBezTo>
                      <a:pt x="13889" y="3599"/>
                      <a:pt x="12856" y="4393"/>
                      <a:pt x="12075" y="5365"/>
                    </a:cubicBezTo>
                    <a:cubicBezTo>
                      <a:pt x="11398" y="6210"/>
                      <a:pt x="10670" y="7029"/>
                      <a:pt x="10009" y="7893"/>
                    </a:cubicBezTo>
                    <a:cubicBezTo>
                      <a:pt x="9423" y="8657"/>
                      <a:pt x="8792" y="9411"/>
                      <a:pt x="8253" y="10211"/>
                    </a:cubicBezTo>
                    <a:cubicBezTo>
                      <a:pt x="7332" y="11570"/>
                      <a:pt x="6495" y="12989"/>
                      <a:pt x="5664" y="14409"/>
                    </a:cubicBezTo>
                    <a:cubicBezTo>
                      <a:pt x="5148" y="15291"/>
                      <a:pt x="4555" y="16175"/>
                      <a:pt x="4278" y="17139"/>
                    </a:cubicBezTo>
                    <a:cubicBezTo>
                      <a:pt x="4017" y="18048"/>
                      <a:pt x="3676" y="18939"/>
                      <a:pt x="3323" y="19788"/>
                    </a:cubicBezTo>
                    <a:cubicBezTo>
                      <a:pt x="2811" y="21024"/>
                      <a:pt x="2386" y="22274"/>
                      <a:pt x="1994" y="23545"/>
                    </a:cubicBezTo>
                    <a:cubicBezTo>
                      <a:pt x="1587" y="24866"/>
                      <a:pt x="1420" y="26254"/>
                      <a:pt x="1027" y="27565"/>
                    </a:cubicBezTo>
                    <a:cubicBezTo>
                      <a:pt x="708" y="28632"/>
                      <a:pt x="750" y="29726"/>
                      <a:pt x="517" y="30794"/>
                    </a:cubicBezTo>
                    <a:cubicBezTo>
                      <a:pt x="331" y="31641"/>
                      <a:pt x="345" y="32630"/>
                      <a:pt x="400" y="33565"/>
                    </a:cubicBezTo>
                    <a:cubicBezTo>
                      <a:pt x="462" y="34652"/>
                      <a:pt x="0" y="35730"/>
                      <a:pt x="247" y="36835"/>
                    </a:cubicBezTo>
                    <a:cubicBezTo>
                      <a:pt x="498" y="37958"/>
                      <a:pt x="2" y="39086"/>
                      <a:pt x="277" y="40206"/>
                    </a:cubicBezTo>
                    <a:cubicBezTo>
                      <a:pt x="439" y="40864"/>
                      <a:pt x="302" y="41542"/>
                      <a:pt x="352" y="42178"/>
                    </a:cubicBezTo>
                    <a:cubicBezTo>
                      <a:pt x="456" y="43494"/>
                      <a:pt x="784" y="44817"/>
                      <a:pt x="1207" y="46074"/>
                    </a:cubicBezTo>
                    <a:cubicBezTo>
                      <a:pt x="1397" y="46640"/>
                      <a:pt x="1343" y="47172"/>
                      <a:pt x="1424" y="47713"/>
                    </a:cubicBezTo>
                    <a:cubicBezTo>
                      <a:pt x="1609" y="48976"/>
                      <a:pt x="2167" y="50148"/>
                      <a:pt x="2626" y="51280"/>
                    </a:cubicBezTo>
                    <a:cubicBezTo>
                      <a:pt x="3174" y="52635"/>
                      <a:pt x="3640" y="54046"/>
                      <a:pt x="4238" y="55393"/>
                    </a:cubicBezTo>
                    <a:cubicBezTo>
                      <a:pt x="4883" y="56851"/>
                      <a:pt x="5677" y="58190"/>
                      <a:pt x="6571" y="59458"/>
                    </a:cubicBezTo>
                    <a:cubicBezTo>
                      <a:pt x="7265" y="60443"/>
                      <a:pt x="7980" y="61429"/>
                      <a:pt x="8733" y="62378"/>
                    </a:cubicBezTo>
                    <a:cubicBezTo>
                      <a:pt x="9132" y="62882"/>
                      <a:pt x="9514" y="63671"/>
                      <a:pt x="10012" y="63764"/>
                    </a:cubicBezTo>
                    <a:cubicBezTo>
                      <a:pt x="10984" y="63949"/>
                      <a:pt x="10728" y="65214"/>
                      <a:pt x="11641" y="65284"/>
                    </a:cubicBezTo>
                    <a:cubicBezTo>
                      <a:pt x="11618" y="65501"/>
                      <a:pt x="11674" y="65559"/>
                      <a:pt x="11760" y="65559"/>
                    </a:cubicBezTo>
                    <a:cubicBezTo>
                      <a:pt x="11861" y="65559"/>
                      <a:pt x="12004" y="65476"/>
                      <a:pt x="12106" y="65476"/>
                    </a:cubicBezTo>
                    <a:cubicBezTo>
                      <a:pt x="12161" y="65476"/>
                      <a:pt x="12204" y="65500"/>
                      <a:pt x="12223" y="65575"/>
                    </a:cubicBezTo>
                    <a:cubicBezTo>
                      <a:pt x="12448" y="66494"/>
                      <a:pt x="13361" y="66864"/>
                      <a:pt x="13984" y="67250"/>
                    </a:cubicBezTo>
                    <a:cubicBezTo>
                      <a:pt x="14450" y="67539"/>
                      <a:pt x="14747" y="68315"/>
                      <a:pt x="15419" y="68315"/>
                    </a:cubicBezTo>
                    <a:cubicBezTo>
                      <a:pt x="15527" y="68315"/>
                      <a:pt x="15644" y="68295"/>
                      <a:pt x="15773" y="68250"/>
                    </a:cubicBezTo>
                    <a:cubicBezTo>
                      <a:pt x="15777" y="68249"/>
                      <a:pt x="15781" y="68248"/>
                      <a:pt x="15786" y="68248"/>
                    </a:cubicBezTo>
                    <a:cubicBezTo>
                      <a:pt x="15852" y="68248"/>
                      <a:pt x="15883" y="68423"/>
                      <a:pt x="15841" y="68520"/>
                    </a:cubicBezTo>
                    <a:cubicBezTo>
                      <a:pt x="15743" y="68739"/>
                      <a:pt x="15878" y="68814"/>
                      <a:pt x="16046" y="68852"/>
                    </a:cubicBezTo>
                    <a:cubicBezTo>
                      <a:pt x="16756" y="69017"/>
                      <a:pt x="17257" y="69506"/>
                      <a:pt x="17773" y="69966"/>
                    </a:cubicBezTo>
                    <a:cubicBezTo>
                      <a:pt x="17877" y="70060"/>
                      <a:pt x="17969" y="70148"/>
                      <a:pt x="18100" y="70148"/>
                    </a:cubicBezTo>
                    <a:cubicBezTo>
                      <a:pt x="18128" y="70148"/>
                      <a:pt x="18157" y="70145"/>
                      <a:pt x="18188" y="70136"/>
                    </a:cubicBezTo>
                    <a:cubicBezTo>
                      <a:pt x="18256" y="70117"/>
                      <a:pt x="18319" y="70109"/>
                      <a:pt x="18380" y="70109"/>
                    </a:cubicBezTo>
                    <a:cubicBezTo>
                      <a:pt x="18660" y="70109"/>
                      <a:pt x="18879" y="70284"/>
                      <a:pt x="19125" y="70431"/>
                    </a:cubicBezTo>
                    <a:cubicBezTo>
                      <a:pt x="19696" y="70775"/>
                      <a:pt x="20281" y="71103"/>
                      <a:pt x="20887" y="71376"/>
                    </a:cubicBezTo>
                    <a:cubicBezTo>
                      <a:pt x="21460" y="71632"/>
                      <a:pt x="22109" y="71583"/>
                      <a:pt x="22692" y="71992"/>
                    </a:cubicBezTo>
                    <a:cubicBezTo>
                      <a:pt x="23025" y="72227"/>
                      <a:pt x="23660" y="72203"/>
                      <a:pt x="24136" y="72410"/>
                    </a:cubicBezTo>
                    <a:cubicBezTo>
                      <a:pt x="24181" y="72430"/>
                      <a:pt x="24228" y="72438"/>
                      <a:pt x="24277" y="72438"/>
                    </a:cubicBezTo>
                    <a:cubicBezTo>
                      <a:pt x="24496" y="72438"/>
                      <a:pt x="24746" y="72278"/>
                      <a:pt x="24969" y="72278"/>
                    </a:cubicBezTo>
                    <a:cubicBezTo>
                      <a:pt x="25127" y="72278"/>
                      <a:pt x="25271" y="72358"/>
                      <a:pt x="25380" y="72634"/>
                    </a:cubicBezTo>
                    <a:cubicBezTo>
                      <a:pt x="25518" y="72473"/>
                      <a:pt x="25647" y="72413"/>
                      <a:pt x="25771" y="72413"/>
                    </a:cubicBezTo>
                    <a:cubicBezTo>
                      <a:pt x="26120" y="72413"/>
                      <a:pt x="26429" y="72889"/>
                      <a:pt x="26779" y="72889"/>
                    </a:cubicBezTo>
                    <a:cubicBezTo>
                      <a:pt x="26869" y="72889"/>
                      <a:pt x="26962" y="72858"/>
                      <a:pt x="27059" y="72779"/>
                    </a:cubicBezTo>
                    <a:cubicBezTo>
                      <a:pt x="28017" y="73303"/>
                      <a:pt x="29117" y="73239"/>
                      <a:pt x="30132" y="73339"/>
                    </a:cubicBezTo>
                    <a:cubicBezTo>
                      <a:pt x="31654" y="73488"/>
                      <a:pt x="33203" y="73381"/>
                      <a:pt x="34745" y="73493"/>
                    </a:cubicBezTo>
                    <a:cubicBezTo>
                      <a:pt x="35021" y="73513"/>
                      <a:pt x="35296" y="73521"/>
                      <a:pt x="35571" y="73521"/>
                    </a:cubicBezTo>
                    <a:cubicBezTo>
                      <a:pt x="37230" y="73521"/>
                      <a:pt x="38876" y="73197"/>
                      <a:pt x="40513" y="72964"/>
                    </a:cubicBezTo>
                    <a:cubicBezTo>
                      <a:pt x="40798" y="72923"/>
                      <a:pt x="41182" y="72965"/>
                      <a:pt x="41499" y="72802"/>
                    </a:cubicBezTo>
                    <a:cubicBezTo>
                      <a:pt x="42806" y="72135"/>
                      <a:pt x="44309" y="72146"/>
                      <a:pt x="45662" y="71598"/>
                    </a:cubicBezTo>
                    <a:cubicBezTo>
                      <a:pt x="46792" y="71142"/>
                      <a:pt x="48000" y="70898"/>
                      <a:pt x="49164" y="70525"/>
                    </a:cubicBezTo>
                    <a:cubicBezTo>
                      <a:pt x="50167" y="70201"/>
                      <a:pt x="51051" y="69626"/>
                      <a:pt x="52015" y="69288"/>
                    </a:cubicBezTo>
                    <a:cubicBezTo>
                      <a:pt x="53030" y="68932"/>
                      <a:pt x="53975" y="68428"/>
                      <a:pt x="54829" y="67877"/>
                    </a:cubicBezTo>
                    <a:cubicBezTo>
                      <a:pt x="56878" y="66556"/>
                      <a:pt x="58832" y="65060"/>
                      <a:pt x="60489" y="63244"/>
                    </a:cubicBezTo>
                    <a:cubicBezTo>
                      <a:pt x="61481" y="62160"/>
                      <a:pt x="62346" y="60961"/>
                      <a:pt x="63317" y="59856"/>
                    </a:cubicBezTo>
                    <a:cubicBezTo>
                      <a:pt x="64123" y="58937"/>
                      <a:pt x="64891" y="57980"/>
                      <a:pt x="65431" y="56902"/>
                    </a:cubicBezTo>
                    <a:cubicBezTo>
                      <a:pt x="65706" y="56350"/>
                      <a:pt x="66114" y="55888"/>
                      <a:pt x="66358" y="55305"/>
                    </a:cubicBezTo>
                    <a:cubicBezTo>
                      <a:pt x="66595" y="54742"/>
                      <a:pt x="66654" y="54001"/>
                      <a:pt x="67222" y="53649"/>
                    </a:cubicBezTo>
                    <a:cubicBezTo>
                      <a:pt x="67656" y="53379"/>
                      <a:pt x="67640" y="52940"/>
                      <a:pt x="67772" y="52593"/>
                    </a:cubicBezTo>
                    <a:cubicBezTo>
                      <a:pt x="68105" y="51711"/>
                      <a:pt x="68436" y="50821"/>
                      <a:pt x="68727" y="49922"/>
                    </a:cubicBezTo>
                    <a:cubicBezTo>
                      <a:pt x="68978" y="49157"/>
                      <a:pt x="69398" y="48426"/>
                      <a:pt x="69529" y="47603"/>
                    </a:cubicBezTo>
                    <a:cubicBezTo>
                      <a:pt x="69625" y="47002"/>
                      <a:pt x="70232" y="46517"/>
                      <a:pt x="69924" y="45828"/>
                    </a:cubicBezTo>
                    <a:cubicBezTo>
                      <a:pt x="69917" y="45815"/>
                      <a:pt x="69945" y="45772"/>
                      <a:pt x="69964" y="45767"/>
                    </a:cubicBezTo>
                    <a:cubicBezTo>
                      <a:pt x="70583" y="45585"/>
                      <a:pt x="70414" y="45024"/>
                      <a:pt x="70428" y="44635"/>
                    </a:cubicBezTo>
                    <a:cubicBezTo>
                      <a:pt x="70463" y="43603"/>
                      <a:pt x="70507" y="42538"/>
                      <a:pt x="70680" y="41562"/>
                    </a:cubicBezTo>
                    <a:cubicBezTo>
                      <a:pt x="70866" y="40511"/>
                      <a:pt x="70770" y="39451"/>
                      <a:pt x="70978" y="38398"/>
                    </a:cubicBezTo>
                    <a:cubicBezTo>
                      <a:pt x="71149" y="37541"/>
                      <a:pt x="70703" y="36564"/>
                      <a:pt x="70843" y="35472"/>
                    </a:cubicBezTo>
                    <a:cubicBezTo>
                      <a:pt x="70678" y="34643"/>
                      <a:pt x="70481" y="33685"/>
                      <a:pt x="70297" y="32725"/>
                    </a:cubicBezTo>
                    <a:cubicBezTo>
                      <a:pt x="70207" y="32243"/>
                      <a:pt x="70040" y="31784"/>
                      <a:pt x="69978" y="31289"/>
                    </a:cubicBezTo>
                    <a:cubicBezTo>
                      <a:pt x="69872" y="30440"/>
                      <a:pt x="69686" y="29595"/>
                      <a:pt x="69473" y="28766"/>
                    </a:cubicBezTo>
                    <a:cubicBezTo>
                      <a:pt x="69256" y="27932"/>
                      <a:pt x="68950" y="27122"/>
                      <a:pt x="68709" y="26294"/>
                    </a:cubicBezTo>
                    <a:cubicBezTo>
                      <a:pt x="68570" y="25818"/>
                      <a:pt x="68531" y="25309"/>
                      <a:pt x="68239" y="24888"/>
                    </a:cubicBezTo>
                    <a:cubicBezTo>
                      <a:pt x="67635" y="24015"/>
                      <a:pt x="67399" y="22970"/>
                      <a:pt x="66826" y="22064"/>
                    </a:cubicBezTo>
                    <a:cubicBezTo>
                      <a:pt x="66108" y="20927"/>
                      <a:pt x="65594" y="19672"/>
                      <a:pt x="64781" y="18564"/>
                    </a:cubicBezTo>
                    <a:cubicBezTo>
                      <a:pt x="63832" y="17276"/>
                      <a:pt x="62923" y="15937"/>
                      <a:pt x="61845" y="14779"/>
                    </a:cubicBezTo>
                    <a:cubicBezTo>
                      <a:pt x="60996" y="13869"/>
                      <a:pt x="59949" y="13112"/>
                      <a:pt x="59059" y="12208"/>
                    </a:cubicBezTo>
                    <a:cubicBezTo>
                      <a:pt x="59027" y="12171"/>
                      <a:pt x="58985" y="12143"/>
                      <a:pt x="58938" y="12126"/>
                    </a:cubicBezTo>
                    <a:cubicBezTo>
                      <a:pt x="58191" y="11906"/>
                      <a:pt x="57549" y="11424"/>
                      <a:pt x="57021" y="10939"/>
                    </a:cubicBezTo>
                    <a:cubicBezTo>
                      <a:pt x="56076" y="10067"/>
                      <a:pt x="54873" y="9694"/>
                      <a:pt x="53851" y="8986"/>
                    </a:cubicBezTo>
                    <a:cubicBezTo>
                      <a:pt x="52675" y="8173"/>
                      <a:pt x="51252" y="7857"/>
                      <a:pt x="49926" y="7344"/>
                    </a:cubicBezTo>
                    <a:cubicBezTo>
                      <a:pt x="47840" y="6535"/>
                      <a:pt x="45724" y="6073"/>
                      <a:pt x="43517" y="5965"/>
                    </a:cubicBezTo>
                    <a:cubicBezTo>
                      <a:pt x="41526" y="5869"/>
                      <a:pt x="39530" y="5874"/>
                      <a:pt x="37542" y="5752"/>
                    </a:cubicBezTo>
                    <a:cubicBezTo>
                      <a:pt x="37177" y="5730"/>
                      <a:pt x="36813" y="5720"/>
                      <a:pt x="36450" y="5720"/>
                    </a:cubicBezTo>
                    <a:cubicBezTo>
                      <a:pt x="34722" y="5720"/>
                      <a:pt x="33009" y="5947"/>
                      <a:pt x="31309" y="6169"/>
                    </a:cubicBezTo>
                    <a:cubicBezTo>
                      <a:pt x="29510" y="6404"/>
                      <a:pt x="27799" y="7095"/>
                      <a:pt x="26119" y="7837"/>
                    </a:cubicBezTo>
                    <a:cubicBezTo>
                      <a:pt x="25340" y="8181"/>
                      <a:pt x="24577" y="8593"/>
                      <a:pt x="23754" y="8848"/>
                    </a:cubicBezTo>
                    <a:cubicBezTo>
                      <a:pt x="23648" y="8881"/>
                      <a:pt x="23561" y="8901"/>
                      <a:pt x="23488" y="8901"/>
                    </a:cubicBezTo>
                    <a:cubicBezTo>
                      <a:pt x="23334" y="8901"/>
                      <a:pt x="23237" y="8812"/>
                      <a:pt x="23138" y="8559"/>
                    </a:cubicBezTo>
                    <a:cubicBezTo>
                      <a:pt x="22683" y="7387"/>
                      <a:pt x="22521" y="6119"/>
                      <a:pt x="22034" y="4978"/>
                    </a:cubicBezTo>
                    <a:cubicBezTo>
                      <a:pt x="21524" y="3783"/>
                      <a:pt x="21251" y="2520"/>
                      <a:pt x="20747" y="1320"/>
                    </a:cubicBezTo>
                    <a:cubicBezTo>
                      <a:pt x="20372" y="424"/>
                      <a:pt x="20066" y="0"/>
                      <a:pt x="19571"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31;p33">
                <a:extLst>
                  <a:ext uri="{FF2B5EF4-FFF2-40B4-BE49-F238E27FC236}">
                    <a16:creationId xmlns:a16="http://schemas.microsoft.com/office/drawing/2014/main" id="{A5D48EE3-39AC-4527-B03E-36F60D0A29EA}"/>
                  </a:ext>
                </a:extLst>
              </p:cNvPr>
              <p:cNvSpPr/>
              <p:nvPr/>
            </p:nvSpPr>
            <p:spPr>
              <a:xfrm>
                <a:off x="5083291" y="2437467"/>
                <a:ext cx="897379" cy="927296"/>
              </a:xfrm>
              <a:custGeom>
                <a:avLst/>
                <a:gdLst/>
                <a:ahLst/>
                <a:cxnLst/>
                <a:rect l="l" t="t" r="r" b="b"/>
                <a:pathLst>
                  <a:path w="71150" h="73522" extrusionOk="0">
                    <a:moveTo>
                      <a:pt x="19242" y="1689"/>
                    </a:moveTo>
                    <a:cubicBezTo>
                      <a:pt x="19738" y="3137"/>
                      <a:pt x="20271" y="4561"/>
                      <a:pt x="20654" y="6045"/>
                    </a:cubicBezTo>
                    <a:cubicBezTo>
                      <a:pt x="20853" y="6822"/>
                      <a:pt x="21020" y="7650"/>
                      <a:pt x="21315" y="8364"/>
                    </a:cubicBezTo>
                    <a:cubicBezTo>
                      <a:pt x="21645" y="9161"/>
                      <a:pt x="21749" y="10075"/>
                      <a:pt x="22325" y="10771"/>
                    </a:cubicBezTo>
                    <a:cubicBezTo>
                      <a:pt x="22472" y="10949"/>
                      <a:pt x="22580" y="11090"/>
                      <a:pt x="22755" y="11090"/>
                    </a:cubicBezTo>
                    <a:cubicBezTo>
                      <a:pt x="22861" y="11090"/>
                      <a:pt x="22992" y="11038"/>
                      <a:pt x="23171" y="10914"/>
                    </a:cubicBezTo>
                    <a:cubicBezTo>
                      <a:pt x="23660" y="10576"/>
                      <a:pt x="24335" y="10097"/>
                      <a:pt x="24764" y="10080"/>
                    </a:cubicBezTo>
                    <a:cubicBezTo>
                      <a:pt x="25582" y="10047"/>
                      <a:pt x="26082" y="9464"/>
                      <a:pt x="26785" y="9353"/>
                    </a:cubicBezTo>
                    <a:cubicBezTo>
                      <a:pt x="27561" y="9232"/>
                      <a:pt x="28194" y="8708"/>
                      <a:pt x="28946" y="8573"/>
                    </a:cubicBezTo>
                    <a:cubicBezTo>
                      <a:pt x="29723" y="8433"/>
                      <a:pt x="30503" y="8230"/>
                      <a:pt x="31248" y="8030"/>
                    </a:cubicBezTo>
                    <a:cubicBezTo>
                      <a:pt x="32088" y="7804"/>
                      <a:pt x="32926" y="7714"/>
                      <a:pt x="33759" y="7667"/>
                    </a:cubicBezTo>
                    <a:cubicBezTo>
                      <a:pt x="34651" y="7616"/>
                      <a:pt x="35552" y="7446"/>
                      <a:pt x="36443" y="7446"/>
                    </a:cubicBezTo>
                    <a:cubicBezTo>
                      <a:pt x="36799" y="7446"/>
                      <a:pt x="37153" y="7474"/>
                      <a:pt x="37505" y="7546"/>
                    </a:cubicBezTo>
                    <a:cubicBezTo>
                      <a:pt x="37586" y="7562"/>
                      <a:pt x="37664" y="7569"/>
                      <a:pt x="37739" y="7569"/>
                    </a:cubicBezTo>
                    <a:cubicBezTo>
                      <a:pt x="38074" y="7569"/>
                      <a:pt x="38360" y="7436"/>
                      <a:pt x="38697" y="7436"/>
                    </a:cubicBezTo>
                    <a:cubicBezTo>
                      <a:pt x="38761" y="7436"/>
                      <a:pt x="38827" y="7441"/>
                      <a:pt x="38895" y="7453"/>
                    </a:cubicBezTo>
                    <a:cubicBezTo>
                      <a:pt x="39361" y="7530"/>
                      <a:pt x="39831" y="7552"/>
                      <a:pt x="40303" y="7552"/>
                    </a:cubicBezTo>
                    <a:cubicBezTo>
                      <a:pt x="40907" y="7552"/>
                      <a:pt x="41515" y="7516"/>
                      <a:pt x="42122" y="7516"/>
                    </a:cubicBezTo>
                    <a:cubicBezTo>
                      <a:pt x="42591" y="7516"/>
                      <a:pt x="43059" y="7538"/>
                      <a:pt x="43525" y="7613"/>
                    </a:cubicBezTo>
                    <a:cubicBezTo>
                      <a:pt x="43631" y="7630"/>
                      <a:pt x="43707" y="7649"/>
                      <a:pt x="43792" y="7701"/>
                    </a:cubicBezTo>
                    <a:cubicBezTo>
                      <a:pt x="44352" y="8041"/>
                      <a:pt x="44905" y="8286"/>
                      <a:pt x="45564" y="8286"/>
                    </a:cubicBezTo>
                    <a:cubicBezTo>
                      <a:pt x="45706" y="8286"/>
                      <a:pt x="45853" y="8275"/>
                      <a:pt x="46006" y="8251"/>
                    </a:cubicBezTo>
                    <a:cubicBezTo>
                      <a:pt x="46061" y="8242"/>
                      <a:pt x="46117" y="8238"/>
                      <a:pt x="46174" y="8238"/>
                    </a:cubicBezTo>
                    <a:cubicBezTo>
                      <a:pt x="46645" y="8238"/>
                      <a:pt x="47160" y="8515"/>
                      <a:pt x="47594" y="8784"/>
                    </a:cubicBezTo>
                    <a:cubicBezTo>
                      <a:pt x="47734" y="8870"/>
                      <a:pt x="47878" y="8885"/>
                      <a:pt x="48025" y="8885"/>
                    </a:cubicBezTo>
                    <a:cubicBezTo>
                      <a:pt x="48098" y="8885"/>
                      <a:pt x="48173" y="8881"/>
                      <a:pt x="48247" y="8881"/>
                    </a:cubicBezTo>
                    <a:cubicBezTo>
                      <a:pt x="48361" y="8881"/>
                      <a:pt x="48477" y="8890"/>
                      <a:pt x="48591" y="8933"/>
                    </a:cubicBezTo>
                    <a:cubicBezTo>
                      <a:pt x="49556" y="9302"/>
                      <a:pt x="50547" y="9601"/>
                      <a:pt x="51535" y="9906"/>
                    </a:cubicBezTo>
                    <a:cubicBezTo>
                      <a:pt x="51703" y="9959"/>
                      <a:pt x="51805" y="9921"/>
                      <a:pt x="51899" y="10172"/>
                    </a:cubicBezTo>
                    <a:cubicBezTo>
                      <a:pt x="51985" y="10404"/>
                      <a:pt x="52178" y="10478"/>
                      <a:pt x="52397" y="10478"/>
                    </a:cubicBezTo>
                    <a:cubicBezTo>
                      <a:pt x="52535" y="10478"/>
                      <a:pt x="52683" y="10449"/>
                      <a:pt x="52821" y="10411"/>
                    </a:cubicBezTo>
                    <a:cubicBezTo>
                      <a:pt x="52918" y="10982"/>
                      <a:pt x="54036" y="10366"/>
                      <a:pt x="53859" y="11301"/>
                    </a:cubicBezTo>
                    <a:cubicBezTo>
                      <a:pt x="53846" y="11370"/>
                      <a:pt x="54192" y="11610"/>
                      <a:pt x="54318" y="11610"/>
                    </a:cubicBezTo>
                    <a:cubicBezTo>
                      <a:pt x="54329" y="11610"/>
                      <a:pt x="54338" y="11608"/>
                      <a:pt x="54346" y="11604"/>
                    </a:cubicBezTo>
                    <a:cubicBezTo>
                      <a:pt x="54462" y="11544"/>
                      <a:pt x="54561" y="11519"/>
                      <a:pt x="54650" y="11519"/>
                    </a:cubicBezTo>
                    <a:cubicBezTo>
                      <a:pt x="55125" y="11519"/>
                      <a:pt x="55259" y="12256"/>
                      <a:pt x="55715" y="12256"/>
                    </a:cubicBezTo>
                    <a:cubicBezTo>
                      <a:pt x="55745" y="12256"/>
                      <a:pt x="55777" y="12252"/>
                      <a:pt x="55811" y="12245"/>
                    </a:cubicBezTo>
                    <a:cubicBezTo>
                      <a:pt x="55869" y="12558"/>
                      <a:pt x="55976" y="12673"/>
                      <a:pt x="56138" y="12673"/>
                    </a:cubicBezTo>
                    <a:cubicBezTo>
                      <a:pt x="56257" y="12673"/>
                      <a:pt x="56404" y="12612"/>
                      <a:pt x="56584" y="12521"/>
                    </a:cubicBezTo>
                    <a:cubicBezTo>
                      <a:pt x="56631" y="12497"/>
                      <a:pt x="56673" y="12487"/>
                      <a:pt x="56710" y="12487"/>
                    </a:cubicBezTo>
                    <a:cubicBezTo>
                      <a:pt x="56927" y="12487"/>
                      <a:pt x="56972" y="12846"/>
                      <a:pt x="56936" y="12947"/>
                    </a:cubicBezTo>
                    <a:cubicBezTo>
                      <a:pt x="56797" y="13330"/>
                      <a:pt x="57168" y="13552"/>
                      <a:pt x="57273" y="13558"/>
                    </a:cubicBezTo>
                    <a:cubicBezTo>
                      <a:pt x="58390" y="13630"/>
                      <a:pt x="58642" y="14820"/>
                      <a:pt x="59490" y="15218"/>
                    </a:cubicBezTo>
                    <a:cubicBezTo>
                      <a:pt x="59753" y="15341"/>
                      <a:pt x="59792" y="15832"/>
                      <a:pt x="60157" y="15832"/>
                    </a:cubicBezTo>
                    <a:cubicBezTo>
                      <a:pt x="60241" y="15832"/>
                      <a:pt x="60342" y="15806"/>
                      <a:pt x="60467" y="15744"/>
                    </a:cubicBezTo>
                    <a:cubicBezTo>
                      <a:pt x="60474" y="15740"/>
                      <a:pt x="60481" y="15739"/>
                      <a:pt x="60487" y="15739"/>
                    </a:cubicBezTo>
                    <a:cubicBezTo>
                      <a:pt x="60616" y="15739"/>
                      <a:pt x="60652" y="16392"/>
                      <a:pt x="61108" y="16593"/>
                    </a:cubicBezTo>
                    <a:cubicBezTo>
                      <a:pt x="61427" y="16735"/>
                      <a:pt x="61715" y="17278"/>
                      <a:pt x="61945" y="17674"/>
                    </a:cubicBezTo>
                    <a:cubicBezTo>
                      <a:pt x="62180" y="18080"/>
                      <a:pt x="62240" y="18589"/>
                      <a:pt x="62855" y="18623"/>
                    </a:cubicBezTo>
                    <a:cubicBezTo>
                      <a:pt x="62933" y="18628"/>
                      <a:pt x="63029" y="18746"/>
                      <a:pt x="63074" y="18833"/>
                    </a:cubicBezTo>
                    <a:cubicBezTo>
                      <a:pt x="64236" y="21077"/>
                      <a:pt x="65641" y="23174"/>
                      <a:pt x="66946" y="25331"/>
                    </a:cubicBezTo>
                    <a:cubicBezTo>
                      <a:pt x="67206" y="25760"/>
                      <a:pt x="67355" y="26275"/>
                      <a:pt x="67475" y="26770"/>
                    </a:cubicBezTo>
                    <a:cubicBezTo>
                      <a:pt x="67870" y="28399"/>
                      <a:pt x="68326" y="30012"/>
                      <a:pt x="68693" y="31650"/>
                    </a:cubicBezTo>
                    <a:cubicBezTo>
                      <a:pt x="68972" y="32896"/>
                      <a:pt x="69252" y="34162"/>
                      <a:pt x="69266" y="35394"/>
                    </a:cubicBezTo>
                    <a:cubicBezTo>
                      <a:pt x="69277" y="36424"/>
                      <a:pt x="69384" y="37480"/>
                      <a:pt x="69245" y="38552"/>
                    </a:cubicBezTo>
                    <a:cubicBezTo>
                      <a:pt x="69129" y="39473"/>
                      <a:pt x="68909" y="40511"/>
                      <a:pt x="69177" y="41505"/>
                    </a:cubicBezTo>
                    <a:cubicBezTo>
                      <a:pt x="69247" y="41763"/>
                      <a:pt x="69129" y="42080"/>
                      <a:pt x="69071" y="42367"/>
                    </a:cubicBezTo>
                    <a:cubicBezTo>
                      <a:pt x="68772" y="43872"/>
                      <a:pt x="68589" y="45416"/>
                      <a:pt x="68132" y="46872"/>
                    </a:cubicBezTo>
                    <a:cubicBezTo>
                      <a:pt x="67428" y="49113"/>
                      <a:pt x="66756" y="51363"/>
                      <a:pt x="65471" y="53402"/>
                    </a:cubicBezTo>
                    <a:cubicBezTo>
                      <a:pt x="64683" y="54656"/>
                      <a:pt x="63949" y="55983"/>
                      <a:pt x="63102" y="57179"/>
                    </a:cubicBezTo>
                    <a:cubicBezTo>
                      <a:pt x="62261" y="58369"/>
                      <a:pt x="61548" y="59657"/>
                      <a:pt x="60486" y="60757"/>
                    </a:cubicBezTo>
                    <a:cubicBezTo>
                      <a:pt x="59227" y="62059"/>
                      <a:pt x="57807" y="63143"/>
                      <a:pt x="56466" y="64319"/>
                    </a:cubicBezTo>
                    <a:cubicBezTo>
                      <a:pt x="56077" y="64660"/>
                      <a:pt x="55445" y="64984"/>
                      <a:pt x="54960" y="65279"/>
                    </a:cubicBezTo>
                    <a:cubicBezTo>
                      <a:pt x="54316" y="65670"/>
                      <a:pt x="53643" y="66107"/>
                      <a:pt x="52978" y="66469"/>
                    </a:cubicBezTo>
                    <a:cubicBezTo>
                      <a:pt x="51332" y="67368"/>
                      <a:pt x="49638" y="68188"/>
                      <a:pt x="47800" y="68667"/>
                    </a:cubicBezTo>
                    <a:cubicBezTo>
                      <a:pt x="47420" y="68767"/>
                      <a:pt x="46983" y="68849"/>
                      <a:pt x="46669" y="69265"/>
                    </a:cubicBezTo>
                    <a:cubicBezTo>
                      <a:pt x="46333" y="69708"/>
                      <a:pt x="45690" y="69720"/>
                      <a:pt x="45168" y="69870"/>
                    </a:cubicBezTo>
                    <a:cubicBezTo>
                      <a:pt x="43794" y="70265"/>
                      <a:pt x="42374" y="70492"/>
                      <a:pt x="41047" y="71047"/>
                    </a:cubicBezTo>
                    <a:cubicBezTo>
                      <a:pt x="40976" y="71077"/>
                      <a:pt x="40912" y="71089"/>
                      <a:pt x="40853" y="71089"/>
                    </a:cubicBezTo>
                    <a:cubicBezTo>
                      <a:pt x="40731" y="71089"/>
                      <a:pt x="40629" y="71037"/>
                      <a:pt x="40529" y="70970"/>
                    </a:cubicBezTo>
                    <a:cubicBezTo>
                      <a:pt x="40418" y="70896"/>
                      <a:pt x="40271" y="70847"/>
                      <a:pt x="40158" y="70847"/>
                    </a:cubicBezTo>
                    <a:cubicBezTo>
                      <a:pt x="40091" y="70847"/>
                      <a:pt x="40036" y="70864"/>
                      <a:pt x="40006" y="70903"/>
                    </a:cubicBezTo>
                    <a:cubicBezTo>
                      <a:pt x="39692" y="71325"/>
                      <a:pt x="39188" y="71409"/>
                      <a:pt x="38775" y="71409"/>
                    </a:cubicBezTo>
                    <a:cubicBezTo>
                      <a:pt x="38618" y="71409"/>
                      <a:pt x="38475" y="71397"/>
                      <a:pt x="38360" y="71387"/>
                    </a:cubicBezTo>
                    <a:cubicBezTo>
                      <a:pt x="38324" y="71383"/>
                      <a:pt x="38289" y="71382"/>
                      <a:pt x="38254" y="71382"/>
                    </a:cubicBezTo>
                    <a:cubicBezTo>
                      <a:pt x="37835" y="71382"/>
                      <a:pt x="37455" y="71598"/>
                      <a:pt x="37017" y="71598"/>
                    </a:cubicBezTo>
                    <a:cubicBezTo>
                      <a:pt x="36833" y="71598"/>
                      <a:pt x="36638" y="71560"/>
                      <a:pt x="36425" y="71450"/>
                    </a:cubicBezTo>
                    <a:cubicBezTo>
                      <a:pt x="36205" y="71336"/>
                      <a:pt x="35945" y="71300"/>
                      <a:pt x="35665" y="71300"/>
                    </a:cubicBezTo>
                    <a:cubicBezTo>
                      <a:pt x="35167" y="71300"/>
                      <a:pt x="34605" y="71414"/>
                      <a:pt x="34090" y="71414"/>
                    </a:cubicBezTo>
                    <a:cubicBezTo>
                      <a:pt x="34058" y="71414"/>
                      <a:pt x="34026" y="71414"/>
                      <a:pt x="33994" y="71413"/>
                    </a:cubicBezTo>
                    <a:cubicBezTo>
                      <a:pt x="33921" y="71411"/>
                      <a:pt x="33848" y="71410"/>
                      <a:pt x="33775" y="71410"/>
                    </a:cubicBezTo>
                    <a:cubicBezTo>
                      <a:pt x="33508" y="71410"/>
                      <a:pt x="33241" y="71421"/>
                      <a:pt x="32976" y="71421"/>
                    </a:cubicBezTo>
                    <a:cubicBezTo>
                      <a:pt x="32463" y="71421"/>
                      <a:pt x="31955" y="71379"/>
                      <a:pt x="31466" y="71135"/>
                    </a:cubicBezTo>
                    <a:cubicBezTo>
                      <a:pt x="31374" y="71089"/>
                      <a:pt x="31260" y="71079"/>
                      <a:pt x="31155" y="71066"/>
                    </a:cubicBezTo>
                    <a:cubicBezTo>
                      <a:pt x="31135" y="71064"/>
                      <a:pt x="31116" y="71063"/>
                      <a:pt x="31098" y="71063"/>
                    </a:cubicBezTo>
                    <a:cubicBezTo>
                      <a:pt x="30792" y="71063"/>
                      <a:pt x="30518" y="71342"/>
                      <a:pt x="30208" y="71342"/>
                    </a:cubicBezTo>
                    <a:cubicBezTo>
                      <a:pt x="30090" y="71342"/>
                      <a:pt x="29966" y="71301"/>
                      <a:pt x="29834" y="71189"/>
                    </a:cubicBezTo>
                    <a:cubicBezTo>
                      <a:pt x="29656" y="71037"/>
                      <a:pt x="29459" y="70999"/>
                      <a:pt x="29255" y="70999"/>
                    </a:cubicBezTo>
                    <a:cubicBezTo>
                      <a:pt x="29053" y="70999"/>
                      <a:pt x="28844" y="71036"/>
                      <a:pt x="28638" y="71036"/>
                    </a:cubicBezTo>
                    <a:cubicBezTo>
                      <a:pt x="28515" y="71036"/>
                      <a:pt x="28394" y="71023"/>
                      <a:pt x="28275" y="70982"/>
                    </a:cubicBezTo>
                    <a:cubicBezTo>
                      <a:pt x="27771" y="70809"/>
                      <a:pt x="27217" y="70752"/>
                      <a:pt x="26691" y="70638"/>
                    </a:cubicBezTo>
                    <a:cubicBezTo>
                      <a:pt x="25022" y="70277"/>
                      <a:pt x="23314" y="70016"/>
                      <a:pt x="21752" y="69265"/>
                    </a:cubicBezTo>
                    <a:cubicBezTo>
                      <a:pt x="20525" y="68675"/>
                      <a:pt x="19245" y="68215"/>
                      <a:pt x="18084" y="67459"/>
                    </a:cubicBezTo>
                    <a:cubicBezTo>
                      <a:pt x="17050" y="66785"/>
                      <a:pt x="15937" y="66200"/>
                      <a:pt x="14989" y="65422"/>
                    </a:cubicBezTo>
                    <a:cubicBezTo>
                      <a:pt x="13648" y="64324"/>
                      <a:pt x="12316" y="63202"/>
                      <a:pt x="11194" y="61857"/>
                    </a:cubicBezTo>
                    <a:cubicBezTo>
                      <a:pt x="10529" y="61059"/>
                      <a:pt x="9796" y="60318"/>
                      <a:pt x="9079" y="59564"/>
                    </a:cubicBezTo>
                    <a:cubicBezTo>
                      <a:pt x="8760" y="59228"/>
                      <a:pt x="8533" y="58811"/>
                      <a:pt x="8304" y="58438"/>
                    </a:cubicBezTo>
                    <a:cubicBezTo>
                      <a:pt x="7728" y="57495"/>
                      <a:pt x="7108" y="56574"/>
                      <a:pt x="6585" y="55589"/>
                    </a:cubicBezTo>
                    <a:cubicBezTo>
                      <a:pt x="6148" y="54763"/>
                      <a:pt x="5880" y="53859"/>
                      <a:pt x="5347" y="53074"/>
                    </a:cubicBezTo>
                    <a:cubicBezTo>
                      <a:pt x="5082" y="52683"/>
                      <a:pt x="5073" y="52128"/>
                      <a:pt x="4903" y="51666"/>
                    </a:cubicBezTo>
                    <a:cubicBezTo>
                      <a:pt x="4427" y="50375"/>
                      <a:pt x="3759" y="49127"/>
                      <a:pt x="3486" y="47797"/>
                    </a:cubicBezTo>
                    <a:cubicBezTo>
                      <a:pt x="3256" y="46676"/>
                      <a:pt x="2895" y="45577"/>
                      <a:pt x="2811" y="44401"/>
                    </a:cubicBezTo>
                    <a:cubicBezTo>
                      <a:pt x="2749" y="43498"/>
                      <a:pt x="2674" y="42524"/>
                      <a:pt x="2231" y="41665"/>
                    </a:cubicBezTo>
                    <a:cubicBezTo>
                      <a:pt x="2071" y="41354"/>
                      <a:pt x="2131" y="40893"/>
                      <a:pt x="2178" y="40688"/>
                    </a:cubicBezTo>
                    <a:cubicBezTo>
                      <a:pt x="2368" y="39826"/>
                      <a:pt x="2044" y="39030"/>
                      <a:pt x="2052" y="38204"/>
                    </a:cubicBezTo>
                    <a:cubicBezTo>
                      <a:pt x="2058" y="37480"/>
                      <a:pt x="1760" y="36776"/>
                      <a:pt x="2181" y="36042"/>
                    </a:cubicBezTo>
                    <a:cubicBezTo>
                      <a:pt x="2298" y="35841"/>
                      <a:pt x="2189" y="35270"/>
                      <a:pt x="2064" y="35085"/>
                    </a:cubicBezTo>
                    <a:cubicBezTo>
                      <a:pt x="1688" y="34522"/>
                      <a:pt x="2397" y="34206"/>
                      <a:pt x="2229" y="33651"/>
                    </a:cubicBezTo>
                    <a:cubicBezTo>
                      <a:pt x="2088" y="33184"/>
                      <a:pt x="1840" y="32557"/>
                      <a:pt x="2203" y="32030"/>
                    </a:cubicBezTo>
                    <a:cubicBezTo>
                      <a:pt x="2690" y="31317"/>
                      <a:pt x="2309" y="30476"/>
                      <a:pt x="2575" y="29723"/>
                    </a:cubicBezTo>
                    <a:cubicBezTo>
                      <a:pt x="2684" y="29412"/>
                      <a:pt x="2951" y="28995"/>
                      <a:pt x="2488" y="28682"/>
                    </a:cubicBezTo>
                    <a:cubicBezTo>
                      <a:pt x="2326" y="28573"/>
                      <a:pt x="2391" y="28449"/>
                      <a:pt x="2545" y="28388"/>
                    </a:cubicBezTo>
                    <a:cubicBezTo>
                      <a:pt x="3063" y="28184"/>
                      <a:pt x="2892" y="27735"/>
                      <a:pt x="2993" y="27341"/>
                    </a:cubicBezTo>
                    <a:cubicBezTo>
                      <a:pt x="3354" y="25936"/>
                      <a:pt x="3381" y="24466"/>
                      <a:pt x="4012" y="23097"/>
                    </a:cubicBezTo>
                    <a:cubicBezTo>
                      <a:pt x="4323" y="22422"/>
                      <a:pt x="4497" y="21615"/>
                      <a:pt x="4735" y="20876"/>
                    </a:cubicBezTo>
                    <a:cubicBezTo>
                      <a:pt x="5051" y="19896"/>
                      <a:pt x="5527" y="18962"/>
                      <a:pt x="6016" y="18038"/>
                    </a:cubicBezTo>
                    <a:cubicBezTo>
                      <a:pt x="6798" y="16559"/>
                      <a:pt x="7383" y="14974"/>
                      <a:pt x="8159" y="13490"/>
                    </a:cubicBezTo>
                    <a:cubicBezTo>
                      <a:pt x="8708" y="12440"/>
                      <a:pt x="9437" y="11486"/>
                      <a:pt x="10065" y="10477"/>
                    </a:cubicBezTo>
                    <a:cubicBezTo>
                      <a:pt x="10964" y="9033"/>
                      <a:pt x="12058" y="7739"/>
                      <a:pt x="13207" y="6472"/>
                    </a:cubicBezTo>
                    <a:cubicBezTo>
                      <a:pt x="14242" y="5334"/>
                      <a:pt x="15343" y="4281"/>
                      <a:pt x="16539" y="3339"/>
                    </a:cubicBezTo>
                    <a:cubicBezTo>
                      <a:pt x="17356" y="2697"/>
                      <a:pt x="18318" y="2243"/>
                      <a:pt x="19242" y="1689"/>
                    </a:cubicBezTo>
                    <a:close/>
                    <a:moveTo>
                      <a:pt x="19571" y="0"/>
                    </a:moveTo>
                    <a:cubicBezTo>
                      <a:pt x="19255" y="0"/>
                      <a:pt x="18863" y="173"/>
                      <a:pt x="18327" y="507"/>
                    </a:cubicBezTo>
                    <a:cubicBezTo>
                      <a:pt x="17149" y="1239"/>
                      <a:pt x="15989" y="1995"/>
                      <a:pt x="14892" y="2834"/>
                    </a:cubicBezTo>
                    <a:cubicBezTo>
                      <a:pt x="13889" y="3599"/>
                      <a:pt x="12856" y="4393"/>
                      <a:pt x="12075" y="5365"/>
                    </a:cubicBezTo>
                    <a:cubicBezTo>
                      <a:pt x="11398" y="6210"/>
                      <a:pt x="10670" y="7029"/>
                      <a:pt x="10009" y="7893"/>
                    </a:cubicBezTo>
                    <a:cubicBezTo>
                      <a:pt x="9423" y="8657"/>
                      <a:pt x="8792" y="9411"/>
                      <a:pt x="8253" y="10211"/>
                    </a:cubicBezTo>
                    <a:cubicBezTo>
                      <a:pt x="7332" y="11570"/>
                      <a:pt x="6495" y="12989"/>
                      <a:pt x="5664" y="14409"/>
                    </a:cubicBezTo>
                    <a:cubicBezTo>
                      <a:pt x="5148" y="15291"/>
                      <a:pt x="4555" y="16175"/>
                      <a:pt x="4278" y="17139"/>
                    </a:cubicBezTo>
                    <a:cubicBezTo>
                      <a:pt x="4017" y="18048"/>
                      <a:pt x="3676" y="18939"/>
                      <a:pt x="3323" y="19788"/>
                    </a:cubicBezTo>
                    <a:cubicBezTo>
                      <a:pt x="2811" y="21024"/>
                      <a:pt x="2386" y="22274"/>
                      <a:pt x="1994" y="23545"/>
                    </a:cubicBezTo>
                    <a:cubicBezTo>
                      <a:pt x="1587" y="24866"/>
                      <a:pt x="1420" y="26254"/>
                      <a:pt x="1027" y="27565"/>
                    </a:cubicBezTo>
                    <a:cubicBezTo>
                      <a:pt x="708" y="28632"/>
                      <a:pt x="750" y="29726"/>
                      <a:pt x="517" y="30794"/>
                    </a:cubicBezTo>
                    <a:cubicBezTo>
                      <a:pt x="331" y="31641"/>
                      <a:pt x="345" y="32630"/>
                      <a:pt x="400" y="33565"/>
                    </a:cubicBezTo>
                    <a:cubicBezTo>
                      <a:pt x="462" y="34652"/>
                      <a:pt x="0" y="35730"/>
                      <a:pt x="247" y="36835"/>
                    </a:cubicBezTo>
                    <a:cubicBezTo>
                      <a:pt x="498" y="37958"/>
                      <a:pt x="2" y="39086"/>
                      <a:pt x="277" y="40206"/>
                    </a:cubicBezTo>
                    <a:cubicBezTo>
                      <a:pt x="439" y="40864"/>
                      <a:pt x="302" y="41542"/>
                      <a:pt x="352" y="42178"/>
                    </a:cubicBezTo>
                    <a:cubicBezTo>
                      <a:pt x="456" y="43494"/>
                      <a:pt x="784" y="44817"/>
                      <a:pt x="1207" y="46074"/>
                    </a:cubicBezTo>
                    <a:cubicBezTo>
                      <a:pt x="1397" y="46640"/>
                      <a:pt x="1343" y="47172"/>
                      <a:pt x="1424" y="47713"/>
                    </a:cubicBezTo>
                    <a:cubicBezTo>
                      <a:pt x="1609" y="48976"/>
                      <a:pt x="2167" y="50148"/>
                      <a:pt x="2626" y="51280"/>
                    </a:cubicBezTo>
                    <a:cubicBezTo>
                      <a:pt x="3174" y="52635"/>
                      <a:pt x="3640" y="54046"/>
                      <a:pt x="4238" y="55393"/>
                    </a:cubicBezTo>
                    <a:cubicBezTo>
                      <a:pt x="4883" y="56851"/>
                      <a:pt x="5677" y="58190"/>
                      <a:pt x="6571" y="59458"/>
                    </a:cubicBezTo>
                    <a:cubicBezTo>
                      <a:pt x="7265" y="60443"/>
                      <a:pt x="7980" y="61429"/>
                      <a:pt x="8733" y="62378"/>
                    </a:cubicBezTo>
                    <a:cubicBezTo>
                      <a:pt x="9132" y="62882"/>
                      <a:pt x="9514" y="63671"/>
                      <a:pt x="10012" y="63764"/>
                    </a:cubicBezTo>
                    <a:cubicBezTo>
                      <a:pt x="10984" y="63949"/>
                      <a:pt x="10728" y="65214"/>
                      <a:pt x="11641" y="65284"/>
                    </a:cubicBezTo>
                    <a:cubicBezTo>
                      <a:pt x="11618" y="65501"/>
                      <a:pt x="11674" y="65559"/>
                      <a:pt x="11760" y="65559"/>
                    </a:cubicBezTo>
                    <a:cubicBezTo>
                      <a:pt x="11861" y="65559"/>
                      <a:pt x="12004" y="65476"/>
                      <a:pt x="12106" y="65476"/>
                    </a:cubicBezTo>
                    <a:cubicBezTo>
                      <a:pt x="12161" y="65476"/>
                      <a:pt x="12204" y="65500"/>
                      <a:pt x="12223" y="65575"/>
                    </a:cubicBezTo>
                    <a:cubicBezTo>
                      <a:pt x="12448" y="66494"/>
                      <a:pt x="13361" y="66864"/>
                      <a:pt x="13984" y="67250"/>
                    </a:cubicBezTo>
                    <a:cubicBezTo>
                      <a:pt x="14450" y="67539"/>
                      <a:pt x="14747" y="68315"/>
                      <a:pt x="15419" y="68315"/>
                    </a:cubicBezTo>
                    <a:cubicBezTo>
                      <a:pt x="15527" y="68315"/>
                      <a:pt x="15644" y="68295"/>
                      <a:pt x="15773" y="68250"/>
                    </a:cubicBezTo>
                    <a:cubicBezTo>
                      <a:pt x="15777" y="68249"/>
                      <a:pt x="15781" y="68248"/>
                      <a:pt x="15786" y="68248"/>
                    </a:cubicBezTo>
                    <a:cubicBezTo>
                      <a:pt x="15852" y="68248"/>
                      <a:pt x="15883" y="68423"/>
                      <a:pt x="15841" y="68520"/>
                    </a:cubicBezTo>
                    <a:cubicBezTo>
                      <a:pt x="15743" y="68739"/>
                      <a:pt x="15878" y="68814"/>
                      <a:pt x="16046" y="68852"/>
                    </a:cubicBezTo>
                    <a:cubicBezTo>
                      <a:pt x="16756" y="69017"/>
                      <a:pt x="17257" y="69506"/>
                      <a:pt x="17773" y="69966"/>
                    </a:cubicBezTo>
                    <a:cubicBezTo>
                      <a:pt x="17877" y="70060"/>
                      <a:pt x="17969" y="70148"/>
                      <a:pt x="18100" y="70148"/>
                    </a:cubicBezTo>
                    <a:cubicBezTo>
                      <a:pt x="18128" y="70148"/>
                      <a:pt x="18157" y="70145"/>
                      <a:pt x="18188" y="70136"/>
                    </a:cubicBezTo>
                    <a:cubicBezTo>
                      <a:pt x="18256" y="70117"/>
                      <a:pt x="18319" y="70109"/>
                      <a:pt x="18380" y="70109"/>
                    </a:cubicBezTo>
                    <a:cubicBezTo>
                      <a:pt x="18660" y="70109"/>
                      <a:pt x="18879" y="70284"/>
                      <a:pt x="19125" y="70431"/>
                    </a:cubicBezTo>
                    <a:cubicBezTo>
                      <a:pt x="19696" y="70775"/>
                      <a:pt x="20281" y="71103"/>
                      <a:pt x="20887" y="71376"/>
                    </a:cubicBezTo>
                    <a:cubicBezTo>
                      <a:pt x="21460" y="71632"/>
                      <a:pt x="22109" y="71583"/>
                      <a:pt x="22692" y="71992"/>
                    </a:cubicBezTo>
                    <a:cubicBezTo>
                      <a:pt x="23025" y="72227"/>
                      <a:pt x="23660" y="72203"/>
                      <a:pt x="24136" y="72410"/>
                    </a:cubicBezTo>
                    <a:cubicBezTo>
                      <a:pt x="24181" y="72430"/>
                      <a:pt x="24228" y="72438"/>
                      <a:pt x="24277" y="72438"/>
                    </a:cubicBezTo>
                    <a:cubicBezTo>
                      <a:pt x="24496" y="72438"/>
                      <a:pt x="24746" y="72278"/>
                      <a:pt x="24969" y="72278"/>
                    </a:cubicBezTo>
                    <a:cubicBezTo>
                      <a:pt x="25127" y="72278"/>
                      <a:pt x="25271" y="72358"/>
                      <a:pt x="25380" y="72634"/>
                    </a:cubicBezTo>
                    <a:cubicBezTo>
                      <a:pt x="25518" y="72473"/>
                      <a:pt x="25647" y="72413"/>
                      <a:pt x="25771" y="72413"/>
                    </a:cubicBezTo>
                    <a:cubicBezTo>
                      <a:pt x="26120" y="72413"/>
                      <a:pt x="26429" y="72889"/>
                      <a:pt x="26779" y="72889"/>
                    </a:cubicBezTo>
                    <a:cubicBezTo>
                      <a:pt x="26869" y="72889"/>
                      <a:pt x="26962" y="72858"/>
                      <a:pt x="27059" y="72779"/>
                    </a:cubicBezTo>
                    <a:cubicBezTo>
                      <a:pt x="28017" y="73303"/>
                      <a:pt x="29117" y="73239"/>
                      <a:pt x="30132" y="73339"/>
                    </a:cubicBezTo>
                    <a:cubicBezTo>
                      <a:pt x="31654" y="73488"/>
                      <a:pt x="33203" y="73381"/>
                      <a:pt x="34745" y="73493"/>
                    </a:cubicBezTo>
                    <a:cubicBezTo>
                      <a:pt x="35021" y="73513"/>
                      <a:pt x="35296" y="73521"/>
                      <a:pt x="35571" y="73521"/>
                    </a:cubicBezTo>
                    <a:cubicBezTo>
                      <a:pt x="37230" y="73521"/>
                      <a:pt x="38876" y="73197"/>
                      <a:pt x="40513" y="72964"/>
                    </a:cubicBezTo>
                    <a:cubicBezTo>
                      <a:pt x="40798" y="72923"/>
                      <a:pt x="41182" y="72965"/>
                      <a:pt x="41499" y="72802"/>
                    </a:cubicBezTo>
                    <a:cubicBezTo>
                      <a:pt x="42806" y="72135"/>
                      <a:pt x="44309" y="72146"/>
                      <a:pt x="45662" y="71598"/>
                    </a:cubicBezTo>
                    <a:cubicBezTo>
                      <a:pt x="46792" y="71142"/>
                      <a:pt x="48000" y="70898"/>
                      <a:pt x="49164" y="70525"/>
                    </a:cubicBezTo>
                    <a:cubicBezTo>
                      <a:pt x="50167" y="70201"/>
                      <a:pt x="51051" y="69626"/>
                      <a:pt x="52015" y="69288"/>
                    </a:cubicBezTo>
                    <a:cubicBezTo>
                      <a:pt x="53030" y="68932"/>
                      <a:pt x="53975" y="68428"/>
                      <a:pt x="54829" y="67877"/>
                    </a:cubicBezTo>
                    <a:cubicBezTo>
                      <a:pt x="56878" y="66556"/>
                      <a:pt x="58832" y="65060"/>
                      <a:pt x="60489" y="63244"/>
                    </a:cubicBezTo>
                    <a:cubicBezTo>
                      <a:pt x="61481" y="62160"/>
                      <a:pt x="62346" y="60961"/>
                      <a:pt x="63317" y="59856"/>
                    </a:cubicBezTo>
                    <a:cubicBezTo>
                      <a:pt x="64123" y="58937"/>
                      <a:pt x="64891" y="57980"/>
                      <a:pt x="65431" y="56902"/>
                    </a:cubicBezTo>
                    <a:cubicBezTo>
                      <a:pt x="65706" y="56350"/>
                      <a:pt x="66114" y="55888"/>
                      <a:pt x="66358" y="55305"/>
                    </a:cubicBezTo>
                    <a:cubicBezTo>
                      <a:pt x="66595" y="54742"/>
                      <a:pt x="66654" y="54001"/>
                      <a:pt x="67222" y="53649"/>
                    </a:cubicBezTo>
                    <a:cubicBezTo>
                      <a:pt x="67656" y="53379"/>
                      <a:pt x="67640" y="52940"/>
                      <a:pt x="67772" y="52593"/>
                    </a:cubicBezTo>
                    <a:cubicBezTo>
                      <a:pt x="68105" y="51711"/>
                      <a:pt x="68436" y="50821"/>
                      <a:pt x="68727" y="49922"/>
                    </a:cubicBezTo>
                    <a:cubicBezTo>
                      <a:pt x="68978" y="49157"/>
                      <a:pt x="69398" y="48426"/>
                      <a:pt x="69529" y="47603"/>
                    </a:cubicBezTo>
                    <a:cubicBezTo>
                      <a:pt x="69625" y="47002"/>
                      <a:pt x="70232" y="46517"/>
                      <a:pt x="69924" y="45828"/>
                    </a:cubicBezTo>
                    <a:cubicBezTo>
                      <a:pt x="69917" y="45815"/>
                      <a:pt x="69945" y="45772"/>
                      <a:pt x="69964" y="45767"/>
                    </a:cubicBezTo>
                    <a:cubicBezTo>
                      <a:pt x="70583" y="45585"/>
                      <a:pt x="70414" y="45024"/>
                      <a:pt x="70428" y="44635"/>
                    </a:cubicBezTo>
                    <a:cubicBezTo>
                      <a:pt x="70463" y="43603"/>
                      <a:pt x="70507" y="42538"/>
                      <a:pt x="70680" y="41562"/>
                    </a:cubicBezTo>
                    <a:cubicBezTo>
                      <a:pt x="70866" y="40511"/>
                      <a:pt x="70770" y="39451"/>
                      <a:pt x="70978" y="38398"/>
                    </a:cubicBezTo>
                    <a:cubicBezTo>
                      <a:pt x="71149" y="37541"/>
                      <a:pt x="70703" y="36564"/>
                      <a:pt x="70843" y="35472"/>
                    </a:cubicBezTo>
                    <a:cubicBezTo>
                      <a:pt x="70678" y="34643"/>
                      <a:pt x="70481" y="33685"/>
                      <a:pt x="70297" y="32725"/>
                    </a:cubicBezTo>
                    <a:cubicBezTo>
                      <a:pt x="70207" y="32243"/>
                      <a:pt x="70040" y="31784"/>
                      <a:pt x="69978" y="31289"/>
                    </a:cubicBezTo>
                    <a:cubicBezTo>
                      <a:pt x="69872" y="30440"/>
                      <a:pt x="69686" y="29595"/>
                      <a:pt x="69473" y="28766"/>
                    </a:cubicBezTo>
                    <a:cubicBezTo>
                      <a:pt x="69256" y="27932"/>
                      <a:pt x="68950" y="27122"/>
                      <a:pt x="68709" y="26294"/>
                    </a:cubicBezTo>
                    <a:cubicBezTo>
                      <a:pt x="68570" y="25818"/>
                      <a:pt x="68531" y="25309"/>
                      <a:pt x="68239" y="24888"/>
                    </a:cubicBezTo>
                    <a:cubicBezTo>
                      <a:pt x="67635" y="24015"/>
                      <a:pt x="67399" y="22970"/>
                      <a:pt x="66826" y="22064"/>
                    </a:cubicBezTo>
                    <a:cubicBezTo>
                      <a:pt x="66108" y="20927"/>
                      <a:pt x="65594" y="19672"/>
                      <a:pt x="64781" y="18564"/>
                    </a:cubicBezTo>
                    <a:cubicBezTo>
                      <a:pt x="63832" y="17276"/>
                      <a:pt x="62923" y="15937"/>
                      <a:pt x="61845" y="14779"/>
                    </a:cubicBezTo>
                    <a:cubicBezTo>
                      <a:pt x="60996" y="13869"/>
                      <a:pt x="59949" y="13112"/>
                      <a:pt x="59059" y="12208"/>
                    </a:cubicBezTo>
                    <a:cubicBezTo>
                      <a:pt x="59027" y="12171"/>
                      <a:pt x="58985" y="12143"/>
                      <a:pt x="58938" y="12126"/>
                    </a:cubicBezTo>
                    <a:cubicBezTo>
                      <a:pt x="58191" y="11906"/>
                      <a:pt x="57549" y="11424"/>
                      <a:pt x="57021" y="10939"/>
                    </a:cubicBezTo>
                    <a:cubicBezTo>
                      <a:pt x="56076" y="10067"/>
                      <a:pt x="54873" y="9694"/>
                      <a:pt x="53851" y="8986"/>
                    </a:cubicBezTo>
                    <a:cubicBezTo>
                      <a:pt x="52675" y="8173"/>
                      <a:pt x="51252" y="7857"/>
                      <a:pt x="49926" y="7344"/>
                    </a:cubicBezTo>
                    <a:cubicBezTo>
                      <a:pt x="47840" y="6535"/>
                      <a:pt x="45724" y="6073"/>
                      <a:pt x="43517" y="5965"/>
                    </a:cubicBezTo>
                    <a:cubicBezTo>
                      <a:pt x="41526" y="5869"/>
                      <a:pt x="39530" y="5874"/>
                      <a:pt x="37542" y="5752"/>
                    </a:cubicBezTo>
                    <a:cubicBezTo>
                      <a:pt x="37177" y="5730"/>
                      <a:pt x="36813" y="5720"/>
                      <a:pt x="36450" y="5720"/>
                    </a:cubicBezTo>
                    <a:cubicBezTo>
                      <a:pt x="34722" y="5720"/>
                      <a:pt x="33009" y="5947"/>
                      <a:pt x="31309" y="6169"/>
                    </a:cubicBezTo>
                    <a:cubicBezTo>
                      <a:pt x="29510" y="6404"/>
                      <a:pt x="27799" y="7095"/>
                      <a:pt x="26119" y="7837"/>
                    </a:cubicBezTo>
                    <a:cubicBezTo>
                      <a:pt x="25340" y="8181"/>
                      <a:pt x="24577" y="8593"/>
                      <a:pt x="23754" y="8848"/>
                    </a:cubicBezTo>
                    <a:cubicBezTo>
                      <a:pt x="23648" y="8881"/>
                      <a:pt x="23561" y="8901"/>
                      <a:pt x="23488" y="8901"/>
                    </a:cubicBezTo>
                    <a:cubicBezTo>
                      <a:pt x="23334" y="8901"/>
                      <a:pt x="23237" y="8812"/>
                      <a:pt x="23138" y="8559"/>
                    </a:cubicBezTo>
                    <a:cubicBezTo>
                      <a:pt x="22683" y="7387"/>
                      <a:pt x="22521" y="6119"/>
                      <a:pt x="22034" y="4978"/>
                    </a:cubicBezTo>
                    <a:cubicBezTo>
                      <a:pt x="21524" y="3783"/>
                      <a:pt x="21251" y="2520"/>
                      <a:pt x="20747" y="1320"/>
                    </a:cubicBezTo>
                    <a:cubicBezTo>
                      <a:pt x="20372" y="424"/>
                      <a:pt x="20066" y="0"/>
                      <a:pt x="195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932;p33">
              <a:extLst>
                <a:ext uri="{FF2B5EF4-FFF2-40B4-BE49-F238E27FC236}">
                  <a16:creationId xmlns:a16="http://schemas.microsoft.com/office/drawing/2014/main" id="{022004CA-0A96-4CD4-BF0F-FD7A9A33E14C}"/>
                </a:ext>
              </a:extLst>
            </p:cNvPr>
            <p:cNvGrpSpPr/>
            <p:nvPr/>
          </p:nvGrpSpPr>
          <p:grpSpPr>
            <a:xfrm>
              <a:off x="5422732" y="2608268"/>
              <a:ext cx="449535" cy="641782"/>
              <a:chOff x="5296498" y="2608268"/>
              <a:chExt cx="449535" cy="641782"/>
            </a:xfrm>
          </p:grpSpPr>
          <p:sp>
            <p:nvSpPr>
              <p:cNvPr id="57" name="Google Shape;933;p33">
                <a:extLst>
                  <a:ext uri="{FF2B5EF4-FFF2-40B4-BE49-F238E27FC236}">
                    <a16:creationId xmlns:a16="http://schemas.microsoft.com/office/drawing/2014/main" id="{8AB32AD6-A8FD-4E1C-AAF8-041C51ED7D9E}"/>
                  </a:ext>
                </a:extLst>
              </p:cNvPr>
              <p:cNvSpPr/>
              <p:nvPr/>
            </p:nvSpPr>
            <p:spPr>
              <a:xfrm>
                <a:off x="5296498" y="2695175"/>
                <a:ext cx="449535" cy="451490"/>
              </a:xfrm>
              <a:custGeom>
                <a:avLst/>
                <a:gdLst/>
                <a:ahLst/>
                <a:cxnLst/>
                <a:rect l="l" t="t" r="r" b="b"/>
                <a:pathLst>
                  <a:path w="35642" h="35797" extrusionOk="0">
                    <a:moveTo>
                      <a:pt x="19567" y="869"/>
                    </a:moveTo>
                    <a:cubicBezTo>
                      <a:pt x="20117" y="869"/>
                      <a:pt x="20387" y="1246"/>
                      <a:pt x="20393" y="2075"/>
                    </a:cubicBezTo>
                    <a:cubicBezTo>
                      <a:pt x="20245" y="2531"/>
                      <a:pt x="20384" y="3075"/>
                      <a:pt x="20432" y="3620"/>
                    </a:cubicBezTo>
                    <a:cubicBezTo>
                      <a:pt x="20471" y="4083"/>
                      <a:pt x="20602" y="4511"/>
                      <a:pt x="21144" y="4612"/>
                    </a:cubicBezTo>
                    <a:cubicBezTo>
                      <a:pt x="22602" y="4883"/>
                      <a:pt x="23831" y="5693"/>
                      <a:pt x="25133" y="6322"/>
                    </a:cubicBezTo>
                    <a:cubicBezTo>
                      <a:pt x="25366" y="6434"/>
                      <a:pt x="25554" y="6520"/>
                      <a:pt x="25751" y="6520"/>
                    </a:cubicBezTo>
                    <a:cubicBezTo>
                      <a:pt x="25920" y="6520"/>
                      <a:pt x="26096" y="6458"/>
                      <a:pt x="26314" y="6297"/>
                    </a:cubicBezTo>
                    <a:cubicBezTo>
                      <a:pt x="26920" y="5849"/>
                      <a:pt x="27697" y="5639"/>
                      <a:pt x="28366" y="5266"/>
                    </a:cubicBezTo>
                    <a:cubicBezTo>
                      <a:pt x="28522" y="5179"/>
                      <a:pt x="28664" y="5142"/>
                      <a:pt x="28792" y="5142"/>
                    </a:cubicBezTo>
                    <a:cubicBezTo>
                      <a:pt x="29084" y="5142"/>
                      <a:pt x="29309" y="5332"/>
                      <a:pt x="29486" y="5563"/>
                    </a:cubicBezTo>
                    <a:cubicBezTo>
                      <a:pt x="29929" y="6142"/>
                      <a:pt x="30259" y="6807"/>
                      <a:pt x="30690" y="7398"/>
                    </a:cubicBezTo>
                    <a:cubicBezTo>
                      <a:pt x="31051" y="7893"/>
                      <a:pt x="30911" y="8326"/>
                      <a:pt x="30579" y="8699"/>
                    </a:cubicBezTo>
                    <a:cubicBezTo>
                      <a:pt x="30276" y="9043"/>
                      <a:pt x="29915" y="9377"/>
                      <a:pt x="29511" y="9583"/>
                    </a:cubicBezTo>
                    <a:cubicBezTo>
                      <a:pt x="29021" y="9830"/>
                      <a:pt x="29044" y="10199"/>
                      <a:pt x="29150" y="10575"/>
                    </a:cubicBezTo>
                    <a:cubicBezTo>
                      <a:pt x="29363" y="11329"/>
                      <a:pt x="29612" y="12078"/>
                      <a:pt x="29896" y="12807"/>
                    </a:cubicBezTo>
                    <a:cubicBezTo>
                      <a:pt x="30007" y="13090"/>
                      <a:pt x="30271" y="13293"/>
                      <a:pt x="30575" y="13422"/>
                    </a:cubicBezTo>
                    <a:cubicBezTo>
                      <a:pt x="31534" y="13829"/>
                      <a:pt x="32483" y="14262"/>
                      <a:pt x="33446" y="14662"/>
                    </a:cubicBezTo>
                    <a:cubicBezTo>
                      <a:pt x="33656" y="14749"/>
                      <a:pt x="33681" y="14873"/>
                      <a:pt x="33742" y="15063"/>
                    </a:cubicBezTo>
                    <a:cubicBezTo>
                      <a:pt x="34083" y="16125"/>
                      <a:pt x="33978" y="17252"/>
                      <a:pt x="34255" y="18328"/>
                    </a:cubicBezTo>
                    <a:cubicBezTo>
                      <a:pt x="34344" y="18672"/>
                      <a:pt x="34261" y="19132"/>
                      <a:pt x="33605" y="19314"/>
                    </a:cubicBezTo>
                    <a:cubicBezTo>
                      <a:pt x="32734" y="19556"/>
                      <a:pt x="31945" y="20103"/>
                      <a:pt x="31122" y="20518"/>
                    </a:cubicBezTo>
                    <a:cubicBezTo>
                      <a:pt x="30645" y="20758"/>
                      <a:pt x="30698" y="21274"/>
                      <a:pt x="30508" y="21668"/>
                    </a:cubicBezTo>
                    <a:cubicBezTo>
                      <a:pt x="29694" y="23351"/>
                      <a:pt x="29595" y="24952"/>
                      <a:pt x="30808" y="26532"/>
                    </a:cubicBezTo>
                    <a:cubicBezTo>
                      <a:pt x="31058" y="26859"/>
                      <a:pt x="31096" y="27388"/>
                      <a:pt x="31332" y="27789"/>
                    </a:cubicBezTo>
                    <a:cubicBezTo>
                      <a:pt x="31581" y="28216"/>
                      <a:pt x="31132" y="28317"/>
                      <a:pt x="30936" y="28443"/>
                    </a:cubicBezTo>
                    <a:cubicBezTo>
                      <a:pt x="30156" y="28947"/>
                      <a:pt x="29302" y="29345"/>
                      <a:pt x="28807" y="30199"/>
                    </a:cubicBezTo>
                    <a:cubicBezTo>
                      <a:pt x="28685" y="30410"/>
                      <a:pt x="28532" y="30510"/>
                      <a:pt x="28375" y="30510"/>
                    </a:cubicBezTo>
                    <a:cubicBezTo>
                      <a:pt x="28232" y="30510"/>
                      <a:pt x="28087" y="30428"/>
                      <a:pt x="27958" y="30274"/>
                    </a:cubicBezTo>
                    <a:cubicBezTo>
                      <a:pt x="27526" y="29753"/>
                      <a:pt x="26889" y="29622"/>
                      <a:pt x="26336" y="29345"/>
                    </a:cubicBezTo>
                    <a:cubicBezTo>
                      <a:pt x="26226" y="29290"/>
                      <a:pt x="26124" y="29268"/>
                      <a:pt x="26028" y="29268"/>
                    </a:cubicBezTo>
                    <a:cubicBezTo>
                      <a:pt x="25618" y="29268"/>
                      <a:pt x="25303" y="29678"/>
                      <a:pt x="24926" y="29809"/>
                    </a:cubicBezTo>
                    <a:cubicBezTo>
                      <a:pt x="23770" y="30208"/>
                      <a:pt x="22681" y="30804"/>
                      <a:pt x="21524" y="31201"/>
                    </a:cubicBezTo>
                    <a:cubicBezTo>
                      <a:pt x="20911" y="31409"/>
                      <a:pt x="20600" y="31730"/>
                      <a:pt x="20723" y="32308"/>
                    </a:cubicBezTo>
                    <a:cubicBezTo>
                      <a:pt x="20805" y="32693"/>
                      <a:pt x="20695" y="33041"/>
                      <a:pt x="20710" y="33405"/>
                    </a:cubicBezTo>
                    <a:cubicBezTo>
                      <a:pt x="20739" y="34065"/>
                      <a:pt x="20339" y="34397"/>
                      <a:pt x="19730" y="34397"/>
                    </a:cubicBezTo>
                    <a:cubicBezTo>
                      <a:pt x="19615" y="34397"/>
                      <a:pt x="19493" y="34386"/>
                      <a:pt x="19365" y="34362"/>
                    </a:cubicBezTo>
                    <a:cubicBezTo>
                      <a:pt x="19307" y="34351"/>
                      <a:pt x="19251" y="34346"/>
                      <a:pt x="19195" y="34346"/>
                    </a:cubicBezTo>
                    <a:cubicBezTo>
                      <a:pt x="18749" y="34346"/>
                      <a:pt x="18350" y="34655"/>
                      <a:pt x="17915" y="34763"/>
                    </a:cubicBezTo>
                    <a:cubicBezTo>
                      <a:pt x="17650" y="34830"/>
                      <a:pt x="17416" y="34866"/>
                      <a:pt x="17213" y="34866"/>
                    </a:cubicBezTo>
                    <a:cubicBezTo>
                      <a:pt x="16641" y="34866"/>
                      <a:pt x="16312" y="34573"/>
                      <a:pt x="16201" y="33827"/>
                    </a:cubicBezTo>
                    <a:cubicBezTo>
                      <a:pt x="16093" y="33099"/>
                      <a:pt x="15599" y="32508"/>
                      <a:pt x="15585" y="31747"/>
                    </a:cubicBezTo>
                    <a:cubicBezTo>
                      <a:pt x="15582" y="31633"/>
                      <a:pt x="15386" y="31249"/>
                      <a:pt x="15023" y="31114"/>
                    </a:cubicBezTo>
                    <a:cubicBezTo>
                      <a:pt x="14161" y="30795"/>
                      <a:pt x="13369" y="30283"/>
                      <a:pt x="12528" y="29933"/>
                    </a:cubicBezTo>
                    <a:cubicBezTo>
                      <a:pt x="12180" y="29788"/>
                      <a:pt x="11820" y="29717"/>
                      <a:pt x="11461" y="29717"/>
                    </a:cubicBezTo>
                    <a:cubicBezTo>
                      <a:pt x="10863" y="29717"/>
                      <a:pt x="10265" y="29914"/>
                      <a:pt x="9718" y="30299"/>
                    </a:cubicBezTo>
                    <a:cubicBezTo>
                      <a:pt x="9524" y="30437"/>
                      <a:pt x="9302" y="30540"/>
                      <a:pt x="9112" y="30683"/>
                    </a:cubicBezTo>
                    <a:cubicBezTo>
                      <a:pt x="8605" y="31064"/>
                      <a:pt x="8250" y="31259"/>
                      <a:pt x="7917" y="31259"/>
                    </a:cubicBezTo>
                    <a:cubicBezTo>
                      <a:pt x="7550" y="31259"/>
                      <a:pt x="7209" y="31022"/>
                      <a:pt x="6721" y="30540"/>
                    </a:cubicBezTo>
                    <a:cubicBezTo>
                      <a:pt x="6316" y="30141"/>
                      <a:pt x="5892" y="29762"/>
                      <a:pt x="5461" y="29392"/>
                    </a:cubicBezTo>
                    <a:cubicBezTo>
                      <a:pt x="5192" y="29161"/>
                      <a:pt x="5240" y="28941"/>
                      <a:pt x="5422" y="28706"/>
                    </a:cubicBezTo>
                    <a:cubicBezTo>
                      <a:pt x="5831" y="28174"/>
                      <a:pt x="5851" y="27516"/>
                      <a:pt x="6050" y="26921"/>
                    </a:cubicBezTo>
                    <a:cubicBezTo>
                      <a:pt x="6463" y="25697"/>
                      <a:pt x="5815" y="24793"/>
                      <a:pt x="5562" y="23732"/>
                    </a:cubicBezTo>
                    <a:cubicBezTo>
                      <a:pt x="5358" y="22881"/>
                      <a:pt x="4818" y="22074"/>
                      <a:pt x="4994" y="21119"/>
                    </a:cubicBezTo>
                    <a:cubicBezTo>
                      <a:pt x="5059" y="20761"/>
                      <a:pt x="4772" y="20392"/>
                      <a:pt x="4462" y="20346"/>
                    </a:cubicBezTo>
                    <a:cubicBezTo>
                      <a:pt x="3658" y="20224"/>
                      <a:pt x="3042" y="19664"/>
                      <a:pt x="2245" y="19524"/>
                    </a:cubicBezTo>
                    <a:cubicBezTo>
                      <a:pt x="1544" y="19403"/>
                      <a:pt x="974" y="17963"/>
                      <a:pt x="1268" y="17166"/>
                    </a:cubicBezTo>
                    <a:cubicBezTo>
                      <a:pt x="1346" y="16956"/>
                      <a:pt x="1360" y="16763"/>
                      <a:pt x="1373" y="16559"/>
                    </a:cubicBezTo>
                    <a:cubicBezTo>
                      <a:pt x="1446" y="15203"/>
                      <a:pt x="1447" y="15209"/>
                      <a:pt x="2734" y="14767"/>
                    </a:cubicBezTo>
                    <a:cubicBezTo>
                      <a:pt x="2857" y="14725"/>
                      <a:pt x="2982" y="14712"/>
                      <a:pt x="3108" y="14712"/>
                    </a:cubicBezTo>
                    <a:cubicBezTo>
                      <a:pt x="3302" y="14712"/>
                      <a:pt x="3498" y="14742"/>
                      <a:pt x="3693" y="14742"/>
                    </a:cubicBezTo>
                    <a:cubicBezTo>
                      <a:pt x="3873" y="14742"/>
                      <a:pt x="4053" y="14716"/>
                      <a:pt x="4229" y="14616"/>
                    </a:cubicBezTo>
                    <a:cubicBezTo>
                      <a:pt x="4551" y="14433"/>
                      <a:pt x="4919" y="14347"/>
                      <a:pt x="5311" y="14319"/>
                    </a:cubicBezTo>
                    <a:cubicBezTo>
                      <a:pt x="5909" y="14277"/>
                      <a:pt x="5630" y="13739"/>
                      <a:pt x="5767" y="13425"/>
                    </a:cubicBezTo>
                    <a:cubicBezTo>
                      <a:pt x="6004" y="12876"/>
                      <a:pt x="6033" y="12249"/>
                      <a:pt x="6441" y="11757"/>
                    </a:cubicBezTo>
                    <a:cubicBezTo>
                      <a:pt x="6771" y="11356"/>
                      <a:pt x="6746" y="10927"/>
                      <a:pt x="6442" y="10457"/>
                    </a:cubicBezTo>
                    <a:cubicBezTo>
                      <a:pt x="5971" y="9726"/>
                      <a:pt x="5388" y="9083"/>
                      <a:pt x="4784" y="8487"/>
                    </a:cubicBezTo>
                    <a:cubicBezTo>
                      <a:pt x="4272" y="7979"/>
                      <a:pt x="4428" y="7582"/>
                      <a:pt x="4734" y="7178"/>
                    </a:cubicBezTo>
                    <a:cubicBezTo>
                      <a:pt x="5176" y="6594"/>
                      <a:pt x="5778" y="6162"/>
                      <a:pt x="6232" y="5560"/>
                    </a:cubicBezTo>
                    <a:cubicBezTo>
                      <a:pt x="6374" y="5372"/>
                      <a:pt x="6538" y="5299"/>
                      <a:pt x="6706" y="5299"/>
                    </a:cubicBezTo>
                    <a:cubicBezTo>
                      <a:pt x="7059" y="5299"/>
                      <a:pt x="7435" y="5617"/>
                      <a:pt x="7685" y="5860"/>
                    </a:cubicBezTo>
                    <a:cubicBezTo>
                      <a:pt x="8166" y="6328"/>
                      <a:pt x="8947" y="6319"/>
                      <a:pt x="9292" y="6960"/>
                    </a:cubicBezTo>
                    <a:cubicBezTo>
                      <a:pt x="9307" y="6988"/>
                      <a:pt x="9392" y="7004"/>
                      <a:pt x="9467" y="7004"/>
                    </a:cubicBezTo>
                    <a:cubicBezTo>
                      <a:pt x="9523" y="7004"/>
                      <a:pt x="9573" y="6995"/>
                      <a:pt x="9588" y="6975"/>
                    </a:cubicBezTo>
                    <a:cubicBezTo>
                      <a:pt x="10173" y="6185"/>
                      <a:pt x="11386" y="6446"/>
                      <a:pt x="11915" y="5571"/>
                    </a:cubicBezTo>
                    <a:cubicBezTo>
                      <a:pt x="11952" y="5510"/>
                      <a:pt x="12021" y="5496"/>
                      <a:pt x="12085" y="5496"/>
                    </a:cubicBezTo>
                    <a:cubicBezTo>
                      <a:pt x="12146" y="5496"/>
                      <a:pt x="12202" y="5509"/>
                      <a:pt x="12225" y="5509"/>
                    </a:cubicBezTo>
                    <a:cubicBezTo>
                      <a:pt x="12229" y="5509"/>
                      <a:pt x="12232" y="5508"/>
                      <a:pt x="12234" y="5507"/>
                    </a:cubicBezTo>
                    <a:cubicBezTo>
                      <a:pt x="12741" y="5068"/>
                      <a:pt x="13438" y="5062"/>
                      <a:pt x="14015" y="4745"/>
                    </a:cubicBezTo>
                    <a:cubicBezTo>
                      <a:pt x="14570" y="4441"/>
                      <a:pt x="15339" y="4508"/>
                      <a:pt x="15498" y="3691"/>
                    </a:cubicBezTo>
                    <a:cubicBezTo>
                      <a:pt x="15644" y="2931"/>
                      <a:pt x="15998" y="2263"/>
                      <a:pt x="16264" y="1556"/>
                    </a:cubicBezTo>
                    <a:cubicBezTo>
                      <a:pt x="16447" y="1071"/>
                      <a:pt x="16735" y="931"/>
                      <a:pt x="17039" y="931"/>
                    </a:cubicBezTo>
                    <a:cubicBezTo>
                      <a:pt x="17187" y="931"/>
                      <a:pt x="17340" y="965"/>
                      <a:pt x="17486" y="1008"/>
                    </a:cubicBezTo>
                    <a:cubicBezTo>
                      <a:pt x="17704" y="1072"/>
                      <a:pt x="17913" y="1098"/>
                      <a:pt x="18116" y="1098"/>
                    </a:cubicBezTo>
                    <a:cubicBezTo>
                      <a:pt x="18448" y="1098"/>
                      <a:pt x="18767" y="1029"/>
                      <a:pt x="19093" y="941"/>
                    </a:cubicBezTo>
                    <a:cubicBezTo>
                      <a:pt x="19269" y="893"/>
                      <a:pt x="19427" y="869"/>
                      <a:pt x="19567" y="869"/>
                    </a:cubicBezTo>
                    <a:close/>
                    <a:moveTo>
                      <a:pt x="19696" y="1"/>
                    </a:moveTo>
                    <a:cubicBezTo>
                      <a:pt x="19195" y="1"/>
                      <a:pt x="18694" y="53"/>
                      <a:pt x="18188" y="53"/>
                    </a:cubicBezTo>
                    <a:cubicBezTo>
                      <a:pt x="18034" y="53"/>
                      <a:pt x="17880" y="48"/>
                      <a:pt x="17725" y="36"/>
                    </a:cubicBezTo>
                    <a:cubicBezTo>
                      <a:pt x="17585" y="24"/>
                      <a:pt x="17449" y="19"/>
                      <a:pt x="17317" y="19"/>
                    </a:cubicBezTo>
                    <a:cubicBezTo>
                      <a:pt x="16047" y="19"/>
                      <a:pt x="15151" y="563"/>
                      <a:pt x="14872" y="2094"/>
                    </a:cubicBezTo>
                    <a:cubicBezTo>
                      <a:pt x="14759" y="2718"/>
                      <a:pt x="14667" y="3579"/>
                      <a:pt x="13774" y="3824"/>
                    </a:cubicBezTo>
                    <a:cubicBezTo>
                      <a:pt x="13245" y="3968"/>
                      <a:pt x="12749" y="4256"/>
                      <a:pt x="12256" y="4418"/>
                    </a:cubicBezTo>
                    <a:cubicBezTo>
                      <a:pt x="11470" y="4676"/>
                      <a:pt x="11000" y="5409"/>
                      <a:pt x="10180" y="5555"/>
                    </a:cubicBezTo>
                    <a:cubicBezTo>
                      <a:pt x="9866" y="5611"/>
                      <a:pt x="9771" y="5944"/>
                      <a:pt x="9700" y="6345"/>
                    </a:cubicBezTo>
                    <a:cubicBezTo>
                      <a:pt x="9505" y="6084"/>
                      <a:pt x="9389" y="5941"/>
                      <a:pt x="9288" y="5790"/>
                    </a:cubicBezTo>
                    <a:cubicBezTo>
                      <a:pt x="8847" y="5129"/>
                      <a:pt x="8376" y="4494"/>
                      <a:pt x="7584" y="4231"/>
                    </a:cubicBezTo>
                    <a:cubicBezTo>
                      <a:pt x="7282" y="4131"/>
                      <a:pt x="6902" y="4017"/>
                      <a:pt x="6583" y="4017"/>
                    </a:cubicBezTo>
                    <a:cubicBezTo>
                      <a:pt x="6368" y="4017"/>
                      <a:pt x="6180" y="4069"/>
                      <a:pt x="6064" y="4213"/>
                    </a:cubicBezTo>
                    <a:cubicBezTo>
                      <a:pt x="5490" y="4923"/>
                      <a:pt x="4678" y="5396"/>
                      <a:pt x="4196" y="6163"/>
                    </a:cubicBezTo>
                    <a:cubicBezTo>
                      <a:pt x="3770" y="6843"/>
                      <a:pt x="3087" y="7363"/>
                      <a:pt x="3420" y="8444"/>
                    </a:cubicBezTo>
                    <a:cubicBezTo>
                      <a:pt x="3636" y="9144"/>
                      <a:pt x="4280" y="9268"/>
                      <a:pt x="4521" y="9839"/>
                    </a:cubicBezTo>
                    <a:cubicBezTo>
                      <a:pt x="4730" y="10326"/>
                      <a:pt x="5321" y="10647"/>
                      <a:pt x="5341" y="11228"/>
                    </a:cubicBezTo>
                    <a:cubicBezTo>
                      <a:pt x="5389" y="12679"/>
                      <a:pt x="4431" y="13695"/>
                      <a:pt x="3014" y="13695"/>
                    </a:cubicBezTo>
                    <a:cubicBezTo>
                      <a:pt x="2972" y="13695"/>
                      <a:pt x="2930" y="13694"/>
                      <a:pt x="2888" y="13692"/>
                    </a:cubicBezTo>
                    <a:cubicBezTo>
                      <a:pt x="2838" y="13690"/>
                      <a:pt x="2790" y="13689"/>
                      <a:pt x="2742" y="13689"/>
                    </a:cubicBezTo>
                    <a:cubicBezTo>
                      <a:pt x="1372" y="13689"/>
                      <a:pt x="515" y="14541"/>
                      <a:pt x="363" y="15975"/>
                    </a:cubicBezTo>
                    <a:cubicBezTo>
                      <a:pt x="291" y="16659"/>
                      <a:pt x="511" y="17320"/>
                      <a:pt x="329" y="18031"/>
                    </a:cubicBezTo>
                    <a:cubicBezTo>
                      <a:pt x="223" y="18440"/>
                      <a:pt x="0" y="19089"/>
                      <a:pt x="377" y="19467"/>
                    </a:cubicBezTo>
                    <a:cubicBezTo>
                      <a:pt x="758" y="19848"/>
                      <a:pt x="1215" y="20282"/>
                      <a:pt x="1766" y="20361"/>
                    </a:cubicBezTo>
                    <a:cubicBezTo>
                      <a:pt x="2465" y="20462"/>
                      <a:pt x="3025" y="20819"/>
                      <a:pt x="3599" y="21139"/>
                    </a:cubicBezTo>
                    <a:cubicBezTo>
                      <a:pt x="3894" y="21304"/>
                      <a:pt x="4185" y="21584"/>
                      <a:pt x="4221" y="22007"/>
                    </a:cubicBezTo>
                    <a:cubicBezTo>
                      <a:pt x="4272" y="22597"/>
                      <a:pt x="4464" y="23165"/>
                      <a:pt x="4580" y="23735"/>
                    </a:cubicBezTo>
                    <a:cubicBezTo>
                      <a:pt x="4694" y="24289"/>
                      <a:pt x="5140" y="24551"/>
                      <a:pt x="5311" y="25017"/>
                    </a:cubicBezTo>
                    <a:cubicBezTo>
                      <a:pt x="5668" y="25988"/>
                      <a:pt x="5070" y="26732"/>
                      <a:pt x="4728" y="27522"/>
                    </a:cubicBezTo>
                    <a:cubicBezTo>
                      <a:pt x="4054" y="29087"/>
                      <a:pt x="4011" y="29099"/>
                      <a:pt x="5153" y="30264"/>
                    </a:cubicBezTo>
                    <a:cubicBezTo>
                      <a:pt x="5803" y="30927"/>
                      <a:pt x="6495" y="31571"/>
                      <a:pt x="7254" y="32100"/>
                    </a:cubicBezTo>
                    <a:cubicBezTo>
                      <a:pt x="7452" y="32239"/>
                      <a:pt x="7734" y="32386"/>
                      <a:pt x="8020" y="32386"/>
                    </a:cubicBezTo>
                    <a:cubicBezTo>
                      <a:pt x="8207" y="32386"/>
                      <a:pt x="8396" y="32323"/>
                      <a:pt x="8566" y="32156"/>
                    </a:cubicBezTo>
                    <a:cubicBezTo>
                      <a:pt x="8959" y="31766"/>
                      <a:pt x="9470" y="31644"/>
                      <a:pt x="9933" y="31405"/>
                    </a:cubicBezTo>
                    <a:cubicBezTo>
                      <a:pt x="10510" y="31107"/>
                      <a:pt x="11061" y="30830"/>
                      <a:pt x="11627" y="30830"/>
                    </a:cubicBezTo>
                    <a:cubicBezTo>
                      <a:pt x="12004" y="30830"/>
                      <a:pt x="12387" y="30952"/>
                      <a:pt x="12789" y="31272"/>
                    </a:cubicBezTo>
                    <a:cubicBezTo>
                      <a:pt x="12937" y="31389"/>
                      <a:pt x="13212" y="31328"/>
                      <a:pt x="13394" y="31419"/>
                    </a:cubicBezTo>
                    <a:cubicBezTo>
                      <a:pt x="13877" y="31654"/>
                      <a:pt x="14700" y="31640"/>
                      <a:pt x="14808" y="32080"/>
                    </a:cubicBezTo>
                    <a:cubicBezTo>
                      <a:pt x="15036" y="32991"/>
                      <a:pt x="15328" y="33890"/>
                      <a:pt x="15645" y="34754"/>
                    </a:cubicBezTo>
                    <a:cubicBezTo>
                      <a:pt x="15952" y="35590"/>
                      <a:pt x="16078" y="35796"/>
                      <a:pt x="16600" y="35796"/>
                    </a:cubicBezTo>
                    <a:cubicBezTo>
                      <a:pt x="16785" y="35796"/>
                      <a:pt x="17021" y="35770"/>
                      <a:pt x="17333" y="35737"/>
                    </a:cubicBezTo>
                    <a:cubicBezTo>
                      <a:pt x="17655" y="35702"/>
                      <a:pt x="17937" y="35511"/>
                      <a:pt x="18218" y="35511"/>
                    </a:cubicBezTo>
                    <a:cubicBezTo>
                      <a:pt x="18240" y="35511"/>
                      <a:pt x="18262" y="35512"/>
                      <a:pt x="18284" y="35515"/>
                    </a:cubicBezTo>
                    <a:cubicBezTo>
                      <a:pt x="18387" y="35526"/>
                      <a:pt x="18490" y="35531"/>
                      <a:pt x="18593" y="35531"/>
                    </a:cubicBezTo>
                    <a:cubicBezTo>
                      <a:pt x="19029" y="35531"/>
                      <a:pt x="19460" y="35447"/>
                      <a:pt x="19896" y="35447"/>
                    </a:cubicBezTo>
                    <a:cubicBezTo>
                      <a:pt x="20057" y="35447"/>
                      <a:pt x="20218" y="35459"/>
                      <a:pt x="20381" y="35490"/>
                    </a:cubicBezTo>
                    <a:cubicBezTo>
                      <a:pt x="20438" y="35501"/>
                      <a:pt x="20492" y="35506"/>
                      <a:pt x="20542" y="35506"/>
                    </a:cubicBezTo>
                    <a:cubicBezTo>
                      <a:pt x="20962" y="35506"/>
                      <a:pt x="21172" y="35147"/>
                      <a:pt x="21236" y="34759"/>
                    </a:cubicBezTo>
                    <a:cubicBezTo>
                      <a:pt x="21379" y="33895"/>
                      <a:pt x="21605" y="33036"/>
                      <a:pt x="21535" y="32148"/>
                    </a:cubicBezTo>
                    <a:cubicBezTo>
                      <a:pt x="21518" y="31930"/>
                      <a:pt x="21516" y="31836"/>
                      <a:pt x="21830" y="31755"/>
                    </a:cubicBezTo>
                    <a:cubicBezTo>
                      <a:pt x="22711" y="31531"/>
                      <a:pt x="23521" y="31070"/>
                      <a:pt x="24371" y="30764"/>
                    </a:cubicBezTo>
                    <a:cubicBezTo>
                      <a:pt x="24794" y="30611"/>
                      <a:pt x="25189" y="30204"/>
                      <a:pt x="25669" y="30204"/>
                    </a:cubicBezTo>
                    <a:cubicBezTo>
                      <a:pt x="25796" y="30204"/>
                      <a:pt x="25929" y="30233"/>
                      <a:pt x="26070" y="30302"/>
                    </a:cubicBezTo>
                    <a:cubicBezTo>
                      <a:pt x="26714" y="30617"/>
                      <a:pt x="27404" y="30863"/>
                      <a:pt x="27919" y="31400"/>
                    </a:cubicBezTo>
                    <a:cubicBezTo>
                      <a:pt x="28120" y="31609"/>
                      <a:pt x="28334" y="31706"/>
                      <a:pt x="28537" y="31706"/>
                    </a:cubicBezTo>
                    <a:cubicBezTo>
                      <a:pt x="28768" y="31706"/>
                      <a:pt x="28985" y="31581"/>
                      <a:pt x="29153" y="31355"/>
                    </a:cubicBezTo>
                    <a:cubicBezTo>
                      <a:pt x="29945" y="30292"/>
                      <a:pt x="31368" y="29933"/>
                      <a:pt x="31892" y="28482"/>
                    </a:cubicBezTo>
                    <a:cubicBezTo>
                      <a:pt x="32287" y="27386"/>
                      <a:pt x="32496" y="27215"/>
                      <a:pt x="31880" y="26142"/>
                    </a:cubicBezTo>
                    <a:cubicBezTo>
                      <a:pt x="31530" y="25534"/>
                      <a:pt x="31181" y="24902"/>
                      <a:pt x="31024" y="24159"/>
                    </a:cubicBezTo>
                    <a:cubicBezTo>
                      <a:pt x="30889" y="23522"/>
                      <a:pt x="31346" y="23188"/>
                      <a:pt x="31405" y="22679"/>
                    </a:cubicBezTo>
                    <a:cubicBezTo>
                      <a:pt x="31561" y="21295"/>
                      <a:pt x="32099" y="20732"/>
                      <a:pt x="33400" y="20422"/>
                    </a:cubicBezTo>
                    <a:cubicBezTo>
                      <a:pt x="33706" y="20349"/>
                      <a:pt x="34053" y="20251"/>
                      <a:pt x="34272" y="20047"/>
                    </a:cubicBezTo>
                    <a:cubicBezTo>
                      <a:pt x="34756" y="19591"/>
                      <a:pt x="35641" y="19360"/>
                      <a:pt x="35223" y="18336"/>
                    </a:cubicBezTo>
                    <a:cubicBezTo>
                      <a:pt x="35024" y="17849"/>
                      <a:pt x="35017" y="17275"/>
                      <a:pt x="34899" y="16754"/>
                    </a:cubicBezTo>
                    <a:cubicBezTo>
                      <a:pt x="34770" y="16191"/>
                      <a:pt x="34608" y="15545"/>
                      <a:pt x="34674" y="14914"/>
                    </a:cubicBezTo>
                    <a:cubicBezTo>
                      <a:pt x="34713" y="14540"/>
                      <a:pt x="34513" y="14301"/>
                      <a:pt x="34187" y="14084"/>
                    </a:cubicBezTo>
                    <a:cubicBezTo>
                      <a:pt x="33322" y="13512"/>
                      <a:pt x="32326" y="13204"/>
                      <a:pt x="31399" y="12787"/>
                    </a:cubicBezTo>
                    <a:cubicBezTo>
                      <a:pt x="30474" y="12370"/>
                      <a:pt x="30698" y="11581"/>
                      <a:pt x="30338" y="11006"/>
                    </a:cubicBezTo>
                    <a:cubicBezTo>
                      <a:pt x="29730" y="10034"/>
                      <a:pt x="30544" y="9701"/>
                      <a:pt x="31037" y="9287"/>
                    </a:cubicBezTo>
                    <a:cubicBezTo>
                      <a:pt x="31919" y="8548"/>
                      <a:pt x="32112" y="7868"/>
                      <a:pt x="31545" y="6902"/>
                    </a:cubicBezTo>
                    <a:cubicBezTo>
                      <a:pt x="31256" y="6409"/>
                      <a:pt x="30954" y="5925"/>
                      <a:pt x="30654" y="5438"/>
                    </a:cubicBezTo>
                    <a:cubicBezTo>
                      <a:pt x="30222" y="4744"/>
                      <a:pt x="29267" y="4212"/>
                      <a:pt x="28590" y="4212"/>
                    </a:cubicBezTo>
                    <a:cubicBezTo>
                      <a:pt x="28476" y="4212"/>
                      <a:pt x="28370" y="4227"/>
                      <a:pt x="28275" y="4259"/>
                    </a:cubicBezTo>
                    <a:cubicBezTo>
                      <a:pt x="27610" y="4483"/>
                      <a:pt x="26967" y="4746"/>
                      <a:pt x="26406" y="5182"/>
                    </a:cubicBezTo>
                    <a:cubicBezTo>
                      <a:pt x="26173" y="5363"/>
                      <a:pt x="25894" y="5500"/>
                      <a:pt x="25626" y="5500"/>
                    </a:cubicBezTo>
                    <a:cubicBezTo>
                      <a:pt x="25485" y="5500"/>
                      <a:pt x="25346" y="5461"/>
                      <a:pt x="25220" y="5370"/>
                    </a:cubicBezTo>
                    <a:cubicBezTo>
                      <a:pt x="24223" y="4654"/>
                      <a:pt x="23089" y="4272"/>
                      <a:pt x="21949" y="3919"/>
                    </a:cubicBezTo>
                    <a:cubicBezTo>
                      <a:pt x="21456" y="3765"/>
                      <a:pt x="21277" y="3458"/>
                      <a:pt x="21345" y="3052"/>
                    </a:cubicBezTo>
                    <a:cubicBezTo>
                      <a:pt x="21415" y="2635"/>
                      <a:pt x="21298" y="2251"/>
                      <a:pt x="21277" y="1856"/>
                    </a:cubicBezTo>
                    <a:cubicBezTo>
                      <a:pt x="21204" y="548"/>
                      <a:pt x="20846" y="51"/>
                      <a:pt x="19993" y="8"/>
                    </a:cubicBezTo>
                    <a:cubicBezTo>
                      <a:pt x="19894" y="3"/>
                      <a:pt x="19795" y="1"/>
                      <a:pt x="196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34;p33">
                <a:extLst>
                  <a:ext uri="{FF2B5EF4-FFF2-40B4-BE49-F238E27FC236}">
                    <a16:creationId xmlns:a16="http://schemas.microsoft.com/office/drawing/2014/main" id="{595A6657-C891-4615-9748-CF1FD85ABF63}"/>
                  </a:ext>
                </a:extLst>
              </p:cNvPr>
              <p:cNvSpPr/>
              <p:nvPr/>
            </p:nvSpPr>
            <p:spPr>
              <a:xfrm>
                <a:off x="5411168" y="3147195"/>
                <a:ext cx="49618" cy="102855"/>
              </a:xfrm>
              <a:custGeom>
                <a:avLst/>
                <a:gdLst/>
                <a:ahLst/>
                <a:cxnLst/>
                <a:rect l="l" t="t" r="r" b="b"/>
                <a:pathLst>
                  <a:path w="3934" h="8155" extrusionOk="0">
                    <a:moveTo>
                      <a:pt x="3595" y="0"/>
                    </a:moveTo>
                    <a:cubicBezTo>
                      <a:pt x="3466" y="0"/>
                      <a:pt x="3332" y="102"/>
                      <a:pt x="3224" y="170"/>
                    </a:cubicBezTo>
                    <a:cubicBezTo>
                      <a:pt x="2762" y="461"/>
                      <a:pt x="2477" y="858"/>
                      <a:pt x="2161" y="1340"/>
                    </a:cubicBezTo>
                    <a:cubicBezTo>
                      <a:pt x="1520" y="2315"/>
                      <a:pt x="1559" y="3499"/>
                      <a:pt x="895" y="4409"/>
                    </a:cubicBezTo>
                    <a:cubicBezTo>
                      <a:pt x="349" y="5157"/>
                      <a:pt x="620" y="6161"/>
                      <a:pt x="109" y="6953"/>
                    </a:cubicBezTo>
                    <a:cubicBezTo>
                      <a:pt x="1" y="7119"/>
                      <a:pt x="108" y="7651"/>
                      <a:pt x="195" y="7993"/>
                    </a:cubicBezTo>
                    <a:cubicBezTo>
                      <a:pt x="222" y="8100"/>
                      <a:pt x="304" y="8155"/>
                      <a:pt x="392" y="8155"/>
                    </a:cubicBezTo>
                    <a:cubicBezTo>
                      <a:pt x="479" y="8155"/>
                      <a:pt x="571" y="8102"/>
                      <a:pt x="623" y="7993"/>
                    </a:cubicBezTo>
                    <a:cubicBezTo>
                      <a:pt x="985" y="7237"/>
                      <a:pt x="1653" y="6651"/>
                      <a:pt x="1856" y="5819"/>
                    </a:cubicBezTo>
                    <a:cubicBezTo>
                      <a:pt x="2087" y="4874"/>
                      <a:pt x="2667" y="4081"/>
                      <a:pt x="2942" y="3162"/>
                    </a:cubicBezTo>
                    <a:cubicBezTo>
                      <a:pt x="3199" y="2308"/>
                      <a:pt x="3816" y="1603"/>
                      <a:pt x="3933" y="517"/>
                    </a:cubicBezTo>
                    <a:cubicBezTo>
                      <a:pt x="3925" y="492"/>
                      <a:pt x="3910" y="257"/>
                      <a:pt x="3790" y="105"/>
                    </a:cubicBezTo>
                    <a:cubicBezTo>
                      <a:pt x="3730" y="29"/>
                      <a:pt x="3663" y="0"/>
                      <a:pt x="35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35;p33">
                <a:extLst>
                  <a:ext uri="{FF2B5EF4-FFF2-40B4-BE49-F238E27FC236}">
                    <a16:creationId xmlns:a16="http://schemas.microsoft.com/office/drawing/2014/main" id="{A6336D56-34D1-497B-88E1-94853569D68E}"/>
                  </a:ext>
                </a:extLst>
              </p:cNvPr>
              <p:cNvSpPr/>
              <p:nvPr/>
            </p:nvSpPr>
            <p:spPr>
              <a:xfrm>
                <a:off x="5612468" y="2625712"/>
                <a:ext cx="65875" cy="89183"/>
              </a:xfrm>
              <a:custGeom>
                <a:avLst/>
                <a:gdLst/>
                <a:ahLst/>
                <a:cxnLst/>
                <a:rect l="l" t="t" r="r" b="b"/>
                <a:pathLst>
                  <a:path w="5223" h="7071" extrusionOk="0">
                    <a:moveTo>
                      <a:pt x="4940" y="0"/>
                    </a:moveTo>
                    <a:cubicBezTo>
                      <a:pt x="4884" y="0"/>
                      <a:pt x="4823" y="39"/>
                      <a:pt x="4755" y="73"/>
                    </a:cubicBezTo>
                    <a:cubicBezTo>
                      <a:pt x="4496" y="199"/>
                      <a:pt x="4176" y="247"/>
                      <a:pt x="3974" y="429"/>
                    </a:cubicBezTo>
                    <a:cubicBezTo>
                      <a:pt x="3201" y="1128"/>
                      <a:pt x="2673" y="2030"/>
                      <a:pt x="2082" y="2870"/>
                    </a:cubicBezTo>
                    <a:cubicBezTo>
                      <a:pt x="1396" y="3847"/>
                      <a:pt x="824" y="4902"/>
                      <a:pt x="186" y="5913"/>
                    </a:cubicBezTo>
                    <a:cubicBezTo>
                      <a:pt x="1" y="6204"/>
                      <a:pt x="83" y="6484"/>
                      <a:pt x="159" y="6756"/>
                    </a:cubicBezTo>
                    <a:cubicBezTo>
                      <a:pt x="226" y="6995"/>
                      <a:pt x="432" y="7070"/>
                      <a:pt x="660" y="7070"/>
                    </a:cubicBezTo>
                    <a:cubicBezTo>
                      <a:pt x="687" y="7070"/>
                      <a:pt x="715" y="7069"/>
                      <a:pt x="743" y="7067"/>
                    </a:cubicBezTo>
                    <a:cubicBezTo>
                      <a:pt x="751" y="7067"/>
                      <a:pt x="759" y="7067"/>
                      <a:pt x="766" y="7067"/>
                    </a:cubicBezTo>
                    <a:cubicBezTo>
                      <a:pt x="1128" y="7067"/>
                      <a:pt x="1364" y="6889"/>
                      <a:pt x="1895" y="6293"/>
                    </a:cubicBezTo>
                    <a:cubicBezTo>
                      <a:pt x="2104" y="6058"/>
                      <a:pt x="1989" y="5899"/>
                      <a:pt x="1867" y="5691"/>
                    </a:cubicBezTo>
                    <a:cubicBezTo>
                      <a:pt x="1814" y="5599"/>
                      <a:pt x="1881" y="5439"/>
                      <a:pt x="1894" y="5309"/>
                    </a:cubicBezTo>
                    <a:cubicBezTo>
                      <a:pt x="1939" y="5316"/>
                      <a:pt x="1980" y="5320"/>
                      <a:pt x="2017" y="5320"/>
                    </a:cubicBezTo>
                    <a:cubicBezTo>
                      <a:pt x="2525" y="5320"/>
                      <a:pt x="2391" y="4712"/>
                      <a:pt x="2630" y="4538"/>
                    </a:cubicBezTo>
                    <a:cubicBezTo>
                      <a:pt x="3305" y="4043"/>
                      <a:pt x="2931" y="2782"/>
                      <a:pt x="4055" y="2679"/>
                    </a:cubicBezTo>
                    <a:cubicBezTo>
                      <a:pt x="4173" y="1823"/>
                      <a:pt x="4770" y="1201"/>
                      <a:pt x="5142" y="470"/>
                    </a:cubicBezTo>
                    <a:cubicBezTo>
                      <a:pt x="5223" y="313"/>
                      <a:pt x="5136" y="229"/>
                      <a:pt x="5077" y="114"/>
                    </a:cubicBezTo>
                    <a:cubicBezTo>
                      <a:pt x="5033" y="29"/>
                      <a:pt x="4988" y="0"/>
                      <a:pt x="49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36;p33">
                <a:extLst>
                  <a:ext uri="{FF2B5EF4-FFF2-40B4-BE49-F238E27FC236}">
                    <a16:creationId xmlns:a16="http://schemas.microsoft.com/office/drawing/2014/main" id="{1E9E0D52-D32C-4D93-9945-AFD3ADE9AB91}"/>
                  </a:ext>
                </a:extLst>
              </p:cNvPr>
              <p:cNvSpPr/>
              <p:nvPr/>
            </p:nvSpPr>
            <p:spPr>
              <a:xfrm>
                <a:off x="5651621" y="2672168"/>
                <a:ext cx="82650" cy="54625"/>
              </a:xfrm>
              <a:custGeom>
                <a:avLst/>
                <a:gdLst/>
                <a:ahLst/>
                <a:cxnLst/>
                <a:rect l="l" t="t" r="r" b="b"/>
                <a:pathLst>
                  <a:path w="6553" h="4331" extrusionOk="0">
                    <a:moveTo>
                      <a:pt x="6270" y="1"/>
                    </a:moveTo>
                    <a:cubicBezTo>
                      <a:pt x="6232" y="1"/>
                      <a:pt x="6194" y="9"/>
                      <a:pt x="6159" y="26"/>
                    </a:cubicBezTo>
                    <a:cubicBezTo>
                      <a:pt x="5373" y="393"/>
                      <a:pt x="4589" y="765"/>
                      <a:pt x="3825" y="1174"/>
                    </a:cubicBezTo>
                    <a:cubicBezTo>
                      <a:pt x="2763" y="1742"/>
                      <a:pt x="1892" y="2616"/>
                      <a:pt x="767" y="3082"/>
                    </a:cubicBezTo>
                    <a:cubicBezTo>
                      <a:pt x="495" y="3194"/>
                      <a:pt x="235" y="3387"/>
                      <a:pt x="145" y="3641"/>
                    </a:cubicBezTo>
                    <a:cubicBezTo>
                      <a:pt x="0" y="4038"/>
                      <a:pt x="515" y="3910"/>
                      <a:pt x="625" y="4118"/>
                    </a:cubicBezTo>
                    <a:cubicBezTo>
                      <a:pt x="706" y="4272"/>
                      <a:pt x="783" y="4331"/>
                      <a:pt x="863" y="4331"/>
                    </a:cubicBezTo>
                    <a:cubicBezTo>
                      <a:pt x="957" y="4331"/>
                      <a:pt x="1056" y="4250"/>
                      <a:pt x="1170" y="4150"/>
                    </a:cubicBezTo>
                    <a:cubicBezTo>
                      <a:pt x="1598" y="3775"/>
                      <a:pt x="2133" y="3507"/>
                      <a:pt x="2610" y="3264"/>
                    </a:cubicBezTo>
                    <a:cubicBezTo>
                      <a:pt x="4015" y="2550"/>
                      <a:pt x="5098" y="1452"/>
                      <a:pt x="6319" y="523"/>
                    </a:cubicBezTo>
                    <a:cubicBezTo>
                      <a:pt x="6419" y="447"/>
                      <a:pt x="6484" y="329"/>
                      <a:pt x="6552" y="245"/>
                    </a:cubicBezTo>
                    <a:cubicBezTo>
                      <a:pt x="6494" y="71"/>
                      <a:pt x="6380" y="1"/>
                      <a:pt x="62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37;p33">
                <a:extLst>
                  <a:ext uri="{FF2B5EF4-FFF2-40B4-BE49-F238E27FC236}">
                    <a16:creationId xmlns:a16="http://schemas.microsoft.com/office/drawing/2014/main" id="{C85AB2A1-C05B-48F1-959E-7E3D77BCB949}"/>
                  </a:ext>
                </a:extLst>
              </p:cNvPr>
              <p:cNvSpPr/>
              <p:nvPr/>
            </p:nvSpPr>
            <p:spPr>
              <a:xfrm>
                <a:off x="5476961" y="3165459"/>
                <a:ext cx="21189" cy="80367"/>
              </a:xfrm>
              <a:custGeom>
                <a:avLst/>
                <a:gdLst/>
                <a:ahLst/>
                <a:cxnLst/>
                <a:rect l="l" t="t" r="r" b="b"/>
                <a:pathLst>
                  <a:path w="1680" h="6372" extrusionOk="0">
                    <a:moveTo>
                      <a:pt x="928" y="1"/>
                    </a:moveTo>
                    <a:cubicBezTo>
                      <a:pt x="899" y="1"/>
                      <a:pt x="867" y="2"/>
                      <a:pt x="833" y="5"/>
                    </a:cubicBezTo>
                    <a:cubicBezTo>
                      <a:pt x="351" y="49"/>
                      <a:pt x="375" y="365"/>
                      <a:pt x="285" y="698"/>
                    </a:cubicBezTo>
                    <a:cubicBezTo>
                      <a:pt x="1" y="1735"/>
                      <a:pt x="316" y="2742"/>
                      <a:pt x="379" y="3762"/>
                    </a:cubicBezTo>
                    <a:cubicBezTo>
                      <a:pt x="433" y="4665"/>
                      <a:pt x="501" y="5562"/>
                      <a:pt x="1275" y="6371"/>
                    </a:cubicBezTo>
                    <a:cubicBezTo>
                      <a:pt x="1447" y="5906"/>
                      <a:pt x="1587" y="5494"/>
                      <a:pt x="1593" y="5164"/>
                    </a:cubicBezTo>
                    <a:cubicBezTo>
                      <a:pt x="1623" y="3646"/>
                      <a:pt x="1679" y="2115"/>
                      <a:pt x="1278" y="620"/>
                    </a:cubicBezTo>
                    <a:cubicBezTo>
                      <a:pt x="1208" y="358"/>
                      <a:pt x="1379" y="1"/>
                      <a:pt x="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38;p33">
                <a:extLst>
                  <a:ext uri="{FF2B5EF4-FFF2-40B4-BE49-F238E27FC236}">
                    <a16:creationId xmlns:a16="http://schemas.microsoft.com/office/drawing/2014/main" id="{0DD138D7-52F8-4403-BFC9-D6E38D5DAAE6}"/>
                  </a:ext>
                </a:extLst>
              </p:cNvPr>
              <p:cNvSpPr/>
              <p:nvPr/>
            </p:nvSpPr>
            <p:spPr>
              <a:xfrm>
                <a:off x="5581704" y="2608268"/>
                <a:ext cx="21353" cy="80190"/>
              </a:xfrm>
              <a:custGeom>
                <a:avLst/>
                <a:gdLst/>
                <a:ahLst/>
                <a:cxnLst/>
                <a:rect l="l" t="t" r="r" b="b"/>
                <a:pathLst>
                  <a:path w="1693" h="6358" extrusionOk="0">
                    <a:moveTo>
                      <a:pt x="1369" y="0"/>
                    </a:moveTo>
                    <a:cubicBezTo>
                      <a:pt x="623" y="671"/>
                      <a:pt x="618" y="1556"/>
                      <a:pt x="456" y="2321"/>
                    </a:cubicBezTo>
                    <a:cubicBezTo>
                      <a:pt x="200" y="3530"/>
                      <a:pt x="176" y="4787"/>
                      <a:pt x="28" y="6020"/>
                    </a:cubicBezTo>
                    <a:cubicBezTo>
                      <a:pt x="3" y="6223"/>
                      <a:pt x="1" y="6357"/>
                      <a:pt x="164" y="6357"/>
                    </a:cubicBezTo>
                    <a:cubicBezTo>
                      <a:pt x="194" y="6357"/>
                      <a:pt x="229" y="6353"/>
                      <a:pt x="270" y="6344"/>
                    </a:cubicBezTo>
                    <a:cubicBezTo>
                      <a:pt x="672" y="6255"/>
                      <a:pt x="1130" y="6358"/>
                      <a:pt x="1254" y="5687"/>
                    </a:cubicBezTo>
                    <a:cubicBezTo>
                      <a:pt x="1598" y="3824"/>
                      <a:pt x="1693" y="1971"/>
                      <a:pt x="13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39;p33">
                <a:extLst>
                  <a:ext uri="{FF2B5EF4-FFF2-40B4-BE49-F238E27FC236}">
                    <a16:creationId xmlns:a16="http://schemas.microsoft.com/office/drawing/2014/main" id="{3AA60150-F920-47D7-A2EC-738B5A4E0F00}"/>
                  </a:ext>
                </a:extLst>
              </p:cNvPr>
              <p:cNvSpPr/>
              <p:nvPr/>
            </p:nvSpPr>
            <p:spPr>
              <a:xfrm>
                <a:off x="5373302" y="3135389"/>
                <a:ext cx="56441" cy="65308"/>
              </a:xfrm>
              <a:custGeom>
                <a:avLst/>
                <a:gdLst/>
                <a:ahLst/>
                <a:cxnLst/>
                <a:rect l="l" t="t" r="r" b="b"/>
                <a:pathLst>
                  <a:path w="4475" h="5178" extrusionOk="0">
                    <a:moveTo>
                      <a:pt x="3870" y="1"/>
                    </a:moveTo>
                    <a:cubicBezTo>
                      <a:pt x="3600" y="1"/>
                      <a:pt x="3418" y="343"/>
                      <a:pt x="3237" y="498"/>
                    </a:cubicBezTo>
                    <a:cubicBezTo>
                      <a:pt x="2089" y="1479"/>
                      <a:pt x="1318" y="2782"/>
                      <a:pt x="428" y="3978"/>
                    </a:cubicBezTo>
                    <a:cubicBezTo>
                      <a:pt x="204" y="4278"/>
                      <a:pt x="0" y="4690"/>
                      <a:pt x="136" y="5177"/>
                    </a:cubicBezTo>
                    <a:cubicBezTo>
                      <a:pt x="839" y="4812"/>
                      <a:pt x="1310" y="4286"/>
                      <a:pt x="1830" y="3752"/>
                    </a:cubicBezTo>
                    <a:cubicBezTo>
                      <a:pt x="2752" y="2800"/>
                      <a:pt x="3471" y="1705"/>
                      <a:pt x="4319" y="706"/>
                    </a:cubicBezTo>
                    <a:cubicBezTo>
                      <a:pt x="4474" y="523"/>
                      <a:pt x="4421" y="392"/>
                      <a:pt x="4270" y="229"/>
                    </a:cubicBezTo>
                    <a:cubicBezTo>
                      <a:pt x="4116" y="63"/>
                      <a:pt x="3985" y="1"/>
                      <a:pt x="38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40;p33">
                <a:extLst>
                  <a:ext uri="{FF2B5EF4-FFF2-40B4-BE49-F238E27FC236}">
                    <a16:creationId xmlns:a16="http://schemas.microsoft.com/office/drawing/2014/main" id="{2E5EB84A-C379-470B-98F5-CB6DC91C7BF8}"/>
                  </a:ext>
                </a:extLst>
              </p:cNvPr>
              <p:cNvSpPr/>
              <p:nvPr/>
            </p:nvSpPr>
            <p:spPr>
              <a:xfrm>
                <a:off x="5385235" y="2825890"/>
                <a:ext cx="102477" cy="219420"/>
              </a:xfrm>
              <a:custGeom>
                <a:avLst/>
                <a:gdLst/>
                <a:ahLst/>
                <a:cxnLst/>
                <a:rect l="l" t="t" r="r" b="b"/>
                <a:pathLst>
                  <a:path w="8125" h="17397" extrusionOk="0">
                    <a:moveTo>
                      <a:pt x="3387" y="0"/>
                    </a:moveTo>
                    <a:cubicBezTo>
                      <a:pt x="2435" y="252"/>
                      <a:pt x="1895" y="965"/>
                      <a:pt x="1626" y="1707"/>
                    </a:cubicBezTo>
                    <a:cubicBezTo>
                      <a:pt x="1126" y="3088"/>
                      <a:pt x="493" y="4443"/>
                      <a:pt x="347" y="5949"/>
                    </a:cubicBezTo>
                    <a:cubicBezTo>
                      <a:pt x="316" y="6268"/>
                      <a:pt x="429" y="6574"/>
                      <a:pt x="366" y="6828"/>
                    </a:cubicBezTo>
                    <a:cubicBezTo>
                      <a:pt x="0" y="8297"/>
                      <a:pt x="255" y="9693"/>
                      <a:pt x="745" y="11073"/>
                    </a:cubicBezTo>
                    <a:cubicBezTo>
                      <a:pt x="908" y="11531"/>
                      <a:pt x="1241" y="11955"/>
                      <a:pt x="1290" y="12417"/>
                    </a:cubicBezTo>
                    <a:cubicBezTo>
                      <a:pt x="1394" y="13405"/>
                      <a:pt x="2077" y="14100"/>
                      <a:pt x="2626" y="14718"/>
                    </a:cubicBezTo>
                    <a:cubicBezTo>
                      <a:pt x="3855" y="16101"/>
                      <a:pt x="5275" y="17325"/>
                      <a:pt x="7347" y="17386"/>
                    </a:cubicBezTo>
                    <a:cubicBezTo>
                      <a:pt x="7447" y="17389"/>
                      <a:pt x="7525" y="17396"/>
                      <a:pt x="7591" y="17396"/>
                    </a:cubicBezTo>
                    <a:cubicBezTo>
                      <a:pt x="7727" y="17396"/>
                      <a:pt x="7807" y="17364"/>
                      <a:pt x="7898" y="17193"/>
                    </a:cubicBezTo>
                    <a:cubicBezTo>
                      <a:pt x="8125" y="16771"/>
                      <a:pt x="7786" y="16725"/>
                      <a:pt x="7531" y="16582"/>
                    </a:cubicBezTo>
                    <a:cubicBezTo>
                      <a:pt x="6404" y="15953"/>
                      <a:pt x="5152" y="15522"/>
                      <a:pt x="4253" y="14531"/>
                    </a:cubicBezTo>
                    <a:cubicBezTo>
                      <a:pt x="3687" y="13908"/>
                      <a:pt x="2940" y="13360"/>
                      <a:pt x="2613" y="12627"/>
                    </a:cubicBezTo>
                    <a:cubicBezTo>
                      <a:pt x="2184" y="11660"/>
                      <a:pt x="1787" y="10656"/>
                      <a:pt x="1537" y="9589"/>
                    </a:cubicBezTo>
                    <a:cubicBezTo>
                      <a:pt x="1069" y="7595"/>
                      <a:pt x="1391" y="5702"/>
                      <a:pt x="1931" y="3815"/>
                    </a:cubicBezTo>
                    <a:cubicBezTo>
                      <a:pt x="2262" y="2657"/>
                      <a:pt x="2750" y="1550"/>
                      <a:pt x="3514" y="587"/>
                    </a:cubicBezTo>
                    <a:cubicBezTo>
                      <a:pt x="3718" y="330"/>
                      <a:pt x="3653" y="109"/>
                      <a:pt x="33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41;p33">
                <a:extLst>
                  <a:ext uri="{FF2B5EF4-FFF2-40B4-BE49-F238E27FC236}">
                    <a16:creationId xmlns:a16="http://schemas.microsoft.com/office/drawing/2014/main" id="{9A609EB4-43FB-40CB-BD24-56D56D70EBBC}"/>
                  </a:ext>
                </a:extLst>
              </p:cNvPr>
              <p:cNvSpPr/>
              <p:nvPr/>
            </p:nvSpPr>
            <p:spPr>
              <a:xfrm>
                <a:off x="5480492" y="2866934"/>
                <a:ext cx="103511" cy="101695"/>
              </a:xfrm>
              <a:custGeom>
                <a:avLst/>
                <a:gdLst/>
                <a:ahLst/>
                <a:cxnLst/>
                <a:rect l="l" t="t" r="r" b="b"/>
                <a:pathLst>
                  <a:path w="8207" h="8063" extrusionOk="0">
                    <a:moveTo>
                      <a:pt x="3609" y="1381"/>
                    </a:moveTo>
                    <a:cubicBezTo>
                      <a:pt x="3612" y="1381"/>
                      <a:pt x="3614" y="1381"/>
                      <a:pt x="3617" y="1381"/>
                    </a:cubicBezTo>
                    <a:cubicBezTo>
                      <a:pt x="5834" y="1401"/>
                      <a:pt x="7035" y="2869"/>
                      <a:pt x="7111" y="4730"/>
                    </a:cubicBezTo>
                    <a:cubicBezTo>
                      <a:pt x="7145" y="5556"/>
                      <a:pt x="4993" y="7186"/>
                      <a:pt x="3916" y="7195"/>
                    </a:cubicBezTo>
                    <a:cubicBezTo>
                      <a:pt x="2748" y="7057"/>
                      <a:pt x="1245" y="6248"/>
                      <a:pt x="1259" y="5095"/>
                    </a:cubicBezTo>
                    <a:cubicBezTo>
                      <a:pt x="1282" y="3173"/>
                      <a:pt x="2500" y="1381"/>
                      <a:pt x="3609" y="1381"/>
                    </a:cubicBezTo>
                    <a:close/>
                    <a:moveTo>
                      <a:pt x="3452" y="1"/>
                    </a:moveTo>
                    <a:cubicBezTo>
                      <a:pt x="1592" y="1"/>
                      <a:pt x="176" y="2345"/>
                      <a:pt x="100" y="3765"/>
                    </a:cubicBezTo>
                    <a:cubicBezTo>
                      <a:pt x="1" y="5648"/>
                      <a:pt x="682" y="6911"/>
                      <a:pt x="2715" y="7853"/>
                    </a:cubicBezTo>
                    <a:cubicBezTo>
                      <a:pt x="3044" y="8006"/>
                      <a:pt x="3343" y="8063"/>
                      <a:pt x="3625" y="8063"/>
                    </a:cubicBezTo>
                    <a:cubicBezTo>
                      <a:pt x="4430" y="8063"/>
                      <a:pt x="5090" y="7597"/>
                      <a:pt x="5861" y="7542"/>
                    </a:cubicBezTo>
                    <a:cubicBezTo>
                      <a:pt x="6585" y="7493"/>
                      <a:pt x="6873" y="6727"/>
                      <a:pt x="7298" y="6276"/>
                    </a:cubicBezTo>
                    <a:cubicBezTo>
                      <a:pt x="7993" y="5537"/>
                      <a:pt x="8206" y="4436"/>
                      <a:pt x="7811" y="3524"/>
                    </a:cubicBezTo>
                    <a:cubicBezTo>
                      <a:pt x="7469" y="2734"/>
                      <a:pt x="7158" y="1878"/>
                      <a:pt x="6439" y="1223"/>
                    </a:cubicBezTo>
                    <a:cubicBezTo>
                      <a:pt x="5688" y="541"/>
                      <a:pt x="4954" y="13"/>
                      <a:pt x="3900" y="13"/>
                    </a:cubicBezTo>
                    <a:cubicBezTo>
                      <a:pt x="3843" y="13"/>
                      <a:pt x="3786" y="15"/>
                      <a:pt x="3728" y="18"/>
                    </a:cubicBezTo>
                    <a:cubicBezTo>
                      <a:pt x="3635" y="6"/>
                      <a:pt x="3543" y="1"/>
                      <a:pt x="34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42;p33">
                <a:extLst>
                  <a:ext uri="{FF2B5EF4-FFF2-40B4-BE49-F238E27FC236}">
                    <a16:creationId xmlns:a16="http://schemas.microsoft.com/office/drawing/2014/main" id="{4191EAE3-22F7-4F52-9E58-078A627DB8A0}"/>
                  </a:ext>
                </a:extLst>
              </p:cNvPr>
              <p:cNvSpPr/>
              <p:nvPr/>
            </p:nvSpPr>
            <p:spPr>
              <a:xfrm>
                <a:off x="5601772" y="2821765"/>
                <a:ext cx="63781" cy="207022"/>
              </a:xfrm>
              <a:custGeom>
                <a:avLst/>
                <a:gdLst/>
                <a:ahLst/>
                <a:cxnLst/>
                <a:rect l="l" t="t" r="r" b="b"/>
                <a:pathLst>
                  <a:path w="5057" h="16414" extrusionOk="0">
                    <a:moveTo>
                      <a:pt x="1371" y="1"/>
                    </a:moveTo>
                    <a:cubicBezTo>
                      <a:pt x="1406" y="765"/>
                      <a:pt x="2096" y="1001"/>
                      <a:pt x="2373" y="1513"/>
                    </a:cubicBezTo>
                    <a:cubicBezTo>
                      <a:pt x="3100" y="2854"/>
                      <a:pt x="3548" y="4240"/>
                      <a:pt x="3647" y="5806"/>
                    </a:cubicBezTo>
                    <a:cubicBezTo>
                      <a:pt x="3748" y="7385"/>
                      <a:pt x="3615" y="8938"/>
                      <a:pt x="3512" y="10492"/>
                    </a:cubicBezTo>
                    <a:cubicBezTo>
                      <a:pt x="3423" y="11822"/>
                      <a:pt x="2776" y="12982"/>
                      <a:pt x="1868" y="13978"/>
                    </a:cubicBezTo>
                    <a:cubicBezTo>
                      <a:pt x="1592" y="14280"/>
                      <a:pt x="1446" y="14757"/>
                      <a:pt x="1121" y="14939"/>
                    </a:cubicBezTo>
                    <a:cubicBezTo>
                      <a:pt x="497" y="15289"/>
                      <a:pt x="427" y="15968"/>
                      <a:pt x="1" y="16414"/>
                    </a:cubicBezTo>
                    <a:cubicBezTo>
                      <a:pt x="713" y="16330"/>
                      <a:pt x="1152" y="15888"/>
                      <a:pt x="1661" y="15541"/>
                    </a:cubicBezTo>
                    <a:cubicBezTo>
                      <a:pt x="3072" y="14578"/>
                      <a:pt x="3901" y="13278"/>
                      <a:pt x="4321" y="11631"/>
                    </a:cubicBezTo>
                    <a:cubicBezTo>
                      <a:pt x="4654" y="10328"/>
                      <a:pt x="4663" y="8992"/>
                      <a:pt x="4896" y="7681"/>
                    </a:cubicBezTo>
                    <a:cubicBezTo>
                      <a:pt x="5057" y="6777"/>
                      <a:pt x="5027" y="5738"/>
                      <a:pt x="4735" y="4879"/>
                    </a:cubicBezTo>
                    <a:cubicBezTo>
                      <a:pt x="4378" y="3837"/>
                      <a:pt x="4248" y="2701"/>
                      <a:pt x="3636" y="1748"/>
                    </a:cubicBezTo>
                    <a:cubicBezTo>
                      <a:pt x="3101" y="917"/>
                      <a:pt x="2496" y="170"/>
                      <a:pt x="1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43;p33">
                <a:extLst>
                  <a:ext uri="{FF2B5EF4-FFF2-40B4-BE49-F238E27FC236}">
                    <a16:creationId xmlns:a16="http://schemas.microsoft.com/office/drawing/2014/main" id="{300E0F07-31C2-4882-9E5A-CC4F2BE0D865}"/>
                  </a:ext>
                </a:extLst>
              </p:cNvPr>
              <p:cNvSpPr/>
              <p:nvPr/>
            </p:nvSpPr>
            <p:spPr>
              <a:xfrm>
                <a:off x="5447268" y="2777025"/>
                <a:ext cx="167885" cy="42592"/>
              </a:xfrm>
              <a:custGeom>
                <a:avLst/>
                <a:gdLst/>
                <a:ahLst/>
                <a:cxnLst/>
                <a:rect l="l" t="t" r="r" b="b"/>
                <a:pathLst>
                  <a:path w="13311" h="3377" extrusionOk="0">
                    <a:moveTo>
                      <a:pt x="6464" y="1"/>
                    </a:moveTo>
                    <a:cubicBezTo>
                      <a:pt x="6117" y="1"/>
                      <a:pt x="5773" y="25"/>
                      <a:pt x="5439" y="82"/>
                    </a:cubicBezTo>
                    <a:cubicBezTo>
                      <a:pt x="3865" y="351"/>
                      <a:pt x="2313" y="625"/>
                      <a:pt x="986" y="1781"/>
                    </a:cubicBezTo>
                    <a:cubicBezTo>
                      <a:pt x="435" y="2263"/>
                      <a:pt x="44" y="2596"/>
                      <a:pt x="1" y="3377"/>
                    </a:cubicBezTo>
                    <a:cubicBezTo>
                      <a:pt x="877" y="3136"/>
                      <a:pt x="1452" y="2493"/>
                      <a:pt x="2137" y="2081"/>
                    </a:cubicBezTo>
                    <a:cubicBezTo>
                      <a:pt x="2711" y="1734"/>
                      <a:pt x="3293" y="1544"/>
                      <a:pt x="3885" y="1359"/>
                    </a:cubicBezTo>
                    <a:cubicBezTo>
                      <a:pt x="4541" y="1154"/>
                      <a:pt x="5205" y="1078"/>
                      <a:pt x="5873" y="1078"/>
                    </a:cubicBezTo>
                    <a:cubicBezTo>
                      <a:pt x="6535" y="1078"/>
                      <a:pt x="7202" y="1153"/>
                      <a:pt x="7869" y="1255"/>
                    </a:cubicBezTo>
                    <a:cubicBezTo>
                      <a:pt x="8838" y="1403"/>
                      <a:pt x="9800" y="1490"/>
                      <a:pt x="10691" y="2003"/>
                    </a:cubicBezTo>
                    <a:cubicBezTo>
                      <a:pt x="11104" y="2240"/>
                      <a:pt x="11512" y="2632"/>
                      <a:pt x="12021" y="2632"/>
                    </a:cubicBezTo>
                    <a:cubicBezTo>
                      <a:pt x="12080" y="2632"/>
                      <a:pt x="12140" y="2627"/>
                      <a:pt x="12202" y="2616"/>
                    </a:cubicBezTo>
                    <a:cubicBezTo>
                      <a:pt x="12492" y="2562"/>
                      <a:pt x="12928" y="2658"/>
                      <a:pt x="13070" y="2339"/>
                    </a:cubicBezTo>
                    <a:cubicBezTo>
                      <a:pt x="13311" y="1795"/>
                      <a:pt x="12735" y="1824"/>
                      <a:pt x="12469" y="1639"/>
                    </a:cubicBezTo>
                    <a:cubicBezTo>
                      <a:pt x="11152" y="721"/>
                      <a:pt x="9627" y="377"/>
                      <a:pt x="8089" y="141"/>
                    </a:cubicBezTo>
                    <a:cubicBezTo>
                      <a:pt x="7558" y="59"/>
                      <a:pt x="7007" y="1"/>
                      <a:pt x="6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44;p33">
                <a:extLst>
                  <a:ext uri="{FF2B5EF4-FFF2-40B4-BE49-F238E27FC236}">
                    <a16:creationId xmlns:a16="http://schemas.microsoft.com/office/drawing/2014/main" id="{0018FD14-05BA-433B-A537-2F3D36A94B07}"/>
                  </a:ext>
                </a:extLst>
              </p:cNvPr>
              <p:cNvSpPr/>
              <p:nvPr/>
            </p:nvSpPr>
            <p:spPr>
              <a:xfrm>
                <a:off x="5529219" y="3041708"/>
                <a:ext cx="39666" cy="17922"/>
              </a:xfrm>
              <a:custGeom>
                <a:avLst/>
                <a:gdLst/>
                <a:ahLst/>
                <a:cxnLst/>
                <a:rect l="l" t="t" r="r" b="b"/>
                <a:pathLst>
                  <a:path w="3145" h="1421" extrusionOk="0">
                    <a:moveTo>
                      <a:pt x="2880" y="0"/>
                    </a:moveTo>
                    <a:cubicBezTo>
                      <a:pt x="2827" y="0"/>
                      <a:pt x="2783" y="8"/>
                      <a:pt x="2783" y="8"/>
                    </a:cubicBezTo>
                    <a:cubicBezTo>
                      <a:pt x="2775" y="8"/>
                      <a:pt x="2766" y="8"/>
                      <a:pt x="2758" y="8"/>
                    </a:cubicBezTo>
                    <a:cubicBezTo>
                      <a:pt x="1843" y="8"/>
                      <a:pt x="1126" y="346"/>
                      <a:pt x="367" y="491"/>
                    </a:cubicBezTo>
                    <a:cubicBezTo>
                      <a:pt x="0" y="561"/>
                      <a:pt x="233" y="946"/>
                      <a:pt x="140" y="1177"/>
                    </a:cubicBezTo>
                    <a:cubicBezTo>
                      <a:pt x="65" y="1360"/>
                      <a:pt x="255" y="1362"/>
                      <a:pt x="383" y="1391"/>
                    </a:cubicBezTo>
                    <a:cubicBezTo>
                      <a:pt x="466" y="1411"/>
                      <a:pt x="559" y="1420"/>
                      <a:pt x="659" y="1420"/>
                    </a:cubicBezTo>
                    <a:cubicBezTo>
                      <a:pt x="1404" y="1420"/>
                      <a:pt x="2540" y="906"/>
                      <a:pt x="2873" y="358"/>
                    </a:cubicBezTo>
                    <a:cubicBezTo>
                      <a:pt x="2936" y="256"/>
                      <a:pt x="3144" y="184"/>
                      <a:pt x="3027" y="46"/>
                    </a:cubicBezTo>
                    <a:cubicBezTo>
                      <a:pt x="2997" y="9"/>
                      <a:pt x="2934" y="0"/>
                      <a:pt x="28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 name="TextBox 88">
            <a:extLst>
              <a:ext uri="{FF2B5EF4-FFF2-40B4-BE49-F238E27FC236}">
                <a16:creationId xmlns:a16="http://schemas.microsoft.com/office/drawing/2014/main" id="{5383D040-3260-4E26-85EA-F5C3DF0029BE}"/>
              </a:ext>
            </a:extLst>
          </p:cNvPr>
          <p:cNvSpPr txBox="1"/>
          <p:nvPr/>
        </p:nvSpPr>
        <p:spPr>
          <a:xfrm>
            <a:off x="1497272" y="105310"/>
            <a:ext cx="2573140" cy="553998"/>
          </a:xfrm>
          <a:prstGeom prst="rect">
            <a:avLst/>
          </a:prstGeom>
          <a:noFill/>
        </p:spPr>
        <p:txBody>
          <a:bodyPr wrap="none" rtlCol="0">
            <a:spAutoFit/>
          </a:bodyPr>
          <a:lstStyle/>
          <a:p>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CHỨC NĂNG</a:t>
            </a:r>
          </a:p>
        </p:txBody>
      </p:sp>
      <p:sp>
        <p:nvSpPr>
          <p:cNvPr id="90" name="Arrow: Right 89">
            <a:extLst>
              <a:ext uri="{FF2B5EF4-FFF2-40B4-BE49-F238E27FC236}">
                <a16:creationId xmlns:a16="http://schemas.microsoft.com/office/drawing/2014/main" id="{57024EC2-FB4E-4518-911F-4978E8B760A5}"/>
              </a:ext>
            </a:extLst>
          </p:cNvPr>
          <p:cNvSpPr/>
          <p:nvPr/>
        </p:nvSpPr>
        <p:spPr>
          <a:xfrm>
            <a:off x="312062" y="105310"/>
            <a:ext cx="993143" cy="623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2" descr="Nucleic Acids | Definition, Types &amp; Examples - Lesson | Study.com">
            <a:extLst>
              <a:ext uri="{FF2B5EF4-FFF2-40B4-BE49-F238E27FC236}">
                <a16:creationId xmlns:a16="http://schemas.microsoft.com/office/drawing/2014/main" id="{7E6D9507-1B73-4C74-99D9-0C0FD9183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52" y="1094888"/>
            <a:ext cx="3188511" cy="503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470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par>
                                <p:cTn id="14" presetID="22" presetClass="entr" presetSubtype="8"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par>
                                <p:cTn id="22" presetID="22" presetClass="entr" presetSubtype="8"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par>
                                <p:cTn id="25" presetID="22" presetClass="entr" presetSubtype="8"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500"/>
                                        <p:tgtEl>
                                          <p:spTgt spid="51"/>
                                        </p:tgtEl>
                                      </p:cBhvr>
                                    </p:animEffect>
                                  </p:childTnLst>
                                </p:cTn>
                              </p:par>
                              <p:par>
                                <p:cTn id="28" presetID="22" presetClass="entr" presetSubtype="8"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7A88B2AD-2B89-4E79-9374-11076F997975}"/>
              </a:ext>
            </a:extLst>
          </p:cNvPr>
          <p:cNvSpPr/>
          <p:nvPr/>
        </p:nvSpPr>
        <p:spPr>
          <a:xfrm>
            <a:off x="304688" y="5268283"/>
            <a:ext cx="993143" cy="623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4">
            <a:extLst>
              <a:ext uri="{FF2B5EF4-FFF2-40B4-BE49-F238E27FC236}">
                <a16:creationId xmlns:a16="http://schemas.microsoft.com/office/drawing/2014/main" id="{FCF0FB16-BE72-4F7F-9A54-86E4D106CC35}"/>
              </a:ext>
            </a:extLst>
          </p:cNvPr>
          <p:cNvSpPr>
            <a:spLocks noChangeArrowheads="1"/>
          </p:cNvSpPr>
          <p:nvPr/>
        </p:nvSpPr>
        <p:spPr bwMode="auto">
          <a:xfrm>
            <a:off x="8680023" y="3238512"/>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rPr>
              <a:t>A</a:t>
            </a:r>
          </a:p>
        </p:txBody>
      </p:sp>
      <p:grpSp>
        <p:nvGrpSpPr>
          <p:cNvPr id="8" name="Group 5">
            <a:extLst>
              <a:ext uri="{FF2B5EF4-FFF2-40B4-BE49-F238E27FC236}">
                <a16:creationId xmlns:a16="http://schemas.microsoft.com/office/drawing/2014/main" id="{775E5AF6-5999-44CE-A1F8-09BED79F1243}"/>
              </a:ext>
            </a:extLst>
          </p:cNvPr>
          <p:cNvGrpSpPr>
            <a:grpSpLocks/>
          </p:cNvGrpSpPr>
          <p:nvPr/>
        </p:nvGrpSpPr>
        <p:grpSpPr bwMode="auto">
          <a:xfrm>
            <a:off x="6125736" y="1493850"/>
            <a:ext cx="1439862" cy="2178050"/>
            <a:chOff x="3037" y="1593"/>
            <a:chExt cx="907" cy="1372"/>
          </a:xfrm>
        </p:grpSpPr>
        <p:grpSp>
          <p:nvGrpSpPr>
            <p:cNvPr id="9" name="Group 6">
              <a:extLst>
                <a:ext uri="{FF2B5EF4-FFF2-40B4-BE49-F238E27FC236}">
                  <a16:creationId xmlns:a16="http://schemas.microsoft.com/office/drawing/2014/main" id="{0A127AF8-9833-4367-9A36-4B84FC64029D}"/>
                </a:ext>
              </a:extLst>
            </p:cNvPr>
            <p:cNvGrpSpPr>
              <a:grpSpLocks/>
            </p:cNvGrpSpPr>
            <p:nvPr/>
          </p:nvGrpSpPr>
          <p:grpSpPr bwMode="auto">
            <a:xfrm>
              <a:off x="3037" y="1593"/>
              <a:ext cx="907" cy="330"/>
              <a:chOff x="2396" y="1714"/>
              <a:chExt cx="823" cy="341"/>
            </a:xfrm>
          </p:grpSpPr>
          <p:grpSp>
            <p:nvGrpSpPr>
              <p:cNvPr id="13" name="Group 14">
                <a:extLst>
                  <a:ext uri="{FF2B5EF4-FFF2-40B4-BE49-F238E27FC236}">
                    <a16:creationId xmlns:a16="http://schemas.microsoft.com/office/drawing/2014/main" id="{58F92437-0A8E-4F8D-9A31-0BE4D35E1E71}"/>
                  </a:ext>
                </a:extLst>
              </p:cNvPr>
              <p:cNvGrpSpPr>
                <a:grpSpLocks/>
              </p:cNvGrpSpPr>
              <p:nvPr/>
            </p:nvGrpSpPr>
            <p:grpSpPr bwMode="auto">
              <a:xfrm>
                <a:off x="2396" y="1733"/>
                <a:ext cx="823" cy="258"/>
                <a:chOff x="3482" y="2208"/>
                <a:chExt cx="365" cy="122"/>
              </a:xfrm>
            </p:grpSpPr>
            <p:grpSp>
              <p:nvGrpSpPr>
                <p:cNvPr id="15" name="Group 8">
                  <a:extLst>
                    <a:ext uri="{FF2B5EF4-FFF2-40B4-BE49-F238E27FC236}">
                      <a16:creationId xmlns:a16="http://schemas.microsoft.com/office/drawing/2014/main" id="{86F4BA3D-1A8A-45FF-8D44-FD96AF68A3C9}"/>
                    </a:ext>
                  </a:extLst>
                </p:cNvPr>
                <p:cNvGrpSpPr>
                  <a:grpSpLocks/>
                </p:cNvGrpSpPr>
                <p:nvPr/>
              </p:nvGrpSpPr>
              <p:grpSpPr bwMode="auto">
                <a:xfrm>
                  <a:off x="3484" y="2208"/>
                  <a:ext cx="363" cy="122"/>
                  <a:chOff x="3496" y="2256"/>
                  <a:chExt cx="363" cy="122"/>
                </a:xfrm>
              </p:grpSpPr>
              <p:grpSp>
                <p:nvGrpSpPr>
                  <p:cNvPr id="17" name="Group 9">
                    <a:extLst>
                      <a:ext uri="{FF2B5EF4-FFF2-40B4-BE49-F238E27FC236}">
                        <a16:creationId xmlns:a16="http://schemas.microsoft.com/office/drawing/2014/main" id="{B2213AB1-E6F1-4262-8E28-E1F996B3B105}"/>
                      </a:ext>
                    </a:extLst>
                  </p:cNvPr>
                  <p:cNvGrpSpPr>
                    <a:grpSpLocks/>
                  </p:cNvGrpSpPr>
                  <p:nvPr/>
                </p:nvGrpSpPr>
                <p:grpSpPr bwMode="auto">
                  <a:xfrm>
                    <a:off x="3521" y="2256"/>
                    <a:ext cx="327" cy="122"/>
                    <a:chOff x="3521" y="2220"/>
                    <a:chExt cx="327" cy="122"/>
                  </a:xfrm>
                </p:grpSpPr>
                <p:sp>
                  <p:nvSpPr>
                    <p:cNvPr id="19" name="Rectangle 10">
                      <a:extLst>
                        <a:ext uri="{FF2B5EF4-FFF2-40B4-BE49-F238E27FC236}">
                          <a16:creationId xmlns:a16="http://schemas.microsoft.com/office/drawing/2014/main" id="{EB150B84-6B28-4A07-97EE-F9E321770909}"/>
                        </a:ext>
                      </a:extLst>
                    </p:cNvPr>
                    <p:cNvSpPr>
                      <a:spLocks noChangeArrowheads="1"/>
                    </p:cNvSpPr>
                    <p:nvPr/>
                  </p:nvSpPr>
                  <p:spPr bwMode="auto">
                    <a:xfrm>
                      <a:off x="3521" y="2221"/>
                      <a:ext cx="242" cy="121"/>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20" name="AutoShape 11">
                      <a:extLst>
                        <a:ext uri="{FF2B5EF4-FFF2-40B4-BE49-F238E27FC236}">
                          <a16:creationId xmlns:a16="http://schemas.microsoft.com/office/drawing/2014/main" id="{7B4A0948-F539-4D7E-889A-8BC9549C832B}"/>
                        </a:ext>
                      </a:extLst>
                    </p:cNvPr>
                    <p:cNvSpPr>
                      <a:spLocks noChangeArrowheads="1"/>
                    </p:cNvSpPr>
                    <p:nvPr/>
                  </p:nvSpPr>
                  <p:spPr bwMode="auto">
                    <a:xfrm>
                      <a:off x="3606" y="2220"/>
                      <a:ext cx="242" cy="121"/>
                    </a:xfrm>
                    <a:prstGeom prst="flowChartOnlineStorage">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grpSp>
              <p:sp>
                <p:nvSpPr>
                  <p:cNvPr id="18" name="Line 12">
                    <a:extLst>
                      <a:ext uri="{FF2B5EF4-FFF2-40B4-BE49-F238E27FC236}">
                        <a16:creationId xmlns:a16="http://schemas.microsoft.com/office/drawing/2014/main" id="{3829BF74-7569-44FC-A743-629A85B60E77}"/>
                      </a:ext>
                    </a:extLst>
                  </p:cNvPr>
                  <p:cNvSpPr>
                    <a:spLocks noChangeShapeType="1"/>
                  </p:cNvSpPr>
                  <p:nvPr/>
                </p:nvSpPr>
                <p:spPr bwMode="auto">
                  <a:xfrm>
                    <a:off x="3496" y="2257"/>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16" name="Line 13">
                  <a:extLst>
                    <a:ext uri="{FF2B5EF4-FFF2-40B4-BE49-F238E27FC236}">
                      <a16:creationId xmlns:a16="http://schemas.microsoft.com/office/drawing/2014/main" id="{80D84C9A-2092-4270-89D0-3C4FDF3F1B1A}"/>
                    </a:ext>
                  </a:extLst>
                </p:cNvPr>
                <p:cNvSpPr>
                  <a:spLocks noChangeShapeType="1"/>
                </p:cNvSpPr>
                <p:nvPr/>
              </p:nvSpPr>
              <p:spPr bwMode="auto">
                <a:xfrm>
                  <a:off x="3482" y="2330"/>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14" name="Text Box 14">
                <a:extLst>
                  <a:ext uri="{FF2B5EF4-FFF2-40B4-BE49-F238E27FC236}">
                    <a16:creationId xmlns:a16="http://schemas.microsoft.com/office/drawing/2014/main" id="{4011B828-4C01-4148-B13E-93175FE7EAB9}"/>
                  </a:ext>
                </a:extLst>
              </p:cNvPr>
              <p:cNvSpPr txBox="1">
                <a:spLocks noChangeArrowheads="1"/>
              </p:cNvSpPr>
              <p:nvPr/>
            </p:nvSpPr>
            <p:spPr bwMode="auto">
              <a:xfrm>
                <a:off x="2482" y="1714"/>
                <a:ext cx="242"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cs typeface="Arial" panose="020B0604020202020204" pitchFamily="34" charset="0"/>
                  </a:rPr>
                  <a:t>X</a:t>
                </a:r>
              </a:p>
            </p:txBody>
          </p:sp>
        </p:grpSp>
        <p:grpSp>
          <p:nvGrpSpPr>
            <p:cNvPr id="10" name="Group 15">
              <a:extLst>
                <a:ext uri="{FF2B5EF4-FFF2-40B4-BE49-F238E27FC236}">
                  <a16:creationId xmlns:a16="http://schemas.microsoft.com/office/drawing/2014/main" id="{475D10CE-8CDF-43F8-A338-298988C75594}"/>
                </a:ext>
              </a:extLst>
            </p:cNvPr>
            <p:cNvGrpSpPr>
              <a:grpSpLocks/>
            </p:cNvGrpSpPr>
            <p:nvPr/>
          </p:nvGrpSpPr>
          <p:grpSpPr bwMode="auto">
            <a:xfrm>
              <a:off x="3146" y="2635"/>
              <a:ext cx="628" cy="330"/>
              <a:chOff x="2420" y="2442"/>
              <a:chExt cx="557" cy="291"/>
            </a:xfrm>
          </p:grpSpPr>
          <p:sp>
            <p:nvSpPr>
              <p:cNvPr id="11" name="Freeform 16">
                <a:extLst>
                  <a:ext uri="{FF2B5EF4-FFF2-40B4-BE49-F238E27FC236}">
                    <a16:creationId xmlns:a16="http://schemas.microsoft.com/office/drawing/2014/main" id="{EC3117C9-96B6-42F1-B776-A0B91613C985}"/>
                  </a:ext>
                </a:extLst>
              </p:cNvPr>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 name="Text Box 17">
                <a:extLst>
                  <a:ext uri="{FF2B5EF4-FFF2-40B4-BE49-F238E27FC236}">
                    <a16:creationId xmlns:a16="http://schemas.microsoft.com/office/drawing/2014/main" id="{D14D037E-66A9-4C1B-A2F8-09CB5D301788}"/>
                  </a:ext>
                </a:extLst>
              </p:cNvPr>
              <p:cNvSpPr txBox="1">
                <a:spLocks noChangeArrowheads="1"/>
              </p:cNvSpPr>
              <p:nvPr/>
            </p:nvSpPr>
            <p:spPr bwMode="auto">
              <a:xfrm flipH="1">
                <a:off x="2445" y="2442"/>
                <a:ext cx="2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T</a:t>
                </a:r>
              </a:p>
            </p:txBody>
          </p:sp>
        </p:grpSp>
      </p:grpSp>
      <p:sp>
        <p:nvSpPr>
          <p:cNvPr id="21" name="AutoShape 19">
            <a:extLst>
              <a:ext uri="{FF2B5EF4-FFF2-40B4-BE49-F238E27FC236}">
                <a16:creationId xmlns:a16="http://schemas.microsoft.com/office/drawing/2014/main" id="{EE788681-0E17-4619-9A27-04D06ED8458B}"/>
              </a:ext>
            </a:extLst>
          </p:cNvPr>
          <p:cNvSpPr>
            <a:spLocks noChangeArrowheads="1"/>
          </p:cNvSpPr>
          <p:nvPr/>
        </p:nvSpPr>
        <p:spPr bwMode="auto">
          <a:xfrm>
            <a:off x="1920448" y="1109675"/>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rPr>
              <a:t>A</a:t>
            </a:r>
          </a:p>
        </p:txBody>
      </p:sp>
      <p:grpSp>
        <p:nvGrpSpPr>
          <p:cNvPr id="22" name="Group 20">
            <a:extLst>
              <a:ext uri="{FF2B5EF4-FFF2-40B4-BE49-F238E27FC236}">
                <a16:creationId xmlns:a16="http://schemas.microsoft.com/office/drawing/2014/main" id="{688F2E15-B9CA-494E-A33A-D943C80A0CE9}"/>
              </a:ext>
            </a:extLst>
          </p:cNvPr>
          <p:cNvGrpSpPr>
            <a:grpSpLocks/>
          </p:cNvGrpSpPr>
          <p:nvPr/>
        </p:nvGrpSpPr>
        <p:grpSpPr bwMode="auto">
          <a:xfrm>
            <a:off x="1747411" y="2319350"/>
            <a:ext cx="1166812" cy="523875"/>
            <a:chOff x="2339" y="2015"/>
            <a:chExt cx="735" cy="330"/>
          </a:xfrm>
        </p:grpSpPr>
        <p:grpSp>
          <p:nvGrpSpPr>
            <p:cNvPr id="23" name="Group 21">
              <a:extLst>
                <a:ext uri="{FF2B5EF4-FFF2-40B4-BE49-F238E27FC236}">
                  <a16:creationId xmlns:a16="http://schemas.microsoft.com/office/drawing/2014/main" id="{35D461F0-80DE-41D5-9C2E-9BB1E2E00E3A}"/>
                </a:ext>
              </a:extLst>
            </p:cNvPr>
            <p:cNvGrpSpPr>
              <a:grpSpLocks/>
            </p:cNvGrpSpPr>
            <p:nvPr/>
          </p:nvGrpSpPr>
          <p:grpSpPr bwMode="auto">
            <a:xfrm flipH="1">
              <a:off x="2445" y="2044"/>
              <a:ext cx="629" cy="236"/>
              <a:chOff x="3824" y="2208"/>
              <a:chExt cx="277" cy="121"/>
            </a:xfrm>
          </p:grpSpPr>
          <p:sp>
            <p:nvSpPr>
              <p:cNvPr id="25" name="AutoShape 22">
                <a:extLst>
                  <a:ext uri="{FF2B5EF4-FFF2-40B4-BE49-F238E27FC236}">
                    <a16:creationId xmlns:a16="http://schemas.microsoft.com/office/drawing/2014/main" id="{DCB7AE04-F8EA-42DF-A5FA-B3E12544DA5A}"/>
                  </a:ext>
                </a:extLst>
              </p:cNvPr>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26" name="AutoShape 23">
                <a:extLst>
                  <a:ext uri="{FF2B5EF4-FFF2-40B4-BE49-F238E27FC236}">
                    <a16:creationId xmlns:a16="http://schemas.microsoft.com/office/drawing/2014/main" id="{EA57AD8C-F98F-44CF-AD04-D6CDDCB6AB7D}"/>
                  </a:ext>
                </a:extLst>
              </p:cNvPr>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24" name="Text Box 24">
              <a:extLst>
                <a:ext uri="{FF2B5EF4-FFF2-40B4-BE49-F238E27FC236}">
                  <a16:creationId xmlns:a16="http://schemas.microsoft.com/office/drawing/2014/main" id="{D12576B0-04C6-499B-AA59-EF2FB90CB96F}"/>
                </a:ext>
              </a:extLst>
            </p:cNvPr>
            <p:cNvSpPr txBox="1">
              <a:spLocks noChangeArrowheads="1"/>
            </p:cNvSpPr>
            <p:nvPr/>
          </p:nvSpPr>
          <p:spPr bwMode="auto">
            <a:xfrm flipH="1">
              <a:off x="2339" y="2015"/>
              <a:ext cx="4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T</a:t>
              </a:r>
            </a:p>
          </p:txBody>
        </p:sp>
      </p:grpSp>
      <p:grpSp>
        <p:nvGrpSpPr>
          <p:cNvPr id="27" name="Group 25">
            <a:extLst>
              <a:ext uri="{FF2B5EF4-FFF2-40B4-BE49-F238E27FC236}">
                <a16:creationId xmlns:a16="http://schemas.microsoft.com/office/drawing/2014/main" id="{AE952A39-C97E-41F0-9D7B-603415344B63}"/>
              </a:ext>
            </a:extLst>
          </p:cNvPr>
          <p:cNvGrpSpPr>
            <a:grpSpLocks/>
          </p:cNvGrpSpPr>
          <p:nvPr/>
        </p:nvGrpSpPr>
        <p:grpSpPr bwMode="auto">
          <a:xfrm>
            <a:off x="1920448" y="1935175"/>
            <a:ext cx="996950" cy="522287"/>
            <a:chOff x="2420" y="2442"/>
            <a:chExt cx="557" cy="291"/>
          </a:xfrm>
        </p:grpSpPr>
        <p:sp>
          <p:nvSpPr>
            <p:cNvPr id="28" name="Freeform 26">
              <a:extLst>
                <a:ext uri="{FF2B5EF4-FFF2-40B4-BE49-F238E27FC236}">
                  <a16:creationId xmlns:a16="http://schemas.microsoft.com/office/drawing/2014/main" id="{3C50DD21-4002-4BF8-917D-A34D153A3297}"/>
                </a:ext>
              </a:extLst>
            </p:cNvPr>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9" name="Text Box 27">
              <a:extLst>
                <a:ext uri="{FF2B5EF4-FFF2-40B4-BE49-F238E27FC236}">
                  <a16:creationId xmlns:a16="http://schemas.microsoft.com/office/drawing/2014/main" id="{46CB37F9-9A8E-4BFE-89D0-0C22BD195F85}"/>
                </a:ext>
              </a:extLst>
            </p:cNvPr>
            <p:cNvSpPr txBox="1">
              <a:spLocks noChangeArrowheads="1"/>
            </p:cNvSpPr>
            <p:nvPr/>
          </p:nvSpPr>
          <p:spPr bwMode="auto">
            <a:xfrm flipH="1">
              <a:off x="2445" y="2442"/>
              <a:ext cx="2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T</a:t>
              </a:r>
            </a:p>
          </p:txBody>
        </p:sp>
      </p:grpSp>
      <p:grpSp>
        <p:nvGrpSpPr>
          <p:cNvPr id="30" name="Group 28">
            <a:extLst>
              <a:ext uri="{FF2B5EF4-FFF2-40B4-BE49-F238E27FC236}">
                <a16:creationId xmlns:a16="http://schemas.microsoft.com/office/drawing/2014/main" id="{5C2AE93E-7BFD-4B33-A0E6-145F4128059A}"/>
              </a:ext>
            </a:extLst>
          </p:cNvPr>
          <p:cNvGrpSpPr>
            <a:grpSpLocks/>
          </p:cNvGrpSpPr>
          <p:nvPr/>
        </p:nvGrpSpPr>
        <p:grpSpPr bwMode="auto">
          <a:xfrm>
            <a:off x="1825198" y="2743212"/>
            <a:ext cx="1439863" cy="523875"/>
            <a:chOff x="2396" y="1715"/>
            <a:chExt cx="823" cy="342"/>
          </a:xfrm>
        </p:grpSpPr>
        <p:grpSp>
          <p:nvGrpSpPr>
            <p:cNvPr id="31" name="Group 29">
              <a:extLst>
                <a:ext uri="{FF2B5EF4-FFF2-40B4-BE49-F238E27FC236}">
                  <a16:creationId xmlns:a16="http://schemas.microsoft.com/office/drawing/2014/main" id="{BD633C61-C81E-4336-832D-655B336F4246}"/>
                </a:ext>
              </a:extLst>
            </p:cNvPr>
            <p:cNvGrpSpPr>
              <a:grpSpLocks/>
            </p:cNvGrpSpPr>
            <p:nvPr/>
          </p:nvGrpSpPr>
          <p:grpSpPr bwMode="auto">
            <a:xfrm>
              <a:off x="2396" y="1733"/>
              <a:ext cx="823" cy="258"/>
              <a:chOff x="3482" y="2208"/>
              <a:chExt cx="365" cy="122"/>
            </a:xfrm>
          </p:grpSpPr>
          <p:grpSp>
            <p:nvGrpSpPr>
              <p:cNvPr id="33" name="Group 30">
                <a:extLst>
                  <a:ext uri="{FF2B5EF4-FFF2-40B4-BE49-F238E27FC236}">
                    <a16:creationId xmlns:a16="http://schemas.microsoft.com/office/drawing/2014/main" id="{5A22A450-E967-4679-9585-796025048C70}"/>
                  </a:ext>
                </a:extLst>
              </p:cNvPr>
              <p:cNvGrpSpPr>
                <a:grpSpLocks/>
              </p:cNvGrpSpPr>
              <p:nvPr/>
            </p:nvGrpSpPr>
            <p:grpSpPr bwMode="auto">
              <a:xfrm>
                <a:off x="3484" y="2208"/>
                <a:ext cx="363" cy="122"/>
                <a:chOff x="3496" y="2256"/>
                <a:chExt cx="363" cy="122"/>
              </a:xfrm>
            </p:grpSpPr>
            <p:grpSp>
              <p:nvGrpSpPr>
                <p:cNvPr id="35" name="Group 31">
                  <a:extLst>
                    <a:ext uri="{FF2B5EF4-FFF2-40B4-BE49-F238E27FC236}">
                      <a16:creationId xmlns:a16="http://schemas.microsoft.com/office/drawing/2014/main" id="{38190066-FF86-4807-9421-27F426333589}"/>
                    </a:ext>
                  </a:extLst>
                </p:cNvPr>
                <p:cNvGrpSpPr>
                  <a:grpSpLocks/>
                </p:cNvGrpSpPr>
                <p:nvPr/>
              </p:nvGrpSpPr>
              <p:grpSpPr bwMode="auto">
                <a:xfrm>
                  <a:off x="3521" y="2256"/>
                  <a:ext cx="327" cy="122"/>
                  <a:chOff x="3521" y="2220"/>
                  <a:chExt cx="327" cy="122"/>
                </a:xfrm>
              </p:grpSpPr>
              <p:sp>
                <p:nvSpPr>
                  <p:cNvPr id="37" name="Rectangle 32">
                    <a:extLst>
                      <a:ext uri="{FF2B5EF4-FFF2-40B4-BE49-F238E27FC236}">
                        <a16:creationId xmlns:a16="http://schemas.microsoft.com/office/drawing/2014/main" id="{B35127B1-C62A-4BF5-AB63-BCD2DA4403AC}"/>
                      </a:ext>
                    </a:extLst>
                  </p:cNvPr>
                  <p:cNvSpPr>
                    <a:spLocks noChangeArrowheads="1"/>
                  </p:cNvSpPr>
                  <p:nvPr/>
                </p:nvSpPr>
                <p:spPr bwMode="auto">
                  <a:xfrm>
                    <a:off x="3521" y="2221"/>
                    <a:ext cx="242" cy="121"/>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38" name="AutoShape 33">
                    <a:extLst>
                      <a:ext uri="{FF2B5EF4-FFF2-40B4-BE49-F238E27FC236}">
                        <a16:creationId xmlns:a16="http://schemas.microsoft.com/office/drawing/2014/main" id="{46B60217-332C-4EA2-AC41-1834F24EB887}"/>
                      </a:ext>
                    </a:extLst>
                  </p:cNvPr>
                  <p:cNvSpPr>
                    <a:spLocks noChangeArrowheads="1"/>
                  </p:cNvSpPr>
                  <p:nvPr/>
                </p:nvSpPr>
                <p:spPr bwMode="auto">
                  <a:xfrm>
                    <a:off x="3606" y="2220"/>
                    <a:ext cx="242" cy="121"/>
                  </a:xfrm>
                  <a:prstGeom prst="flowChartOnlineStorage">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grpSp>
            <p:sp>
              <p:nvSpPr>
                <p:cNvPr id="36" name="Line 34">
                  <a:extLst>
                    <a:ext uri="{FF2B5EF4-FFF2-40B4-BE49-F238E27FC236}">
                      <a16:creationId xmlns:a16="http://schemas.microsoft.com/office/drawing/2014/main" id="{76DB0407-679F-4131-8838-4278ADAA6AAF}"/>
                    </a:ext>
                  </a:extLst>
                </p:cNvPr>
                <p:cNvSpPr>
                  <a:spLocks noChangeShapeType="1"/>
                </p:cNvSpPr>
                <p:nvPr/>
              </p:nvSpPr>
              <p:spPr bwMode="auto">
                <a:xfrm>
                  <a:off x="3496" y="2257"/>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34" name="Line 35">
                <a:extLst>
                  <a:ext uri="{FF2B5EF4-FFF2-40B4-BE49-F238E27FC236}">
                    <a16:creationId xmlns:a16="http://schemas.microsoft.com/office/drawing/2014/main" id="{86396405-DDB0-43C2-8704-5B644DA9418E}"/>
                  </a:ext>
                </a:extLst>
              </p:cNvPr>
              <p:cNvSpPr>
                <a:spLocks noChangeShapeType="1"/>
              </p:cNvSpPr>
              <p:nvPr/>
            </p:nvSpPr>
            <p:spPr bwMode="auto">
              <a:xfrm>
                <a:off x="3482" y="2330"/>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32" name="Text Box 36">
              <a:extLst>
                <a:ext uri="{FF2B5EF4-FFF2-40B4-BE49-F238E27FC236}">
                  <a16:creationId xmlns:a16="http://schemas.microsoft.com/office/drawing/2014/main" id="{17D6700F-ACB7-4BC1-B8B5-044B4BFB40A8}"/>
                </a:ext>
              </a:extLst>
            </p:cNvPr>
            <p:cNvSpPr txBox="1">
              <a:spLocks noChangeArrowheads="1"/>
            </p:cNvSpPr>
            <p:nvPr/>
          </p:nvSpPr>
          <p:spPr bwMode="auto">
            <a:xfrm>
              <a:off x="2482" y="1715"/>
              <a:ext cx="2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cs typeface="Arial" panose="020B0604020202020204" pitchFamily="34" charset="0"/>
                </a:rPr>
                <a:t>X</a:t>
              </a:r>
            </a:p>
          </p:txBody>
        </p:sp>
      </p:grpSp>
      <p:grpSp>
        <p:nvGrpSpPr>
          <p:cNvPr id="39" name="Group 37">
            <a:extLst>
              <a:ext uri="{FF2B5EF4-FFF2-40B4-BE49-F238E27FC236}">
                <a16:creationId xmlns:a16="http://schemas.microsoft.com/office/drawing/2014/main" id="{C423C362-5EFD-4B96-9467-A0CB59133974}"/>
              </a:ext>
            </a:extLst>
          </p:cNvPr>
          <p:cNvGrpSpPr>
            <a:grpSpLocks/>
          </p:cNvGrpSpPr>
          <p:nvPr/>
        </p:nvGrpSpPr>
        <p:grpSpPr bwMode="auto">
          <a:xfrm>
            <a:off x="1766461" y="668350"/>
            <a:ext cx="1166812" cy="523875"/>
            <a:chOff x="2339" y="2015"/>
            <a:chExt cx="735" cy="330"/>
          </a:xfrm>
        </p:grpSpPr>
        <p:grpSp>
          <p:nvGrpSpPr>
            <p:cNvPr id="40" name="Group 38">
              <a:extLst>
                <a:ext uri="{FF2B5EF4-FFF2-40B4-BE49-F238E27FC236}">
                  <a16:creationId xmlns:a16="http://schemas.microsoft.com/office/drawing/2014/main" id="{C43B3A63-340F-4F8B-A75A-3E02A14E1FC1}"/>
                </a:ext>
              </a:extLst>
            </p:cNvPr>
            <p:cNvGrpSpPr>
              <a:grpSpLocks/>
            </p:cNvGrpSpPr>
            <p:nvPr/>
          </p:nvGrpSpPr>
          <p:grpSpPr bwMode="auto">
            <a:xfrm flipH="1">
              <a:off x="2445" y="2044"/>
              <a:ext cx="629" cy="236"/>
              <a:chOff x="3824" y="2208"/>
              <a:chExt cx="277" cy="121"/>
            </a:xfrm>
          </p:grpSpPr>
          <p:sp>
            <p:nvSpPr>
              <p:cNvPr id="42" name="AutoShape 39">
                <a:extLst>
                  <a:ext uri="{FF2B5EF4-FFF2-40B4-BE49-F238E27FC236}">
                    <a16:creationId xmlns:a16="http://schemas.microsoft.com/office/drawing/2014/main" id="{39867454-5A73-42BB-995B-AEB80794A058}"/>
                  </a:ext>
                </a:extLst>
              </p:cNvPr>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43" name="AutoShape 40">
                <a:extLst>
                  <a:ext uri="{FF2B5EF4-FFF2-40B4-BE49-F238E27FC236}">
                    <a16:creationId xmlns:a16="http://schemas.microsoft.com/office/drawing/2014/main" id="{580161F2-E4BF-4A08-A72F-A32529636328}"/>
                  </a:ext>
                </a:extLst>
              </p:cNvPr>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41" name="Text Box 41">
              <a:extLst>
                <a:ext uri="{FF2B5EF4-FFF2-40B4-BE49-F238E27FC236}">
                  <a16:creationId xmlns:a16="http://schemas.microsoft.com/office/drawing/2014/main" id="{884BB6BF-387A-437A-B7BE-E19A5E65B940}"/>
                </a:ext>
              </a:extLst>
            </p:cNvPr>
            <p:cNvSpPr txBox="1">
              <a:spLocks noChangeArrowheads="1"/>
            </p:cNvSpPr>
            <p:nvPr/>
          </p:nvSpPr>
          <p:spPr bwMode="auto">
            <a:xfrm flipH="1">
              <a:off x="2339" y="2015"/>
              <a:ext cx="4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G</a:t>
              </a:r>
            </a:p>
          </p:txBody>
        </p:sp>
      </p:grpSp>
      <p:sp>
        <p:nvSpPr>
          <p:cNvPr id="44" name="AutoShape 42">
            <a:extLst>
              <a:ext uri="{FF2B5EF4-FFF2-40B4-BE49-F238E27FC236}">
                <a16:creationId xmlns:a16="http://schemas.microsoft.com/office/drawing/2014/main" id="{BA0FBB95-D07B-4EE3-8E2F-F5C662E00F0E}"/>
              </a:ext>
            </a:extLst>
          </p:cNvPr>
          <p:cNvSpPr>
            <a:spLocks noChangeArrowheads="1"/>
          </p:cNvSpPr>
          <p:nvPr/>
        </p:nvSpPr>
        <p:spPr bwMode="auto">
          <a:xfrm>
            <a:off x="1920448" y="3184537"/>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rPr>
              <a:t>A</a:t>
            </a:r>
          </a:p>
        </p:txBody>
      </p:sp>
      <p:grpSp>
        <p:nvGrpSpPr>
          <p:cNvPr id="45" name="Group 43">
            <a:extLst>
              <a:ext uri="{FF2B5EF4-FFF2-40B4-BE49-F238E27FC236}">
                <a16:creationId xmlns:a16="http://schemas.microsoft.com/office/drawing/2014/main" id="{0CF2FE3B-F26A-4847-B33C-72A2425C12BC}"/>
              </a:ext>
            </a:extLst>
          </p:cNvPr>
          <p:cNvGrpSpPr>
            <a:grpSpLocks/>
          </p:cNvGrpSpPr>
          <p:nvPr/>
        </p:nvGrpSpPr>
        <p:grpSpPr bwMode="auto">
          <a:xfrm>
            <a:off x="1747411" y="1493850"/>
            <a:ext cx="1166812" cy="523875"/>
            <a:chOff x="2339" y="2015"/>
            <a:chExt cx="735" cy="330"/>
          </a:xfrm>
        </p:grpSpPr>
        <p:grpSp>
          <p:nvGrpSpPr>
            <p:cNvPr id="46" name="Group 44">
              <a:extLst>
                <a:ext uri="{FF2B5EF4-FFF2-40B4-BE49-F238E27FC236}">
                  <a16:creationId xmlns:a16="http://schemas.microsoft.com/office/drawing/2014/main" id="{89D7BB7B-5D1B-4050-9B00-73508280F508}"/>
                </a:ext>
              </a:extLst>
            </p:cNvPr>
            <p:cNvGrpSpPr>
              <a:grpSpLocks/>
            </p:cNvGrpSpPr>
            <p:nvPr/>
          </p:nvGrpSpPr>
          <p:grpSpPr bwMode="auto">
            <a:xfrm flipH="1">
              <a:off x="2445" y="2044"/>
              <a:ext cx="629" cy="236"/>
              <a:chOff x="3824" y="2208"/>
              <a:chExt cx="277" cy="121"/>
            </a:xfrm>
          </p:grpSpPr>
          <p:sp>
            <p:nvSpPr>
              <p:cNvPr id="48" name="AutoShape 45">
                <a:extLst>
                  <a:ext uri="{FF2B5EF4-FFF2-40B4-BE49-F238E27FC236}">
                    <a16:creationId xmlns:a16="http://schemas.microsoft.com/office/drawing/2014/main" id="{291913DE-DFC8-4E64-B296-A8C845794BDA}"/>
                  </a:ext>
                </a:extLst>
              </p:cNvPr>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49" name="AutoShape 46">
                <a:extLst>
                  <a:ext uri="{FF2B5EF4-FFF2-40B4-BE49-F238E27FC236}">
                    <a16:creationId xmlns:a16="http://schemas.microsoft.com/office/drawing/2014/main" id="{E4CB584F-29B3-43BC-AB7C-B5128C7D326F}"/>
                  </a:ext>
                </a:extLst>
              </p:cNvPr>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47" name="Text Box 47">
              <a:extLst>
                <a:ext uri="{FF2B5EF4-FFF2-40B4-BE49-F238E27FC236}">
                  <a16:creationId xmlns:a16="http://schemas.microsoft.com/office/drawing/2014/main" id="{F07BAE1A-2F4C-47EF-BCC5-AA434E19EF92}"/>
                </a:ext>
              </a:extLst>
            </p:cNvPr>
            <p:cNvSpPr txBox="1">
              <a:spLocks noChangeArrowheads="1"/>
            </p:cNvSpPr>
            <p:nvPr/>
          </p:nvSpPr>
          <p:spPr bwMode="auto">
            <a:xfrm flipH="1">
              <a:off x="2339" y="2015"/>
              <a:ext cx="4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G</a:t>
              </a:r>
            </a:p>
          </p:txBody>
        </p:sp>
      </p:grpSp>
      <p:sp>
        <p:nvSpPr>
          <p:cNvPr id="50" name="AutoShape 48">
            <a:extLst>
              <a:ext uri="{FF2B5EF4-FFF2-40B4-BE49-F238E27FC236}">
                <a16:creationId xmlns:a16="http://schemas.microsoft.com/office/drawing/2014/main" id="{792468BF-FE4B-47EE-BC5D-34D36D2BC8B5}"/>
              </a:ext>
            </a:extLst>
          </p:cNvPr>
          <p:cNvSpPr>
            <a:spLocks noChangeArrowheads="1"/>
          </p:cNvSpPr>
          <p:nvPr/>
        </p:nvSpPr>
        <p:spPr bwMode="auto">
          <a:xfrm>
            <a:off x="4177873" y="1147775"/>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rPr>
              <a:t>A</a:t>
            </a:r>
          </a:p>
        </p:txBody>
      </p:sp>
      <p:grpSp>
        <p:nvGrpSpPr>
          <p:cNvPr id="51" name="Group 49">
            <a:extLst>
              <a:ext uri="{FF2B5EF4-FFF2-40B4-BE49-F238E27FC236}">
                <a16:creationId xmlns:a16="http://schemas.microsoft.com/office/drawing/2014/main" id="{83931AE9-17E6-459E-BF42-42B0B7DB0BCA}"/>
              </a:ext>
            </a:extLst>
          </p:cNvPr>
          <p:cNvGrpSpPr>
            <a:grpSpLocks/>
          </p:cNvGrpSpPr>
          <p:nvPr/>
        </p:nvGrpSpPr>
        <p:grpSpPr bwMode="auto">
          <a:xfrm>
            <a:off x="3934986" y="2357450"/>
            <a:ext cx="1166812" cy="709612"/>
            <a:chOff x="2339" y="2015"/>
            <a:chExt cx="735" cy="330"/>
          </a:xfrm>
        </p:grpSpPr>
        <p:grpSp>
          <p:nvGrpSpPr>
            <p:cNvPr id="52" name="Group 50">
              <a:extLst>
                <a:ext uri="{FF2B5EF4-FFF2-40B4-BE49-F238E27FC236}">
                  <a16:creationId xmlns:a16="http://schemas.microsoft.com/office/drawing/2014/main" id="{7DBD3DD7-0ECC-4B99-BBBE-6F9EA448A207}"/>
                </a:ext>
              </a:extLst>
            </p:cNvPr>
            <p:cNvGrpSpPr>
              <a:grpSpLocks/>
            </p:cNvGrpSpPr>
            <p:nvPr/>
          </p:nvGrpSpPr>
          <p:grpSpPr bwMode="auto">
            <a:xfrm flipH="1">
              <a:off x="2445" y="2044"/>
              <a:ext cx="629" cy="236"/>
              <a:chOff x="3824" y="2208"/>
              <a:chExt cx="277" cy="121"/>
            </a:xfrm>
          </p:grpSpPr>
          <p:sp>
            <p:nvSpPr>
              <p:cNvPr id="54" name="AutoShape 51">
                <a:extLst>
                  <a:ext uri="{FF2B5EF4-FFF2-40B4-BE49-F238E27FC236}">
                    <a16:creationId xmlns:a16="http://schemas.microsoft.com/office/drawing/2014/main" id="{85707647-9A59-4725-8AC9-1A7E898D5408}"/>
                  </a:ext>
                </a:extLst>
              </p:cNvPr>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55" name="AutoShape 52">
                <a:extLst>
                  <a:ext uri="{FF2B5EF4-FFF2-40B4-BE49-F238E27FC236}">
                    <a16:creationId xmlns:a16="http://schemas.microsoft.com/office/drawing/2014/main" id="{C6DE40BB-8014-461D-8095-18C628894F4B}"/>
                  </a:ext>
                </a:extLst>
              </p:cNvPr>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53" name="Text Box 53">
              <a:extLst>
                <a:ext uri="{FF2B5EF4-FFF2-40B4-BE49-F238E27FC236}">
                  <a16:creationId xmlns:a16="http://schemas.microsoft.com/office/drawing/2014/main" id="{9EDAA113-85B3-4F60-AC00-A44AD78A784F}"/>
                </a:ext>
              </a:extLst>
            </p:cNvPr>
            <p:cNvSpPr txBox="1">
              <a:spLocks noChangeArrowheads="1"/>
            </p:cNvSpPr>
            <p:nvPr/>
          </p:nvSpPr>
          <p:spPr bwMode="auto">
            <a:xfrm flipH="1">
              <a:off x="2339" y="2015"/>
              <a:ext cx="4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G</a:t>
              </a:r>
            </a:p>
          </p:txBody>
        </p:sp>
      </p:grpSp>
      <p:grpSp>
        <p:nvGrpSpPr>
          <p:cNvPr id="56" name="Group 54">
            <a:extLst>
              <a:ext uri="{FF2B5EF4-FFF2-40B4-BE49-F238E27FC236}">
                <a16:creationId xmlns:a16="http://schemas.microsoft.com/office/drawing/2014/main" id="{B4E35F2C-C229-45B9-AFE8-6512B1CEE915}"/>
              </a:ext>
            </a:extLst>
          </p:cNvPr>
          <p:cNvGrpSpPr>
            <a:grpSpLocks/>
          </p:cNvGrpSpPr>
          <p:nvPr/>
        </p:nvGrpSpPr>
        <p:grpSpPr bwMode="auto">
          <a:xfrm>
            <a:off x="4108023" y="1973275"/>
            <a:ext cx="996950" cy="522287"/>
            <a:chOff x="2420" y="2442"/>
            <a:chExt cx="557" cy="291"/>
          </a:xfrm>
        </p:grpSpPr>
        <p:sp>
          <p:nvSpPr>
            <p:cNvPr id="57" name="Freeform 55">
              <a:extLst>
                <a:ext uri="{FF2B5EF4-FFF2-40B4-BE49-F238E27FC236}">
                  <a16:creationId xmlns:a16="http://schemas.microsoft.com/office/drawing/2014/main" id="{63A3C9F5-45C3-49FD-A6C5-F24E77F3AE34}"/>
                </a:ext>
              </a:extLst>
            </p:cNvPr>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8" name="Text Box 56">
              <a:extLst>
                <a:ext uri="{FF2B5EF4-FFF2-40B4-BE49-F238E27FC236}">
                  <a16:creationId xmlns:a16="http://schemas.microsoft.com/office/drawing/2014/main" id="{EBA880E4-AEAE-48D4-A42A-787D4FD5E563}"/>
                </a:ext>
              </a:extLst>
            </p:cNvPr>
            <p:cNvSpPr txBox="1">
              <a:spLocks noChangeArrowheads="1"/>
            </p:cNvSpPr>
            <p:nvPr/>
          </p:nvSpPr>
          <p:spPr bwMode="auto">
            <a:xfrm flipH="1">
              <a:off x="2445" y="2442"/>
              <a:ext cx="2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T</a:t>
              </a:r>
            </a:p>
          </p:txBody>
        </p:sp>
      </p:grpSp>
      <p:grpSp>
        <p:nvGrpSpPr>
          <p:cNvPr id="59" name="Group 57">
            <a:extLst>
              <a:ext uri="{FF2B5EF4-FFF2-40B4-BE49-F238E27FC236}">
                <a16:creationId xmlns:a16="http://schemas.microsoft.com/office/drawing/2014/main" id="{84F7664A-723B-4CC2-9818-04A53C2E3E6B}"/>
              </a:ext>
            </a:extLst>
          </p:cNvPr>
          <p:cNvGrpSpPr>
            <a:grpSpLocks/>
          </p:cNvGrpSpPr>
          <p:nvPr/>
        </p:nvGrpSpPr>
        <p:grpSpPr bwMode="auto">
          <a:xfrm>
            <a:off x="4012773" y="2781312"/>
            <a:ext cx="1439863" cy="523875"/>
            <a:chOff x="2396" y="1715"/>
            <a:chExt cx="823" cy="342"/>
          </a:xfrm>
        </p:grpSpPr>
        <p:grpSp>
          <p:nvGrpSpPr>
            <p:cNvPr id="60" name="Group 58">
              <a:extLst>
                <a:ext uri="{FF2B5EF4-FFF2-40B4-BE49-F238E27FC236}">
                  <a16:creationId xmlns:a16="http://schemas.microsoft.com/office/drawing/2014/main" id="{E552B045-E128-4049-9578-6227862030B7}"/>
                </a:ext>
              </a:extLst>
            </p:cNvPr>
            <p:cNvGrpSpPr>
              <a:grpSpLocks/>
            </p:cNvGrpSpPr>
            <p:nvPr/>
          </p:nvGrpSpPr>
          <p:grpSpPr bwMode="auto">
            <a:xfrm>
              <a:off x="2396" y="1733"/>
              <a:ext cx="823" cy="258"/>
              <a:chOff x="3482" y="2208"/>
              <a:chExt cx="365" cy="122"/>
            </a:xfrm>
          </p:grpSpPr>
          <p:grpSp>
            <p:nvGrpSpPr>
              <p:cNvPr id="62" name="Group 59">
                <a:extLst>
                  <a:ext uri="{FF2B5EF4-FFF2-40B4-BE49-F238E27FC236}">
                    <a16:creationId xmlns:a16="http://schemas.microsoft.com/office/drawing/2014/main" id="{CDCAC2F8-5CCB-4B67-B9DE-0B5EFA721F98}"/>
                  </a:ext>
                </a:extLst>
              </p:cNvPr>
              <p:cNvGrpSpPr>
                <a:grpSpLocks/>
              </p:cNvGrpSpPr>
              <p:nvPr/>
            </p:nvGrpSpPr>
            <p:grpSpPr bwMode="auto">
              <a:xfrm>
                <a:off x="3484" y="2208"/>
                <a:ext cx="363" cy="122"/>
                <a:chOff x="3496" y="2256"/>
                <a:chExt cx="363" cy="122"/>
              </a:xfrm>
            </p:grpSpPr>
            <p:grpSp>
              <p:nvGrpSpPr>
                <p:cNvPr id="64" name="Group 60">
                  <a:extLst>
                    <a:ext uri="{FF2B5EF4-FFF2-40B4-BE49-F238E27FC236}">
                      <a16:creationId xmlns:a16="http://schemas.microsoft.com/office/drawing/2014/main" id="{14CC41C4-BFB5-4592-8044-FF351F0B2BC8}"/>
                    </a:ext>
                  </a:extLst>
                </p:cNvPr>
                <p:cNvGrpSpPr>
                  <a:grpSpLocks/>
                </p:cNvGrpSpPr>
                <p:nvPr/>
              </p:nvGrpSpPr>
              <p:grpSpPr bwMode="auto">
                <a:xfrm>
                  <a:off x="3521" y="2256"/>
                  <a:ext cx="327" cy="122"/>
                  <a:chOff x="3521" y="2220"/>
                  <a:chExt cx="327" cy="122"/>
                </a:xfrm>
              </p:grpSpPr>
              <p:sp>
                <p:nvSpPr>
                  <p:cNvPr id="66" name="Rectangle 61">
                    <a:extLst>
                      <a:ext uri="{FF2B5EF4-FFF2-40B4-BE49-F238E27FC236}">
                        <a16:creationId xmlns:a16="http://schemas.microsoft.com/office/drawing/2014/main" id="{E0845C83-F7C6-417D-AAE6-5073B2E8EA0E}"/>
                      </a:ext>
                    </a:extLst>
                  </p:cNvPr>
                  <p:cNvSpPr>
                    <a:spLocks noChangeArrowheads="1"/>
                  </p:cNvSpPr>
                  <p:nvPr/>
                </p:nvSpPr>
                <p:spPr bwMode="auto">
                  <a:xfrm>
                    <a:off x="3521" y="2221"/>
                    <a:ext cx="242" cy="121"/>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67" name="AutoShape 62">
                    <a:extLst>
                      <a:ext uri="{FF2B5EF4-FFF2-40B4-BE49-F238E27FC236}">
                        <a16:creationId xmlns:a16="http://schemas.microsoft.com/office/drawing/2014/main" id="{14CDBCB6-7881-4F89-9358-930207DFDCC1}"/>
                      </a:ext>
                    </a:extLst>
                  </p:cNvPr>
                  <p:cNvSpPr>
                    <a:spLocks noChangeArrowheads="1"/>
                  </p:cNvSpPr>
                  <p:nvPr/>
                </p:nvSpPr>
                <p:spPr bwMode="auto">
                  <a:xfrm>
                    <a:off x="3606" y="2220"/>
                    <a:ext cx="242" cy="121"/>
                  </a:xfrm>
                  <a:prstGeom prst="flowChartOnlineStorage">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grpSp>
            <p:sp>
              <p:nvSpPr>
                <p:cNvPr id="65" name="Line 63">
                  <a:extLst>
                    <a:ext uri="{FF2B5EF4-FFF2-40B4-BE49-F238E27FC236}">
                      <a16:creationId xmlns:a16="http://schemas.microsoft.com/office/drawing/2014/main" id="{6B0EFF08-86AB-4D87-B96F-0D60235D8523}"/>
                    </a:ext>
                  </a:extLst>
                </p:cNvPr>
                <p:cNvSpPr>
                  <a:spLocks noChangeShapeType="1"/>
                </p:cNvSpPr>
                <p:nvPr/>
              </p:nvSpPr>
              <p:spPr bwMode="auto">
                <a:xfrm>
                  <a:off x="3496" y="2257"/>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63" name="Line 64">
                <a:extLst>
                  <a:ext uri="{FF2B5EF4-FFF2-40B4-BE49-F238E27FC236}">
                    <a16:creationId xmlns:a16="http://schemas.microsoft.com/office/drawing/2014/main" id="{ECEC8236-CD1F-4A9B-80FE-5372BB93BFF1}"/>
                  </a:ext>
                </a:extLst>
              </p:cNvPr>
              <p:cNvSpPr>
                <a:spLocks noChangeShapeType="1"/>
              </p:cNvSpPr>
              <p:nvPr/>
            </p:nvSpPr>
            <p:spPr bwMode="auto">
              <a:xfrm>
                <a:off x="3482" y="2330"/>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61" name="Text Box 65">
              <a:extLst>
                <a:ext uri="{FF2B5EF4-FFF2-40B4-BE49-F238E27FC236}">
                  <a16:creationId xmlns:a16="http://schemas.microsoft.com/office/drawing/2014/main" id="{55CCC2CF-957F-43A7-BC13-57DFA9E32165}"/>
                </a:ext>
              </a:extLst>
            </p:cNvPr>
            <p:cNvSpPr txBox="1">
              <a:spLocks noChangeArrowheads="1"/>
            </p:cNvSpPr>
            <p:nvPr/>
          </p:nvSpPr>
          <p:spPr bwMode="auto">
            <a:xfrm>
              <a:off x="2482" y="1715"/>
              <a:ext cx="2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cs typeface="Arial" panose="020B0604020202020204" pitchFamily="34" charset="0"/>
                </a:rPr>
                <a:t>X</a:t>
              </a:r>
            </a:p>
          </p:txBody>
        </p:sp>
      </p:grpSp>
      <p:grpSp>
        <p:nvGrpSpPr>
          <p:cNvPr id="68" name="Group 66">
            <a:extLst>
              <a:ext uri="{FF2B5EF4-FFF2-40B4-BE49-F238E27FC236}">
                <a16:creationId xmlns:a16="http://schemas.microsoft.com/office/drawing/2014/main" id="{FD282F97-23A1-41A1-AC7E-F987A8513F39}"/>
              </a:ext>
            </a:extLst>
          </p:cNvPr>
          <p:cNvGrpSpPr>
            <a:grpSpLocks/>
          </p:cNvGrpSpPr>
          <p:nvPr/>
        </p:nvGrpSpPr>
        <p:grpSpPr bwMode="auto">
          <a:xfrm>
            <a:off x="3954036" y="706450"/>
            <a:ext cx="1166812" cy="523875"/>
            <a:chOff x="2339" y="2015"/>
            <a:chExt cx="735" cy="330"/>
          </a:xfrm>
        </p:grpSpPr>
        <p:grpSp>
          <p:nvGrpSpPr>
            <p:cNvPr id="69" name="Group 67">
              <a:extLst>
                <a:ext uri="{FF2B5EF4-FFF2-40B4-BE49-F238E27FC236}">
                  <a16:creationId xmlns:a16="http://schemas.microsoft.com/office/drawing/2014/main" id="{CF3D7E1C-8A3F-46A7-BFE2-6356DBCF3F44}"/>
                </a:ext>
              </a:extLst>
            </p:cNvPr>
            <p:cNvGrpSpPr>
              <a:grpSpLocks/>
            </p:cNvGrpSpPr>
            <p:nvPr/>
          </p:nvGrpSpPr>
          <p:grpSpPr bwMode="auto">
            <a:xfrm flipH="1">
              <a:off x="2445" y="2044"/>
              <a:ext cx="629" cy="236"/>
              <a:chOff x="3824" y="2208"/>
              <a:chExt cx="277" cy="121"/>
            </a:xfrm>
          </p:grpSpPr>
          <p:sp>
            <p:nvSpPr>
              <p:cNvPr id="71" name="AutoShape 68">
                <a:extLst>
                  <a:ext uri="{FF2B5EF4-FFF2-40B4-BE49-F238E27FC236}">
                    <a16:creationId xmlns:a16="http://schemas.microsoft.com/office/drawing/2014/main" id="{1C50F226-44EF-4C92-A54A-8B47DE00FC86}"/>
                  </a:ext>
                </a:extLst>
              </p:cNvPr>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72" name="AutoShape 69">
                <a:extLst>
                  <a:ext uri="{FF2B5EF4-FFF2-40B4-BE49-F238E27FC236}">
                    <a16:creationId xmlns:a16="http://schemas.microsoft.com/office/drawing/2014/main" id="{5AB6FA02-5599-437F-B1D7-0EA2B3FB5F05}"/>
                  </a:ext>
                </a:extLst>
              </p:cNvPr>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70" name="Text Box 70">
              <a:extLst>
                <a:ext uri="{FF2B5EF4-FFF2-40B4-BE49-F238E27FC236}">
                  <a16:creationId xmlns:a16="http://schemas.microsoft.com/office/drawing/2014/main" id="{C80FC7F7-3A93-4D81-B1B0-0729C75B357A}"/>
                </a:ext>
              </a:extLst>
            </p:cNvPr>
            <p:cNvSpPr txBox="1">
              <a:spLocks noChangeArrowheads="1"/>
            </p:cNvSpPr>
            <p:nvPr/>
          </p:nvSpPr>
          <p:spPr bwMode="auto">
            <a:xfrm flipH="1">
              <a:off x="2339" y="2015"/>
              <a:ext cx="4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G</a:t>
              </a:r>
            </a:p>
          </p:txBody>
        </p:sp>
      </p:grpSp>
      <p:sp>
        <p:nvSpPr>
          <p:cNvPr id="73" name="AutoShape 71">
            <a:extLst>
              <a:ext uri="{FF2B5EF4-FFF2-40B4-BE49-F238E27FC236}">
                <a16:creationId xmlns:a16="http://schemas.microsoft.com/office/drawing/2014/main" id="{DDB18F7F-18E0-4753-BE48-4021306DA80E}"/>
              </a:ext>
            </a:extLst>
          </p:cNvPr>
          <p:cNvSpPr>
            <a:spLocks noChangeArrowheads="1"/>
          </p:cNvSpPr>
          <p:nvPr/>
        </p:nvSpPr>
        <p:spPr bwMode="auto">
          <a:xfrm>
            <a:off x="4108023" y="3222637"/>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rPr>
              <a:t>A</a:t>
            </a:r>
          </a:p>
        </p:txBody>
      </p:sp>
      <p:grpSp>
        <p:nvGrpSpPr>
          <p:cNvPr id="74" name="Group 72">
            <a:extLst>
              <a:ext uri="{FF2B5EF4-FFF2-40B4-BE49-F238E27FC236}">
                <a16:creationId xmlns:a16="http://schemas.microsoft.com/office/drawing/2014/main" id="{219A291B-8594-41BE-B59D-16BF0848B531}"/>
              </a:ext>
            </a:extLst>
          </p:cNvPr>
          <p:cNvGrpSpPr>
            <a:grpSpLocks/>
          </p:cNvGrpSpPr>
          <p:nvPr/>
        </p:nvGrpSpPr>
        <p:grpSpPr bwMode="auto">
          <a:xfrm>
            <a:off x="3934986" y="1531950"/>
            <a:ext cx="1166812" cy="523875"/>
            <a:chOff x="2339" y="2015"/>
            <a:chExt cx="735" cy="330"/>
          </a:xfrm>
        </p:grpSpPr>
        <p:grpSp>
          <p:nvGrpSpPr>
            <p:cNvPr id="75" name="Group 73">
              <a:extLst>
                <a:ext uri="{FF2B5EF4-FFF2-40B4-BE49-F238E27FC236}">
                  <a16:creationId xmlns:a16="http://schemas.microsoft.com/office/drawing/2014/main" id="{77F2296E-D285-481F-B63B-36F3FAADA34F}"/>
                </a:ext>
              </a:extLst>
            </p:cNvPr>
            <p:cNvGrpSpPr>
              <a:grpSpLocks/>
            </p:cNvGrpSpPr>
            <p:nvPr/>
          </p:nvGrpSpPr>
          <p:grpSpPr bwMode="auto">
            <a:xfrm flipH="1">
              <a:off x="2445" y="2044"/>
              <a:ext cx="629" cy="236"/>
              <a:chOff x="3824" y="2208"/>
              <a:chExt cx="277" cy="121"/>
            </a:xfrm>
          </p:grpSpPr>
          <p:sp>
            <p:nvSpPr>
              <p:cNvPr id="77" name="AutoShape 74">
                <a:extLst>
                  <a:ext uri="{FF2B5EF4-FFF2-40B4-BE49-F238E27FC236}">
                    <a16:creationId xmlns:a16="http://schemas.microsoft.com/office/drawing/2014/main" id="{3D217F69-19A1-423D-9A16-B04A554F75C5}"/>
                  </a:ext>
                </a:extLst>
              </p:cNvPr>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78" name="AutoShape 75">
                <a:extLst>
                  <a:ext uri="{FF2B5EF4-FFF2-40B4-BE49-F238E27FC236}">
                    <a16:creationId xmlns:a16="http://schemas.microsoft.com/office/drawing/2014/main" id="{F69263DD-8C38-417B-A65B-334A281A61CF}"/>
                  </a:ext>
                </a:extLst>
              </p:cNvPr>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76" name="Text Box 76">
              <a:extLst>
                <a:ext uri="{FF2B5EF4-FFF2-40B4-BE49-F238E27FC236}">
                  <a16:creationId xmlns:a16="http://schemas.microsoft.com/office/drawing/2014/main" id="{77966A19-4F1B-46FA-8E29-8F05B17A5F25}"/>
                </a:ext>
              </a:extLst>
            </p:cNvPr>
            <p:cNvSpPr txBox="1">
              <a:spLocks noChangeArrowheads="1"/>
            </p:cNvSpPr>
            <p:nvPr/>
          </p:nvSpPr>
          <p:spPr bwMode="auto">
            <a:xfrm flipH="1">
              <a:off x="2339" y="2015"/>
              <a:ext cx="4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G</a:t>
              </a:r>
            </a:p>
          </p:txBody>
        </p:sp>
      </p:grpSp>
      <p:grpSp>
        <p:nvGrpSpPr>
          <p:cNvPr id="79" name="Group 79">
            <a:extLst>
              <a:ext uri="{FF2B5EF4-FFF2-40B4-BE49-F238E27FC236}">
                <a16:creationId xmlns:a16="http://schemas.microsoft.com/office/drawing/2014/main" id="{C3DC26A9-F826-453C-B8A4-42DCB237B4B2}"/>
              </a:ext>
            </a:extLst>
          </p:cNvPr>
          <p:cNvGrpSpPr>
            <a:grpSpLocks/>
          </p:cNvGrpSpPr>
          <p:nvPr/>
        </p:nvGrpSpPr>
        <p:grpSpPr bwMode="auto">
          <a:xfrm>
            <a:off x="6047948" y="2338400"/>
            <a:ext cx="1166813" cy="523875"/>
            <a:chOff x="2339" y="2015"/>
            <a:chExt cx="735" cy="330"/>
          </a:xfrm>
        </p:grpSpPr>
        <p:grpSp>
          <p:nvGrpSpPr>
            <p:cNvPr id="80" name="Group 80">
              <a:extLst>
                <a:ext uri="{FF2B5EF4-FFF2-40B4-BE49-F238E27FC236}">
                  <a16:creationId xmlns:a16="http://schemas.microsoft.com/office/drawing/2014/main" id="{EE41AB28-BD91-46FD-9A55-061C2BF82FFC}"/>
                </a:ext>
              </a:extLst>
            </p:cNvPr>
            <p:cNvGrpSpPr>
              <a:grpSpLocks/>
            </p:cNvGrpSpPr>
            <p:nvPr/>
          </p:nvGrpSpPr>
          <p:grpSpPr bwMode="auto">
            <a:xfrm flipH="1">
              <a:off x="2445" y="2044"/>
              <a:ext cx="629" cy="236"/>
              <a:chOff x="3824" y="2208"/>
              <a:chExt cx="277" cy="121"/>
            </a:xfrm>
          </p:grpSpPr>
          <p:sp>
            <p:nvSpPr>
              <p:cNvPr id="82" name="AutoShape 81">
                <a:extLst>
                  <a:ext uri="{FF2B5EF4-FFF2-40B4-BE49-F238E27FC236}">
                    <a16:creationId xmlns:a16="http://schemas.microsoft.com/office/drawing/2014/main" id="{7A504E59-9A4E-4A32-8DEA-FA4B9E892A3D}"/>
                  </a:ext>
                </a:extLst>
              </p:cNvPr>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83" name="AutoShape 82">
                <a:extLst>
                  <a:ext uri="{FF2B5EF4-FFF2-40B4-BE49-F238E27FC236}">
                    <a16:creationId xmlns:a16="http://schemas.microsoft.com/office/drawing/2014/main" id="{5176BE7F-9324-455E-9549-5FA6B210F0FE}"/>
                  </a:ext>
                </a:extLst>
              </p:cNvPr>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81" name="Text Box 83">
              <a:extLst>
                <a:ext uri="{FF2B5EF4-FFF2-40B4-BE49-F238E27FC236}">
                  <a16:creationId xmlns:a16="http://schemas.microsoft.com/office/drawing/2014/main" id="{334FC93B-6C03-4738-8E17-0D51075C7AF5}"/>
                </a:ext>
              </a:extLst>
            </p:cNvPr>
            <p:cNvSpPr txBox="1">
              <a:spLocks noChangeArrowheads="1"/>
            </p:cNvSpPr>
            <p:nvPr/>
          </p:nvSpPr>
          <p:spPr bwMode="auto">
            <a:xfrm flipH="1">
              <a:off x="2339" y="2015"/>
              <a:ext cx="4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G</a:t>
              </a:r>
            </a:p>
          </p:txBody>
        </p:sp>
      </p:grpSp>
      <p:grpSp>
        <p:nvGrpSpPr>
          <p:cNvPr id="84" name="Group 84">
            <a:extLst>
              <a:ext uri="{FF2B5EF4-FFF2-40B4-BE49-F238E27FC236}">
                <a16:creationId xmlns:a16="http://schemas.microsoft.com/office/drawing/2014/main" id="{7357C8C1-9B2F-4F54-B6AF-4C96985B94A9}"/>
              </a:ext>
            </a:extLst>
          </p:cNvPr>
          <p:cNvGrpSpPr>
            <a:grpSpLocks/>
          </p:cNvGrpSpPr>
          <p:nvPr/>
        </p:nvGrpSpPr>
        <p:grpSpPr bwMode="auto">
          <a:xfrm>
            <a:off x="6220986" y="1954225"/>
            <a:ext cx="996950" cy="522287"/>
            <a:chOff x="2420" y="2442"/>
            <a:chExt cx="557" cy="291"/>
          </a:xfrm>
        </p:grpSpPr>
        <p:sp>
          <p:nvSpPr>
            <p:cNvPr id="85" name="Freeform 85">
              <a:extLst>
                <a:ext uri="{FF2B5EF4-FFF2-40B4-BE49-F238E27FC236}">
                  <a16:creationId xmlns:a16="http://schemas.microsoft.com/office/drawing/2014/main" id="{AFD3CAEC-4CF8-44CA-955B-D5B0E1E4BE0A}"/>
                </a:ext>
              </a:extLst>
            </p:cNvPr>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6" name="Text Box 86">
              <a:extLst>
                <a:ext uri="{FF2B5EF4-FFF2-40B4-BE49-F238E27FC236}">
                  <a16:creationId xmlns:a16="http://schemas.microsoft.com/office/drawing/2014/main" id="{70B2D021-0074-4CC5-90C1-A80B7E6F481D}"/>
                </a:ext>
              </a:extLst>
            </p:cNvPr>
            <p:cNvSpPr txBox="1">
              <a:spLocks noChangeArrowheads="1"/>
            </p:cNvSpPr>
            <p:nvPr/>
          </p:nvSpPr>
          <p:spPr bwMode="auto">
            <a:xfrm flipH="1">
              <a:off x="2445" y="2442"/>
              <a:ext cx="2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T</a:t>
              </a:r>
            </a:p>
          </p:txBody>
        </p:sp>
      </p:grpSp>
      <p:grpSp>
        <p:nvGrpSpPr>
          <p:cNvPr id="87" name="Group 87">
            <a:extLst>
              <a:ext uri="{FF2B5EF4-FFF2-40B4-BE49-F238E27FC236}">
                <a16:creationId xmlns:a16="http://schemas.microsoft.com/office/drawing/2014/main" id="{0C403B66-5F66-40A5-917A-1127B7ABF2F4}"/>
              </a:ext>
            </a:extLst>
          </p:cNvPr>
          <p:cNvGrpSpPr>
            <a:grpSpLocks/>
          </p:cNvGrpSpPr>
          <p:nvPr/>
        </p:nvGrpSpPr>
        <p:grpSpPr bwMode="auto">
          <a:xfrm>
            <a:off x="6125736" y="2762262"/>
            <a:ext cx="1439862" cy="523875"/>
            <a:chOff x="2396" y="1715"/>
            <a:chExt cx="823" cy="342"/>
          </a:xfrm>
        </p:grpSpPr>
        <p:grpSp>
          <p:nvGrpSpPr>
            <p:cNvPr id="88" name="Group 88">
              <a:extLst>
                <a:ext uri="{FF2B5EF4-FFF2-40B4-BE49-F238E27FC236}">
                  <a16:creationId xmlns:a16="http://schemas.microsoft.com/office/drawing/2014/main" id="{AEC45CE9-0FC7-4E1D-8885-DA987C7B058E}"/>
                </a:ext>
              </a:extLst>
            </p:cNvPr>
            <p:cNvGrpSpPr>
              <a:grpSpLocks/>
            </p:cNvGrpSpPr>
            <p:nvPr/>
          </p:nvGrpSpPr>
          <p:grpSpPr bwMode="auto">
            <a:xfrm>
              <a:off x="2396" y="1733"/>
              <a:ext cx="823" cy="258"/>
              <a:chOff x="3482" y="2208"/>
              <a:chExt cx="365" cy="122"/>
            </a:xfrm>
          </p:grpSpPr>
          <p:grpSp>
            <p:nvGrpSpPr>
              <p:cNvPr id="90" name="Group 89">
                <a:extLst>
                  <a:ext uri="{FF2B5EF4-FFF2-40B4-BE49-F238E27FC236}">
                    <a16:creationId xmlns:a16="http://schemas.microsoft.com/office/drawing/2014/main" id="{802DE66B-2AE8-45AE-A7D3-C6DD673389FA}"/>
                  </a:ext>
                </a:extLst>
              </p:cNvPr>
              <p:cNvGrpSpPr>
                <a:grpSpLocks/>
              </p:cNvGrpSpPr>
              <p:nvPr/>
            </p:nvGrpSpPr>
            <p:grpSpPr bwMode="auto">
              <a:xfrm>
                <a:off x="3484" y="2208"/>
                <a:ext cx="363" cy="122"/>
                <a:chOff x="3496" y="2256"/>
                <a:chExt cx="363" cy="122"/>
              </a:xfrm>
            </p:grpSpPr>
            <p:grpSp>
              <p:nvGrpSpPr>
                <p:cNvPr id="92" name="Group 90">
                  <a:extLst>
                    <a:ext uri="{FF2B5EF4-FFF2-40B4-BE49-F238E27FC236}">
                      <a16:creationId xmlns:a16="http://schemas.microsoft.com/office/drawing/2014/main" id="{3260429E-142E-491C-A4AF-9D84747C91C9}"/>
                    </a:ext>
                  </a:extLst>
                </p:cNvPr>
                <p:cNvGrpSpPr>
                  <a:grpSpLocks/>
                </p:cNvGrpSpPr>
                <p:nvPr/>
              </p:nvGrpSpPr>
              <p:grpSpPr bwMode="auto">
                <a:xfrm>
                  <a:off x="3521" y="2256"/>
                  <a:ext cx="327" cy="122"/>
                  <a:chOff x="3521" y="2220"/>
                  <a:chExt cx="327" cy="122"/>
                </a:xfrm>
              </p:grpSpPr>
              <p:sp>
                <p:nvSpPr>
                  <p:cNvPr id="94" name="Rectangle 91">
                    <a:extLst>
                      <a:ext uri="{FF2B5EF4-FFF2-40B4-BE49-F238E27FC236}">
                        <a16:creationId xmlns:a16="http://schemas.microsoft.com/office/drawing/2014/main" id="{6105CAD6-F18F-43B2-AD15-935D5580C062}"/>
                      </a:ext>
                    </a:extLst>
                  </p:cNvPr>
                  <p:cNvSpPr>
                    <a:spLocks noChangeArrowheads="1"/>
                  </p:cNvSpPr>
                  <p:nvPr/>
                </p:nvSpPr>
                <p:spPr bwMode="auto">
                  <a:xfrm>
                    <a:off x="3521" y="2221"/>
                    <a:ext cx="242" cy="121"/>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95" name="AutoShape 92">
                    <a:extLst>
                      <a:ext uri="{FF2B5EF4-FFF2-40B4-BE49-F238E27FC236}">
                        <a16:creationId xmlns:a16="http://schemas.microsoft.com/office/drawing/2014/main" id="{560FF4E1-0E12-4F56-A5C1-E8DFDBD01A59}"/>
                      </a:ext>
                    </a:extLst>
                  </p:cNvPr>
                  <p:cNvSpPr>
                    <a:spLocks noChangeArrowheads="1"/>
                  </p:cNvSpPr>
                  <p:nvPr/>
                </p:nvSpPr>
                <p:spPr bwMode="auto">
                  <a:xfrm>
                    <a:off x="3606" y="2220"/>
                    <a:ext cx="242" cy="121"/>
                  </a:xfrm>
                  <a:prstGeom prst="flowChartOnlineStorage">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grpSp>
            <p:sp>
              <p:nvSpPr>
                <p:cNvPr id="93" name="Line 93">
                  <a:extLst>
                    <a:ext uri="{FF2B5EF4-FFF2-40B4-BE49-F238E27FC236}">
                      <a16:creationId xmlns:a16="http://schemas.microsoft.com/office/drawing/2014/main" id="{41C8E227-A2EF-4F86-8BD5-EE7743ED1C12}"/>
                    </a:ext>
                  </a:extLst>
                </p:cNvPr>
                <p:cNvSpPr>
                  <a:spLocks noChangeShapeType="1"/>
                </p:cNvSpPr>
                <p:nvPr/>
              </p:nvSpPr>
              <p:spPr bwMode="auto">
                <a:xfrm>
                  <a:off x="3496" y="2257"/>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91" name="Line 94">
                <a:extLst>
                  <a:ext uri="{FF2B5EF4-FFF2-40B4-BE49-F238E27FC236}">
                    <a16:creationId xmlns:a16="http://schemas.microsoft.com/office/drawing/2014/main" id="{EE6C1BDA-53C7-417F-80F8-6A1105F4733D}"/>
                  </a:ext>
                </a:extLst>
              </p:cNvPr>
              <p:cNvSpPr>
                <a:spLocks noChangeShapeType="1"/>
              </p:cNvSpPr>
              <p:nvPr/>
            </p:nvSpPr>
            <p:spPr bwMode="auto">
              <a:xfrm>
                <a:off x="3482" y="2330"/>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89" name="Text Box 95">
              <a:extLst>
                <a:ext uri="{FF2B5EF4-FFF2-40B4-BE49-F238E27FC236}">
                  <a16:creationId xmlns:a16="http://schemas.microsoft.com/office/drawing/2014/main" id="{D9F5785F-A8CF-4786-9180-BE87D509463F}"/>
                </a:ext>
              </a:extLst>
            </p:cNvPr>
            <p:cNvSpPr txBox="1">
              <a:spLocks noChangeArrowheads="1"/>
            </p:cNvSpPr>
            <p:nvPr/>
          </p:nvSpPr>
          <p:spPr bwMode="auto">
            <a:xfrm>
              <a:off x="2482" y="1715"/>
              <a:ext cx="2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cs typeface="Arial" panose="020B0604020202020204" pitchFamily="34" charset="0"/>
                </a:rPr>
                <a:t>X</a:t>
              </a:r>
            </a:p>
          </p:txBody>
        </p:sp>
      </p:grpSp>
      <p:grpSp>
        <p:nvGrpSpPr>
          <p:cNvPr id="96" name="Group 96">
            <a:extLst>
              <a:ext uri="{FF2B5EF4-FFF2-40B4-BE49-F238E27FC236}">
                <a16:creationId xmlns:a16="http://schemas.microsoft.com/office/drawing/2014/main" id="{1EA69D0C-4D4D-4931-A730-826A35ECBA53}"/>
              </a:ext>
            </a:extLst>
          </p:cNvPr>
          <p:cNvGrpSpPr>
            <a:grpSpLocks/>
          </p:cNvGrpSpPr>
          <p:nvPr/>
        </p:nvGrpSpPr>
        <p:grpSpPr bwMode="auto">
          <a:xfrm>
            <a:off x="6066998" y="687400"/>
            <a:ext cx="1166813" cy="523875"/>
            <a:chOff x="2339" y="2015"/>
            <a:chExt cx="735" cy="330"/>
          </a:xfrm>
        </p:grpSpPr>
        <p:grpSp>
          <p:nvGrpSpPr>
            <p:cNvPr id="97" name="Group 97">
              <a:extLst>
                <a:ext uri="{FF2B5EF4-FFF2-40B4-BE49-F238E27FC236}">
                  <a16:creationId xmlns:a16="http://schemas.microsoft.com/office/drawing/2014/main" id="{ADC38B70-54CE-42DF-94D7-ADECEC2BFAB0}"/>
                </a:ext>
              </a:extLst>
            </p:cNvPr>
            <p:cNvGrpSpPr>
              <a:grpSpLocks/>
            </p:cNvGrpSpPr>
            <p:nvPr/>
          </p:nvGrpSpPr>
          <p:grpSpPr bwMode="auto">
            <a:xfrm flipH="1">
              <a:off x="2445" y="2044"/>
              <a:ext cx="629" cy="236"/>
              <a:chOff x="3824" y="2208"/>
              <a:chExt cx="277" cy="121"/>
            </a:xfrm>
          </p:grpSpPr>
          <p:sp>
            <p:nvSpPr>
              <p:cNvPr id="99" name="AutoShape 98">
                <a:extLst>
                  <a:ext uri="{FF2B5EF4-FFF2-40B4-BE49-F238E27FC236}">
                    <a16:creationId xmlns:a16="http://schemas.microsoft.com/office/drawing/2014/main" id="{AA8B88EA-20DA-44FF-97BE-96EDF25ACDC8}"/>
                  </a:ext>
                </a:extLst>
              </p:cNvPr>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100" name="AutoShape 99">
                <a:extLst>
                  <a:ext uri="{FF2B5EF4-FFF2-40B4-BE49-F238E27FC236}">
                    <a16:creationId xmlns:a16="http://schemas.microsoft.com/office/drawing/2014/main" id="{2A59256A-4BB1-4986-84D8-A03D716AF388}"/>
                  </a:ext>
                </a:extLst>
              </p:cNvPr>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98" name="Text Box 100">
              <a:extLst>
                <a:ext uri="{FF2B5EF4-FFF2-40B4-BE49-F238E27FC236}">
                  <a16:creationId xmlns:a16="http://schemas.microsoft.com/office/drawing/2014/main" id="{BD5B6625-906F-4F55-9E3E-BC7B1D2CFABE}"/>
                </a:ext>
              </a:extLst>
            </p:cNvPr>
            <p:cNvSpPr txBox="1">
              <a:spLocks noChangeArrowheads="1"/>
            </p:cNvSpPr>
            <p:nvPr/>
          </p:nvSpPr>
          <p:spPr bwMode="auto">
            <a:xfrm flipH="1">
              <a:off x="2339" y="2015"/>
              <a:ext cx="4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G</a:t>
              </a:r>
            </a:p>
          </p:txBody>
        </p:sp>
      </p:grpSp>
      <p:grpSp>
        <p:nvGrpSpPr>
          <p:cNvPr id="101" name="Group 101">
            <a:extLst>
              <a:ext uri="{FF2B5EF4-FFF2-40B4-BE49-F238E27FC236}">
                <a16:creationId xmlns:a16="http://schemas.microsoft.com/office/drawing/2014/main" id="{892FA5F3-D1D1-4335-8ECF-874D932F5D2F}"/>
              </a:ext>
            </a:extLst>
          </p:cNvPr>
          <p:cNvGrpSpPr>
            <a:grpSpLocks/>
          </p:cNvGrpSpPr>
          <p:nvPr/>
        </p:nvGrpSpPr>
        <p:grpSpPr bwMode="auto">
          <a:xfrm>
            <a:off x="6141611" y="1490675"/>
            <a:ext cx="1489075" cy="2103437"/>
            <a:chOff x="3010" y="1513"/>
            <a:chExt cx="938" cy="1325"/>
          </a:xfrm>
        </p:grpSpPr>
        <p:sp>
          <p:nvSpPr>
            <p:cNvPr id="102" name="AutoShape 102">
              <a:extLst>
                <a:ext uri="{FF2B5EF4-FFF2-40B4-BE49-F238E27FC236}">
                  <a16:creationId xmlns:a16="http://schemas.microsoft.com/office/drawing/2014/main" id="{E91F0D82-FC02-42E9-970B-BE9CB987E75B}"/>
                </a:ext>
              </a:extLst>
            </p:cNvPr>
            <p:cNvSpPr>
              <a:spLocks noChangeArrowheads="1"/>
            </p:cNvSpPr>
            <p:nvPr/>
          </p:nvSpPr>
          <p:spPr bwMode="auto">
            <a:xfrm>
              <a:off x="3101" y="2596"/>
              <a:ext cx="847" cy="242"/>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rPr>
                <a:t>A</a:t>
              </a:r>
            </a:p>
          </p:txBody>
        </p:sp>
        <p:grpSp>
          <p:nvGrpSpPr>
            <p:cNvPr id="103" name="Group 103">
              <a:extLst>
                <a:ext uri="{FF2B5EF4-FFF2-40B4-BE49-F238E27FC236}">
                  <a16:creationId xmlns:a16="http://schemas.microsoft.com/office/drawing/2014/main" id="{008E3E1D-5357-44D0-971C-31964E10FF06}"/>
                </a:ext>
              </a:extLst>
            </p:cNvPr>
            <p:cNvGrpSpPr>
              <a:grpSpLocks/>
            </p:cNvGrpSpPr>
            <p:nvPr/>
          </p:nvGrpSpPr>
          <p:grpSpPr bwMode="auto">
            <a:xfrm>
              <a:off x="3010" y="1513"/>
              <a:ext cx="668" cy="330"/>
              <a:chOff x="2349" y="1949"/>
              <a:chExt cx="668" cy="330"/>
            </a:xfrm>
          </p:grpSpPr>
          <p:grpSp>
            <p:nvGrpSpPr>
              <p:cNvPr id="104" name="Group 104">
                <a:extLst>
                  <a:ext uri="{FF2B5EF4-FFF2-40B4-BE49-F238E27FC236}">
                    <a16:creationId xmlns:a16="http://schemas.microsoft.com/office/drawing/2014/main" id="{4FFEED9B-10B2-4CC7-8ABE-3F7ACE6B31AA}"/>
                  </a:ext>
                </a:extLst>
              </p:cNvPr>
              <p:cNvGrpSpPr>
                <a:grpSpLocks/>
              </p:cNvGrpSpPr>
              <p:nvPr/>
            </p:nvGrpSpPr>
            <p:grpSpPr bwMode="auto">
              <a:xfrm flipH="1">
                <a:off x="2349" y="1959"/>
                <a:ext cx="668" cy="258"/>
                <a:chOff x="3847" y="2160"/>
                <a:chExt cx="294" cy="132"/>
              </a:xfrm>
            </p:grpSpPr>
            <p:sp>
              <p:nvSpPr>
                <p:cNvPr id="106" name="AutoShape 105">
                  <a:extLst>
                    <a:ext uri="{FF2B5EF4-FFF2-40B4-BE49-F238E27FC236}">
                      <a16:creationId xmlns:a16="http://schemas.microsoft.com/office/drawing/2014/main" id="{21A4F40C-5F63-4150-8B47-71B9DD3BB82C}"/>
                    </a:ext>
                  </a:extLst>
                </p:cNvPr>
                <p:cNvSpPr>
                  <a:spLocks noChangeArrowheads="1"/>
                </p:cNvSpPr>
                <p:nvPr/>
              </p:nvSpPr>
              <p:spPr bwMode="auto">
                <a:xfrm>
                  <a:off x="3847" y="2171"/>
                  <a:ext cx="29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107" name="AutoShape 106">
                  <a:extLst>
                    <a:ext uri="{FF2B5EF4-FFF2-40B4-BE49-F238E27FC236}">
                      <a16:creationId xmlns:a16="http://schemas.microsoft.com/office/drawing/2014/main" id="{CD3DFEA6-4973-4A35-B852-497212CBF204}"/>
                    </a:ext>
                  </a:extLst>
                </p:cNvPr>
                <p:cNvSpPr>
                  <a:spLocks noChangeArrowheads="1"/>
                </p:cNvSpPr>
                <p:nvPr/>
              </p:nvSpPr>
              <p:spPr bwMode="auto">
                <a:xfrm>
                  <a:off x="3897" y="2160"/>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105" name="Text Box 107">
                <a:extLst>
                  <a:ext uri="{FF2B5EF4-FFF2-40B4-BE49-F238E27FC236}">
                    <a16:creationId xmlns:a16="http://schemas.microsoft.com/office/drawing/2014/main" id="{E9E1A6B3-845C-432B-B450-4DC74301DF85}"/>
                  </a:ext>
                </a:extLst>
              </p:cNvPr>
              <p:cNvSpPr txBox="1">
                <a:spLocks noChangeArrowheads="1"/>
              </p:cNvSpPr>
              <p:nvPr/>
            </p:nvSpPr>
            <p:spPr bwMode="auto">
              <a:xfrm flipH="1">
                <a:off x="2395" y="1949"/>
                <a:ext cx="45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G</a:t>
                </a:r>
              </a:p>
            </p:txBody>
          </p:sp>
        </p:grpSp>
      </p:grpSp>
      <p:grpSp>
        <p:nvGrpSpPr>
          <p:cNvPr id="108" name="Group 108">
            <a:extLst>
              <a:ext uri="{FF2B5EF4-FFF2-40B4-BE49-F238E27FC236}">
                <a16:creationId xmlns:a16="http://schemas.microsoft.com/office/drawing/2014/main" id="{FE48B0A1-7F05-491F-A5A7-1119A3B1F961}"/>
              </a:ext>
            </a:extLst>
          </p:cNvPr>
          <p:cNvGrpSpPr>
            <a:grpSpLocks/>
          </p:cNvGrpSpPr>
          <p:nvPr/>
        </p:nvGrpSpPr>
        <p:grpSpPr bwMode="auto">
          <a:xfrm>
            <a:off x="6220986" y="1128725"/>
            <a:ext cx="996950" cy="522287"/>
            <a:chOff x="2420" y="2442"/>
            <a:chExt cx="557" cy="291"/>
          </a:xfrm>
        </p:grpSpPr>
        <p:sp>
          <p:nvSpPr>
            <p:cNvPr id="109" name="Freeform 109">
              <a:extLst>
                <a:ext uri="{FF2B5EF4-FFF2-40B4-BE49-F238E27FC236}">
                  <a16:creationId xmlns:a16="http://schemas.microsoft.com/office/drawing/2014/main" id="{94733E1C-8C7A-41C4-87BE-CFA00E49EB43}"/>
                </a:ext>
              </a:extLst>
            </p:cNvPr>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0" name="Text Box 110">
              <a:extLst>
                <a:ext uri="{FF2B5EF4-FFF2-40B4-BE49-F238E27FC236}">
                  <a16:creationId xmlns:a16="http://schemas.microsoft.com/office/drawing/2014/main" id="{972AFB80-F21C-4A77-B7E9-C951B1425212}"/>
                </a:ext>
              </a:extLst>
            </p:cNvPr>
            <p:cNvSpPr txBox="1">
              <a:spLocks noChangeArrowheads="1"/>
            </p:cNvSpPr>
            <p:nvPr/>
          </p:nvSpPr>
          <p:spPr bwMode="auto">
            <a:xfrm flipH="1">
              <a:off x="2445" y="2442"/>
              <a:ext cx="2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X</a:t>
              </a:r>
            </a:p>
          </p:txBody>
        </p:sp>
      </p:grpSp>
      <p:sp>
        <p:nvSpPr>
          <p:cNvPr id="111" name="AutoShape 111">
            <a:extLst>
              <a:ext uri="{FF2B5EF4-FFF2-40B4-BE49-F238E27FC236}">
                <a16:creationId xmlns:a16="http://schemas.microsoft.com/office/drawing/2014/main" id="{A01D70FF-8DB6-4B52-9D50-92E797CD3A0A}"/>
              </a:ext>
            </a:extLst>
          </p:cNvPr>
          <p:cNvSpPr>
            <a:spLocks noChangeArrowheads="1"/>
          </p:cNvSpPr>
          <p:nvPr/>
        </p:nvSpPr>
        <p:spPr bwMode="auto">
          <a:xfrm>
            <a:off x="6241623" y="1144600"/>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rPr>
              <a:t>A</a:t>
            </a:r>
          </a:p>
        </p:txBody>
      </p:sp>
      <p:sp>
        <p:nvSpPr>
          <p:cNvPr id="112" name="Rectangle 112">
            <a:extLst>
              <a:ext uri="{FF2B5EF4-FFF2-40B4-BE49-F238E27FC236}">
                <a16:creationId xmlns:a16="http://schemas.microsoft.com/office/drawing/2014/main" id="{890789FA-F509-4553-A88D-30E105B84AFE}"/>
              </a:ext>
            </a:extLst>
          </p:cNvPr>
          <p:cNvSpPr>
            <a:spLocks noChangeArrowheads="1"/>
          </p:cNvSpPr>
          <p:nvPr/>
        </p:nvSpPr>
        <p:spPr bwMode="auto">
          <a:xfrm>
            <a:off x="1729948" y="708037"/>
            <a:ext cx="209550" cy="2862263"/>
          </a:xfrm>
          <a:prstGeom prst="rect">
            <a:avLst/>
          </a:prstGeom>
          <a:solidFill>
            <a:srgbClr val="FFCC99"/>
          </a:solidFill>
          <a:ln w="9525">
            <a:solidFill>
              <a:srgbClr val="FFCC99"/>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113" name="Rectangle 113">
            <a:extLst>
              <a:ext uri="{FF2B5EF4-FFF2-40B4-BE49-F238E27FC236}">
                <a16:creationId xmlns:a16="http://schemas.microsoft.com/office/drawing/2014/main" id="{7D277D15-09B7-41E1-BDF2-7384F2EE39E4}"/>
              </a:ext>
            </a:extLst>
          </p:cNvPr>
          <p:cNvSpPr>
            <a:spLocks noChangeArrowheads="1"/>
          </p:cNvSpPr>
          <p:nvPr/>
        </p:nvSpPr>
        <p:spPr bwMode="auto">
          <a:xfrm>
            <a:off x="3976261" y="744550"/>
            <a:ext cx="209550" cy="2862262"/>
          </a:xfrm>
          <a:prstGeom prst="rect">
            <a:avLst/>
          </a:prstGeom>
          <a:solidFill>
            <a:srgbClr val="FFCC99"/>
          </a:solidFill>
          <a:ln w="9525">
            <a:solidFill>
              <a:srgbClr val="FFCC99"/>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114" name="Rectangle 114">
            <a:extLst>
              <a:ext uri="{FF2B5EF4-FFF2-40B4-BE49-F238E27FC236}">
                <a16:creationId xmlns:a16="http://schemas.microsoft.com/office/drawing/2014/main" id="{0144CEB0-D4CB-4391-B44E-E9995167AD2E}"/>
              </a:ext>
            </a:extLst>
          </p:cNvPr>
          <p:cNvSpPr>
            <a:spLocks noChangeArrowheads="1"/>
          </p:cNvSpPr>
          <p:nvPr/>
        </p:nvSpPr>
        <p:spPr bwMode="auto">
          <a:xfrm>
            <a:off x="6070173" y="727087"/>
            <a:ext cx="209550" cy="2862263"/>
          </a:xfrm>
          <a:prstGeom prst="rect">
            <a:avLst/>
          </a:prstGeom>
          <a:solidFill>
            <a:srgbClr val="FFCC99"/>
          </a:solidFill>
          <a:ln w="9525">
            <a:solidFill>
              <a:srgbClr val="FFCC99"/>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grpSp>
        <p:nvGrpSpPr>
          <p:cNvPr id="115" name="Group 115">
            <a:extLst>
              <a:ext uri="{FF2B5EF4-FFF2-40B4-BE49-F238E27FC236}">
                <a16:creationId xmlns:a16="http://schemas.microsoft.com/office/drawing/2014/main" id="{87897CCC-BED2-475C-82D0-B3DEE237C61B}"/>
              </a:ext>
            </a:extLst>
          </p:cNvPr>
          <p:cNvGrpSpPr>
            <a:grpSpLocks/>
          </p:cNvGrpSpPr>
          <p:nvPr/>
        </p:nvGrpSpPr>
        <p:grpSpPr bwMode="auto">
          <a:xfrm>
            <a:off x="3936573" y="3065475"/>
            <a:ext cx="1169988" cy="1465262"/>
            <a:chOff x="1670" y="2547"/>
            <a:chExt cx="737" cy="923"/>
          </a:xfrm>
        </p:grpSpPr>
        <p:grpSp>
          <p:nvGrpSpPr>
            <p:cNvPr id="116" name="Group 116">
              <a:extLst>
                <a:ext uri="{FF2B5EF4-FFF2-40B4-BE49-F238E27FC236}">
                  <a16:creationId xmlns:a16="http://schemas.microsoft.com/office/drawing/2014/main" id="{27B6BE57-CE34-49A4-9000-15A7EE36D0DF}"/>
                </a:ext>
              </a:extLst>
            </p:cNvPr>
            <p:cNvGrpSpPr>
              <a:grpSpLocks/>
            </p:cNvGrpSpPr>
            <p:nvPr/>
          </p:nvGrpSpPr>
          <p:grpSpPr bwMode="auto">
            <a:xfrm>
              <a:off x="1779" y="2871"/>
              <a:ext cx="628" cy="330"/>
              <a:chOff x="2420" y="2416"/>
              <a:chExt cx="557" cy="291"/>
            </a:xfrm>
          </p:grpSpPr>
          <p:sp>
            <p:nvSpPr>
              <p:cNvPr id="123" name="Freeform 117">
                <a:extLst>
                  <a:ext uri="{FF2B5EF4-FFF2-40B4-BE49-F238E27FC236}">
                    <a16:creationId xmlns:a16="http://schemas.microsoft.com/office/drawing/2014/main" id="{7C3DFF09-ADAF-4FF2-B6B4-B90AEAFDB2BC}"/>
                  </a:ext>
                </a:extLst>
              </p:cNvPr>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4" name="Text Box 118">
                <a:extLst>
                  <a:ext uri="{FF2B5EF4-FFF2-40B4-BE49-F238E27FC236}">
                    <a16:creationId xmlns:a16="http://schemas.microsoft.com/office/drawing/2014/main" id="{BBB87EFC-79B3-4104-B767-8E683EA679E8}"/>
                  </a:ext>
                </a:extLst>
              </p:cNvPr>
              <p:cNvSpPr txBox="1">
                <a:spLocks noChangeArrowheads="1"/>
              </p:cNvSpPr>
              <p:nvPr/>
            </p:nvSpPr>
            <p:spPr bwMode="auto">
              <a:xfrm flipH="1">
                <a:off x="2445" y="2416"/>
                <a:ext cx="2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T</a:t>
                </a:r>
              </a:p>
            </p:txBody>
          </p:sp>
        </p:grpSp>
        <p:grpSp>
          <p:nvGrpSpPr>
            <p:cNvPr id="117" name="Group 119">
              <a:extLst>
                <a:ext uri="{FF2B5EF4-FFF2-40B4-BE49-F238E27FC236}">
                  <a16:creationId xmlns:a16="http://schemas.microsoft.com/office/drawing/2014/main" id="{26A89391-0907-4378-926F-5DCA01F6C542}"/>
                </a:ext>
              </a:extLst>
            </p:cNvPr>
            <p:cNvGrpSpPr>
              <a:grpSpLocks/>
            </p:cNvGrpSpPr>
            <p:nvPr/>
          </p:nvGrpSpPr>
          <p:grpSpPr bwMode="auto">
            <a:xfrm>
              <a:off x="1670" y="3140"/>
              <a:ext cx="735" cy="330"/>
              <a:chOff x="2339" y="2015"/>
              <a:chExt cx="735" cy="330"/>
            </a:xfrm>
          </p:grpSpPr>
          <p:grpSp>
            <p:nvGrpSpPr>
              <p:cNvPr id="119" name="Group 120">
                <a:extLst>
                  <a:ext uri="{FF2B5EF4-FFF2-40B4-BE49-F238E27FC236}">
                    <a16:creationId xmlns:a16="http://schemas.microsoft.com/office/drawing/2014/main" id="{AAF689D9-EF77-4391-80CE-D26F8E276136}"/>
                  </a:ext>
                </a:extLst>
              </p:cNvPr>
              <p:cNvGrpSpPr>
                <a:grpSpLocks/>
              </p:cNvGrpSpPr>
              <p:nvPr/>
            </p:nvGrpSpPr>
            <p:grpSpPr bwMode="auto">
              <a:xfrm flipH="1">
                <a:off x="2445" y="2044"/>
                <a:ext cx="629" cy="236"/>
                <a:chOff x="3824" y="2208"/>
                <a:chExt cx="277" cy="121"/>
              </a:xfrm>
            </p:grpSpPr>
            <p:sp>
              <p:nvSpPr>
                <p:cNvPr id="121" name="AutoShape 121">
                  <a:extLst>
                    <a:ext uri="{FF2B5EF4-FFF2-40B4-BE49-F238E27FC236}">
                      <a16:creationId xmlns:a16="http://schemas.microsoft.com/office/drawing/2014/main" id="{64D7E617-3729-410A-8111-87DEAE6A61AE}"/>
                    </a:ext>
                  </a:extLst>
                </p:cNvPr>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122" name="AutoShape 122">
                  <a:extLst>
                    <a:ext uri="{FF2B5EF4-FFF2-40B4-BE49-F238E27FC236}">
                      <a16:creationId xmlns:a16="http://schemas.microsoft.com/office/drawing/2014/main" id="{BD9CC0BC-F06C-4DDB-8F07-AF6BD2886A21}"/>
                    </a:ext>
                  </a:extLst>
                </p:cNvPr>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120" name="Text Box 123">
                <a:extLst>
                  <a:ext uri="{FF2B5EF4-FFF2-40B4-BE49-F238E27FC236}">
                    <a16:creationId xmlns:a16="http://schemas.microsoft.com/office/drawing/2014/main" id="{5D32777D-1D41-4C7F-AFDA-54D4F5B67870}"/>
                  </a:ext>
                </a:extLst>
              </p:cNvPr>
              <p:cNvSpPr txBox="1">
                <a:spLocks noChangeArrowheads="1"/>
              </p:cNvSpPr>
              <p:nvPr/>
            </p:nvSpPr>
            <p:spPr bwMode="auto">
              <a:xfrm flipH="1">
                <a:off x="2339" y="2015"/>
                <a:ext cx="4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G</a:t>
                </a:r>
              </a:p>
            </p:txBody>
          </p:sp>
        </p:grpSp>
        <p:sp>
          <p:nvSpPr>
            <p:cNvPr id="118" name="Rectangle 124">
              <a:extLst>
                <a:ext uri="{FF2B5EF4-FFF2-40B4-BE49-F238E27FC236}">
                  <a16:creationId xmlns:a16="http://schemas.microsoft.com/office/drawing/2014/main" id="{2700092D-28EB-47E3-A777-72E2BE0B3F03}"/>
                </a:ext>
              </a:extLst>
            </p:cNvPr>
            <p:cNvSpPr>
              <a:spLocks noChangeArrowheads="1"/>
            </p:cNvSpPr>
            <p:nvPr/>
          </p:nvSpPr>
          <p:spPr bwMode="auto">
            <a:xfrm>
              <a:off x="1695" y="2547"/>
              <a:ext cx="121" cy="859"/>
            </a:xfrm>
            <a:prstGeom prst="rect">
              <a:avLst/>
            </a:prstGeom>
            <a:solidFill>
              <a:srgbClr val="FFCC99"/>
            </a:solidFill>
            <a:ln w="9525">
              <a:solidFill>
                <a:srgbClr val="FFCC99"/>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grpSp>
      <p:sp>
        <p:nvSpPr>
          <p:cNvPr id="125" name="AutoShape 125">
            <a:extLst>
              <a:ext uri="{FF2B5EF4-FFF2-40B4-BE49-F238E27FC236}">
                <a16:creationId xmlns:a16="http://schemas.microsoft.com/office/drawing/2014/main" id="{99564856-66E3-404F-921E-0D042C7610EB}"/>
              </a:ext>
            </a:extLst>
          </p:cNvPr>
          <p:cNvSpPr>
            <a:spLocks noChangeArrowheads="1"/>
          </p:cNvSpPr>
          <p:nvPr/>
        </p:nvSpPr>
        <p:spPr bwMode="auto">
          <a:xfrm>
            <a:off x="8680023" y="1163650"/>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rPr>
              <a:t>A</a:t>
            </a:r>
          </a:p>
        </p:txBody>
      </p:sp>
      <p:grpSp>
        <p:nvGrpSpPr>
          <p:cNvPr id="126" name="Group 126">
            <a:extLst>
              <a:ext uri="{FF2B5EF4-FFF2-40B4-BE49-F238E27FC236}">
                <a16:creationId xmlns:a16="http://schemas.microsoft.com/office/drawing/2014/main" id="{B95D43C1-29EC-44EE-91E1-2CE3755F0F6B}"/>
              </a:ext>
            </a:extLst>
          </p:cNvPr>
          <p:cNvGrpSpPr>
            <a:grpSpLocks/>
          </p:cNvGrpSpPr>
          <p:nvPr/>
        </p:nvGrpSpPr>
        <p:grpSpPr bwMode="auto">
          <a:xfrm>
            <a:off x="8506986" y="2378087"/>
            <a:ext cx="1166812" cy="523875"/>
            <a:chOff x="2339" y="2015"/>
            <a:chExt cx="735" cy="330"/>
          </a:xfrm>
        </p:grpSpPr>
        <p:grpSp>
          <p:nvGrpSpPr>
            <p:cNvPr id="127" name="Group 127">
              <a:extLst>
                <a:ext uri="{FF2B5EF4-FFF2-40B4-BE49-F238E27FC236}">
                  <a16:creationId xmlns:a16="http://schemas.microsoft.com/office/drawing/2014/main" id="{5C71EADB-B707-4497-9082-DFDB85E82100}"/>
                </a:ext>
              </a:extLst>
            </p:cNvPr>
            <p:cNvGrpSpPr>
              <a:grpSpLocks/>
            </p:cNvGrpSpPr>
            <p:nvPr/>
          </p:nvGrpSpPr>
          <p:grpSpPr bwMode="auto">
            <a:xfrm flipH="1">
              <a:off x="2445" y="2044"/>
              <a:ext cx="629" cy="236"/>
              <a:chOff x="3824" y="2208"/>
              <a:chExt cx="277" cy="121"/>
            </a:xfrm>
          </p:grpSpPr>
          <p:sp>
            <p:nvSpPr>
              <p:cNvPr id="129" name="AutoShape 128">
                <a:extLst>
                  <a:ext uri="{FF2B5EF4-FFF2-40B4-BE49-F238E27FC236}">
                    <a16:creationId xmlns:a16="http://schemas.microsoft.com/office/drawing/2014/main" id="{A4C6A1F2-E3B8-465E-9A71-89F69CBDA4A6}"/>
                  </a:ext>
                </a:extLst>
              </p:cNvPr>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130" name="AutoShape 129">
                <a:extLst>
                  <a:ext uri="{FF2B5EF4-FFF2-40B4-BE49-F238E27FC236}">
                    <a16:creationId xmlns:a16="http://schemas.microsoft.com/office/drawing/2014/main" id="{35100EEE-901D-4D17-81E5-EA8C3B152E53}"/>
                  </a:ext>
                </a:extLst>
              </p:cNvPr>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128" name="Text Box 130">
              <a:extLst>
                <a:ext uri="{FF2B5EF4-FFF2-40B4-BE49-F238E27FC236}">
                  <a16:creationId xmlns:a16="http://schemas.microsoft.com/office/drawing/2014/main" id="{AD459D90-D393-47D3-9FEC-E95EF0650249}"/>
                </a:ext>
              </a:extLst>
            </p:cNvPr>
            <p:cNvSpPr txBox="1">
              <a:spLocks noChangeArrowheads="1"/>
            </p:cNvSpPr>
            <p:nvPr/>
          </p:nvSpPr>
          <p:spPr bwMode="auto">
            <a:xfrm flipH="1">
              <a:off x="2339" y="2015"/>
              <a:ext cx="4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G</a:t>
              </a:r>
            </a:p>
          </p:txBody>
        </p:sp>
      </p:grpSp>
      <p:grpSp>
        <p:nvGrpSpPr>
          <p:cNvPr id="131" name="Group 131">
            <a:extLst>
              <a:ext uri="{FF2B5EF4-FFF2-40B4-BE49-F238E27FC236}">
                <a16:creationId xmlns:a16="http://schemas.microsoft.com/office/drawing/2014/main" id="{B091F0A5-31CB-4944-8F78-4B31C6DE253A}"/>
              </a:ext>
            </a:extLst>
          </p:cNvPr>
          <p:cNvGrpSpPr>
            <a:grpSpLocks/>
          </p:cNvGrpSpPr>
          <p:nvPr/>
        </p:nvGrpSpPr>
        <p:grpSpPr bwMode="auto">
          <a:xfrm>
            <a:off x="8660973" y="1990737"/>
            <a:ext cx="996950" cy="522288"/>
            <a:chOff x="2420" y="2442"/>
            <a:chExt cx="557" cy="291"/>
          </a:xfrm>
        </p:grpSpPr>
        <p:sp>
          <p:nvSpPr>
            <p:cNvPr id="132" name="Freeform 132">
              <a:extLst>
                <a:ext uri="{FF2B5EF4-FFF2-40B4-BE49-F238E27FC236}">
                  <a16:creationId xmlns:a16="http://schemas.microsoft.com/office/drawing/2014/main" id="{CD084340-AC93-4C6A-A5FF-D3ED4D3D3102}"/>
                </a:ext>
              </a:extLst>
            </p:cNvPr>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3" name="Text Box 133">
              <a:extLst>
                <a:ext uri="{FF2B5EF4-FFF2-40B4-BE49-F238E27FC236}">
                  <a16:creationId xmlns:a16="http://schemas.microsoft.com/office/drawing/2014/main" id="{2CA2BD67-2F8A-4BB9-929E-D780D681E29A}"/>
                </a:ext>
              </a:extLst>
            </p:cNvPr>
            <p:cNvSpPr txBox="1">
              <a:spLocks noChangeArrowheads="1"/>
            </p:cNvSpPr>
            <p:nvPr/>
          </p:nvSpPr>
          <p:spPr bwMode="auto">
            <a:xfrm flipH="1">
              <a:off x="2445" y="2442"/>
              <a:ext cx="2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T</a:t>
              </a:r>
            </a:p>
          </p:txBody>
        </p:sp>
      </p:grpSp>
      <p:grpSp>
        <p:nvGrpSpPr>
          <p:cNvPr id="134" name="Group 134">
            <a:extLst>
              <a:ext uri="{FF2B5EF4-FFF2-40B4-BE49-F238E27FC236}">
                <a16:creationId xmlns:a16="http://schemas.microsoft.com/office/drawing/2014/main" id="{C12266E2-FD14-4353-9AEB-4E19A6C8A75C}"/>
              </a:ext>
            </a:extLst>
          </p:cNvPr>
          <p:cNvGrpSpPr>
            <a:grpSpLocks/>
          </p:cNvGrpSpPr>
          <p:nvPr/>
        </p:nvGrpSpPr>
        <p:grpSpPr bwMode="auto">
          <a:xfrm>
            <a:off x="8584773" y="2797187"/>
            <a:ext cx="1439863" cy="523875"/>
            <a:chOff x="2396" y="1715"/>
            <a:chExt cx="823" cy="342"/>
          </a:xfrm>
        </p:grpSpPr>
        <p:grpSp>
          <p:nvGrpSpPr>
            <p:cNvPr id="135" name="Group 135">
              <a:extLst>
                <a:ext uri="{FF2B5EF4-FFF2-40B4-BE49-F238E27FC236}">
                  <a16:creationId xmlns:a16="http://schemas.microsoft.com/office/drawing/2014/main" id="{9839D2C1-9F92-43D7-B25A-AB37BC368EAD}"/>
                </a:ext>
              </a:extLst>
            </p:cNvPr>
            <p:cNvGrpSpPr>
              <a:grpSpLocks/>
            </p:cNvGrpSpPr>
            <p:nvPr/>
          </p:nvGrpSpPr>
          <p:grpSpPr bwMode="auto">
            <a:xfrm>
              <a:off x="2396" y="1733"/>
              <a:ext cx="823" cy="258"/>
              <a:chOff x="3482" y="2208"/>
              <a:chExt cx="365" cy="122"/>
            </a:xfrm>
          </p:grpSpPr>
          <p:grpSp>
            <p:nvGrpSpPr>
              <p:cNvPr id="137" name="Group 136">
                <a:extLst>
                  <a:ext uri="{FF2B5EF4-FFF2-40B4-BE49-F238E27FC236}">
                    <a16:creationId xmlns:a16="http://schemas.microsoft.com/office/drawing/2014/main" id="{88A795E0-3D43-45CA-A5D0-D25F796F5D22}"/>
                  </a:ext>
                </a:extLst>
              </p:cNvPr>
              <p:cNvGrpSpPr>
                <a:grpSpLocks/>
              </p:cNvGrpSpPr>
              <p:nvPr/>
            </p:nvGrpSpPr>
            <p:grpSpPr bwMode="auto">
              <a:xfrm>
                <a:off x="3484" y="2208"/>
                <a:ext cx="363" cy="122"/>
                <a:chOff x="3496" y="2256"/>
                <a:chExt cx="363" cy="122"/>
              </a:xfrm>
            </p:grpSpPr>
            <p:grpSp>
              <p:nvGrpSpPr>
                <p:cNvPr id="139" name="Group 137">
                  <a:extLst>
                    <a:ext uri="{FF2B5EF4-FFF2-40B4-BE49-F238E27FC236}">
                      <a16:creationId xmlns:a16="http://schemas.microsoft.com/office/drawing/2014/main" id="{4D959FC3-18EB-4DD0-9929-BC35076683E0}"/>
                    </a:ext>
                  </a:extLst>
                </p:cNvPr>
                <p:cNvGrpSpPr>
                  <a:grpSpLocks/>
                </p:cNvGrpSpPr>
                <p:nvPr/>
              </p:nvGrpSpPr>
              <p:grpSpPr bwMode="auto">
                <a:xfrm>
                  <a:off x="3521" y="2256"/>
                  <a:ext cx="327" cy="122"/>
                  <a:chOff x="3521" y="2220"/>
                  <a:chExt cx="327" cy="122"/>
                </a:xfrm>
              </p:grpSpPr>
              <p:sp>
                <p:nvSpPr>
                  <p:cNvPr id="141" name="Rectangle 138">
                    <a:extLst>
                      <a:ext uri="{FF2B5EF4-FFF2-40B4-BE49-F238E27FC236}">
                        <a16:creationId xmlns:a16="http://schemas.microsoft.com/office/drawing/2014/main" id="{B6E46F16-7182-4756-AA96-7FD57666BF94}"/>
                      </a:ext>
                    </a:extLst>
                  </p:cNvPr>
                  <p:cNvSpPr>
                    <a:spLocks noChangeArrowheads="1"/>
                  </p:cNvSpPr>
                  <p:nvPr/>
                </p:nvSpPr>
                <p:spPr bwMode="auto">
                  <a:xfrm>
                    <a:off x="3521" y="2221"/>
                    <a:ext cx="242" cy="121"/>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142" name="AutoShape 139">
                    <a:extLst>
                      <a:ext uri="{FF2B5EF4-FFF2-40B4-BE49-F238E27FC236}">
                        <a16:creationId xmlns:a16="http://schemas.microsoft.com/office/drawing/2014/main" id="{1199289D-801D-4854-A037-267579F76C67}"/>
                      </a:ext>
                    </a:extLst>
                  </p:cNvPr>
                  <p:cNvSpPr>
                    <a:spLocks noChangeArrowheads="1"/>
                  </p:cNvSpPr>
                  <p:nvPr/>
                </p:nvSpPr>
                <p:spPr bwMode="auto">
                  <a:xfrm>
                    <a:off x="3606" y="2220"/>
                    <a:ext cx="242" cy="121"/>
                  </a:xfrm>
                  <a:prstGeom prst="flowChartOnlineStorage">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grpSp>
            <p:sp>
              <p:nvSpPr>
                <p:cNvPr id="140" name="Line 140">
                  <a:extLst>
                    <a:ext uri="{FF2B5EF4-FFF2-40B4-BE49-F238E27FC236}">
                      <a16:creationId xmlns:a16="http://schemas.microsoft.com/office/drawing/2014/main" id="{C0D0D4B5-0C90-4C6A-87E8-6D6243F31FAC}"/>
                    </a:ext>
                  </a:extLst>
                </p:cNvPr>
                <p:cNvSpPr>
                  <a:spLocks noChangeShapeType="1"/>
                </p:cNvSpPr>
                <p:nvPr/>
              </p:nvSpPr>
              <p:spPr bwMode="auto">
                <a:xfrm>
                  <a:off x="3496" y="2257"/>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138" name="Line 141">
                <a:extLst>
                  <a:ext uri="{FF2B5EF4-FFF2-40B4-BE49-F238E27FC236}">
                    <a16:creationId xmlns:a16="http://schemas.microsoft.com/office/drawing/2014/main" id="{4DC07B62-512A-4C13-B008-BAEC7991256B}"/>
                  </a:ext>
                </a:extLst>
              </p:cNvPr>
              <p:cNvSpPr>
                <a:spLocks noChangeShapeType="1"/>
              </p:cNvSpPr>
              <p:nvPr/>
            </p:nvSpPr>
            <p:spPr bwMode="auto">
              <a:xfrm>
                <a:off x="3482" y="2330"/>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136" name="Text Box 142">
              <a:extLst>
                <a:ext uri="{FF2B5EF4-FFF2-40B4-BE49-F238E27FC236}">
                  <a16:creationId xmlns:a16="http://schemas.microsoft.com/office/drawing/2014/main" id="{C3E772D0-4F07-4B95-91C4-5E8401843C96}"/>
                </a:ext>
              </a:extLst>
            </p:cNvPr>
            <p:cNvSpPr txBox="1">
              <a:spLocks noChangeArrowheads="1"/>
            </p:cNvSpPr>
            <p:nvPr/>
          </p:nvSpPr>
          <p:spPr bwMode="auto">
            <a:xfrm>
              <a:off x="2482" y="1715"/>
              <a:ext cx="2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r>
                <a:rPr lang="en-US" altLang="vi-VN" sz="2800" b="1">
                  <a:latin typeface=".VnBlackH" pitchFamily="34" charset="0"/>
                  <a:cs typeface="Arial" panose="020B0604020202020204" pitchFamily="34" charset="0"/>
                </a:rPr>
                <a:t>X</a:t>
              </a:r>
            </a:p>
          </p:txBody>
        </p:sp>
      </p:grpSp>
      <p:grpSp>
        <p:nvGrpSpPr>
          <p:cNvPr id="143" name="Group 143">
            <a:extLst>
              <a:ext uri="{FF2B5EF4-FFF2-40B4-BE49-F238E27FC236}">
                <a16:creationId xmlns:a16="http://schemas.microsoft.com/office/drawing/2014/main" id="{607D1219-52C8-4DBB-8BA8-958A190F5246}"/>
              </a:ext>
            </a:extLst>
          </p:cNvPr>
          <p:cNvGrpSpPr>
            <a:grpSpLocks/>
          </p:cNvGrpSpPr>
          <p:nvPr/>
        </p:nvGrpSpPr>
        <p:grpSpPr bwMode="auto">
          <a:xfrm>
            <a:off x="8526036" y="722325"/>
            <a:ext cx="1166812" cy="523875"/>
            <a:chOff x="2339" y="2015"/>
            <a:chExt cx="735" cy="330"/>
          </a:xfrm>
        </p:grpSpPr>
        <p:grpSp>
          <p:nvGrpSpPr>
            <p:cNvPr id="144" name="Group 144">
              <a:extLst>
                <a:ext uri="{FF2B5EF4-FFF2-40B4-BE49-F238E27FC236}">
                  <a16:creationId xmlns:a16="http://schemas.microsoft.com/office/drawing/2014/main" id="{666E4492-CE1D-465C-97A6-A6D0E712FFE2}"/>
                </a:ext>
              </a:extLst>
            </p:cNvPr>
            <p:cNvGrpSpPr>
              <a:grpSpLocks/>
            </p:cNvGrpSpPr>
            <p:nvPr/>
          </p:nvGrpSpPr>
          <p:grpSpPr bwMode="auto">
            <a:xfrm flipH="1">
              <a:off x="2445" y="2044"/>
              <a:ext cx="629" cy="236"/>
              <a:chOff x="3824" y="2208"/>
              <a:chExt cx="277" cy="121"/>
            </a:xfrm>
          </p:grpSpPr>
          <p:sp>
            <p:nvSpPr>
              <p:cNvPr id="146" name="AutoShape 145">
                <a:extLst>
                  <a:ext uri="{FF2B5EF4-FFF2-40B4-BE49-F238E27FC236}">
                    <a16:creationId xmlns:a16="http://schemas.microsoft.com/office/drawing/2014/main" id="{4C80BD6C-B627-4DCF-AD56-833981E1640D}"/>
                  </a:ext>
                </a:extLst>
              </p:cNvPr>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147" name="AutoShape 146">
                <a:extLst>
                  <a:ext uri="{FF2B5EF4-FFF2-40B4-BE49-F238E27FC236}">
                    <a16:creationId xmlns:a16="http://schemas.microsoft.com/office/drawing/2014/main" id="{12BD9E88-EDAA-4A7C-A779-393E6B858EFE}"/>
                  </a:ext>
                </a:extLst>
              </p:cNvPr>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145" name="Text Box 147">
              <a:extLst>
                <a:ext uri="{FF2B5EF4-FFF2-40B4-BE49-F238E27FC236}">
                  <a16:creationId xmlns:a16="http://schemas.microsoft.com/office/drawing/2014/main" id="{066908D6-FA42-4EDC-A779-6148BBBB8495}"/>
                </a:ext>
              </a:extLst>
            </p:cNvPr>
            <p:cNvSpPr txBox="1">
              <a:spLocks noChangeArrowheads="1"/>
            </p:cNvSpPr>
            <p:nvPr/>
          </p:nvSpPr>
          <p:spPr bwMode="auto">
            <a:xfrm flipH="1">
              <a:off x="2339" y="2015"/>
              <a:ext cx="4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G</a:t>
              </a:r>
            </a:p>
          </p:txBody>
        </p:sp>
      </p:grpSp>
      <p:grpSp>
        <p:nvGrpSpPr>
          <p:cNvPr id="148" name="Group 148">
            <a:extLst>
              <a:ext uri="{FF2B5EF4-FFF2-40B4-BE49-F238E27FC236}">
                <a16:creationId xmlns:a16="http://schemas.microsoft.com/office/drawing/2014/main" id="{4727DD48-C602-4D40-9B2D-6AB9A812B9CF}"/>
              </a:ext>
            </a:extLst>
          </p:cNvPr>
          <p:cNvGrpSpPr>
            <a:grpSpLocks/>
          </p:cNvGrpSpPr>
          <p:nvPr/>
        </p:nvGrpSpPr>
        <p:grpSpPr bwMode="auto">
          <a:xfrm>
            <a:off x="8506986" y="1552587"/>
            <a:ext cx="1166812" cy="523875"/>
            <a:chOff x="2339" y="2015"/>
            <a:chExt cx="735" cy="330"/>
          </a:xfrm>
        </p:grpSpPr>
        <p:grpSp>
          <p:nvGrpSpPr>
            <p:cNvPr id="149" name="Group 149">
              <a:extLst>
                <a:ext uri="{FF2B5EF4-FFF2-40B4-BE49-F238E27FC236}">
                  <a16:creationId xmlns:a16="http://schemas.microsoft.com/office/drawing/2014/main" id="{CC8572DF-BD18-4141-9DD5-65AD1D706857}"/>
                </a:ext>
              </a:extLst>
            </p:cNvPr>
            <p:cNvGrpSpPr>
              <a:grpSpLocks/>
            </p:cNvGrpSpPr>
            <p:nvPr/>
          </p:nvGrpSpPr>
          <p:grpSpPr bwMode="auto">
            <a:xfrm flipH="1">
              <a:off x="2445" y="2044"/>
              <a:ext cx="629" cy="236"/>
              <a:chOff x="3824" y="2208"/>
              <a:chExt cx="277" cy="121"/>
            </a:xfrm>
          </p:grpSpPr>
          <p:sp>
            <p:nvSpPr>
              <p:cNvPr id="151" name="AutoShape 150">
                <a:extLst>
                  <a:ext uri="{FF2B5EF4-FFF2-40B4-BE49-F238E27FC236}">
                    <a16:creationId xmlns:a16="http://schemas.microsoft.com/office/drawing/2014/main" id="{08A25E50-8081-40A0-A585-6340DCB0DDD4}"/>
                  </a:ext>
                </a:extLst>
              </p:cNvPr>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152" name="AutoShape 151">
                <a:extLst>
                  <a:ext uri="{FF2B5EF4-FFF2-40B4-BE49-F238E27FC236}">
                    <a16:creationId xmlns:a16="http://schemas.microsoft.com/office/drawing/2014/main" id="{D13FFF67-778B-4701-A6DB-58AB75F13F80}"/>
                  </a:ext>
                </a:extLst>
              </p:cNvPr>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endParaRPr lang="vi-VN" altLang="vi-VN" sz="2800" b="1">
                  <a:latin typeface=".VnArial" panose="020B7200000000000000" pitchFamily="34" charset="0"/>
                </a:endParaRPr>
              </a:p>
            </p:txBody>
          </p:sp>
        </p:grpSp>
        <p:sp>
          <p:nvSpPr>
            <p:cNvPr id="150" name="Text Box 152">
              <a:extLst>
                <a:ext uri="{FF2B5EF4-FFF2-40B4-BE49-F238E27FC236}">
                  <a16:creationId xmlns:a16="http://schemas.microsoft.com/office/drawing/2014/main" id="{5CD0D5AF-3B19-44FC-B75E-3DC8B7367B33}"/>
                </a:ext>
              </a:extLst>
            </p:cNvPr>
            <p:cNvSpPr txBox="1">
              <a:spLocks noChangeArrowheads="1"/>
            </p:cNvSpPr>
            <p:nvPr/>
          </p:nvSpPr>
          <p:spPr bwMode="auto">
            <a:xfrm flipH="1">
              <a:off x="2339" y="2015"/>
              <a:ext cx="4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r" eaLnBrk="1" hangingPunct="1"/>
              <a:r>
                <a:rPr lang="en-US" altLang="vi-VN" sz="2800" b="1">
                  <a:latin typeface=".VnBlackH" pitchFamily="34" charset="0"/>
                  <a:cs typeface="Arial" panose="020B0604020202020204" pitchFamily="34" charset="0"/>
                </a:rPr>
                <a:t>G</a:t>
              </a:r>
            </a:p>
          </p:txBody>
        </p:sp>
      </p:grpSp>
      <p:sp>
        <p:nvSpPr>
          <p:cNvPr id="153" name="Rectangle 153">
            <a:extLst>
              <a:ext uri="{FF2B5EF4-FFF2-40B4-BE49-F238E27FC236}">
                <a16:creationId xmlns:a16="http://schemas.microsoft.com/office/drawing/2014/main" id="{4F817DAC-E18F-4E4E-A569-9A968823DA12}"/>
              </a:ext>
            </a:extLst>
          </p:cNvPr>
          <p:cNvSpPr>
            <a:spLocks noChangeArrowheads="1"/>
          </p:cNvSpPr>
          <p:nvPr/>
        </p:nvSpPr>
        <p:spPr bwMode="auto">
          <a:xfrm>
            <a:off x="8489523" y="766775"/>
            <a:ext cx="209550" cy="2862262"/>
          </a:xfrm>
          <a:prstGeom prst="rect">
            <a:avLst/>
          </a:prstGeom>
          <a:solidFill>
            <a:srgbClr val="FFCC99"/>
          </a:solidFill>
          <a:ln w="9525">
            <a:solidFill>
              <a:srgbClr val="FFCC99"/>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endParaRPr lang="vi-VN" altLang="vi-VN" sz="2800" b="1"/>
          </a:p>
        </p:txBody>
      </p:sp>
      <p:sp>
        <p:nvSpPr>
          <p:cNvPr id="154" name="Text Box 154">
            <a:extLst>
              <a:ext uri="{FF2B5EF4-FFF2-40B4-BE49-F238E27FC236}">
                <a16:creationId xmlns:a16="http://schemas.microsoft.com/office/drawing/2014/main" id="{FB732CB1-CD19-4621-BFAA-AF65C02EE255}"/>
              </a:ext>
            </a:extLst>
          </p:cNvPr>
          <p:cNvSpPr txBox="1">
            <a:spLocks noChangeArrowheads="1"/>
          </p:cNvSpPr>
          <p:nvPr/>
        </p:nvSpPr>
        <p:spPr bwMode="auto">
          <a:xfrm>
            <a:off x="4374250" y="149237"/>
            <a:ext cx="346075" cy="3667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spcBef>
                <a:spcPct val="50000"/>
              </a:spcBef>
            </a:pPr>
            <a:r>
              <a:rPr lang="en-US" altLang="vi-VN" b="1">
                <a:solidFill>
                  <a:srgbClr val="FFFF00"/>
                </a:solidFill>
                <a:latin typeface=".VnBlackH" pitchFamily="34" charset="0"/>
                <a:cs typeface="Arial" panose="020B0604020202020204" pitchFamily="34" charset="0"/>
              </a:rPr>
              <a:t>1</a:t>
            </a:r>
          </a:p>
        </p:txBody>
      </p:sp>
      <p:sp>
        <p:nvSpPr>
          <p:cNvPr id="155" name="Text Box 155">
            <a:extLst>
              <a:ext uri="{FF2B5EF4-FFF2-40B4-BE49-F238E27FC236}">
                <a16:creationId xmlns:a16="http://schemas.microsoft.com/office/drawing/2014/main" id="{486184D9-5B3B-4CD1-86B7-33A5F7B0B086}"/>
              </a:ext>
            </a:extLst>
          </p:cNvPr>
          <p:cNvSpPr txBox="1">
            <a:spLocks noChangeArrowheads="1"/>
          </p:cNvSpPr>
          <p:nvPr/>
        </p:nvSpPr>
        <p:spPr bwMode="auto">
          <a:xfrm>
            <a:off x="6434810" y="163758"/>
            <a:ext cx="346075" cy="3667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spcBef>
                <a:spcPct val="50000"/>
              </a:spcBef>
            </a:pPr>
            <a:r>
              <a:rPr lang="en-US" altLang="vi-VN" b="1">
                <a:solidFill>
                  <a:srgbClr val="FFFF00"/>
                </a:solidFill>
                <a:latin typeface=".VnBlackH" pitchFamily="34" charset="0"/>
                <a:cs typeface="Arial" panose="020B0604020202020204" pitchFamily="34" charset="0"/>
              </a:rPr>
              <a:t>2</a:t>
            </a:r>
          </a:p>
        </p:txBody>
      </p:sp>
      <p:sp>
        <p:nvSpPr>
          <p:cNvPr id="156" name="Text Box 156">
            <a:extLst>
              <a:ext uri="{FF2B5EF4-FFF2-40B4-BE49-F238E27FC236}">
                <a16:creationId xmlns:a16="http://schemas.microsoft.com/office/drawing/2014/main" id="{7C9D509B-93E0-43A2-B17B-E402D992ADFA}"/>
              </a:ext>
            </a:extLst>
          </p:cNvPr>
          <p:cNvSpPr txBox="1">
            <a:spLocks noChangeArrowheads="1"/>
          </p:cNvSpPr>
          <p:nvPr/>
        </p:nvSpPr>
        <p:spPr bwMode="auto">
          <a:xfrm>
            <a:off x="8841472" y="147004"/>
            <a:ext cx="344487" cy="3667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spcBef>
                <a:spcPct val="50000"/>
              </a:spcBef>
            </a:pPr>
            <a:r>
              <a:rPr lang="en-US" altLang="vi-VN" b="1">
                <a:solidFill>
                  <a:srgbClr val="FFFF00"/>
                </a:solidFill>
                <a:latin typeface=".VnBlackH" pitchFamily="34" charset="0"/>
                <a:cs typeface="Arial" panose="020B0604020202020204" pitchFamily="34" charset="0"/>
              </a:rPr>
              <a:t>3</a:t>
            </a:r>
          </a:p>
        </p:txBody>
      </p:sp>
      <p:sp>
        <p:nvSpPr>
          <p:cNvPr id="157" name="Text Box 157">
            <a:extLst>
              <a:ext uri="{FF2B5EF4-FFF2-40B4-BE49-F238E27FC236}">
                <a16:creationId xmlns:a16="http://schemas.microsoft.com/office/drawing/2014/main" id="{A4798E48-6BFB-4AFB-AE94-E2C908A597AE}"/>
              </a:ext>
            </a:extLst>
          </p:cNvPr>
          <p:cNvSpPr txBox="1">
            <a:spLocks noChangeArrowheads="1"/>
          </p:cNvSpPr>
          <p:nvPr/>
        </p:nvSpPr>
        <p:spPr bwMode="auto">
          <a:xfrm>
            <a:off x="3857992" y="4503750"/>
            <a:ext cx="1490662" cy="49244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spcBef>
                <a:spcPct val="50000"/>
              </a:spcBef>
            </a:pPr>
            <a:r>
              <a:rPr lang="en-US" altLang="vi-VN" sz="2600" b="1" dirty="0" err="1">
                <a:solidFill>
                  <a:schemeClr val="bg1"/>
                </a:solidFill>
                <a:latin typeface="Times New Roman" panose="02020603050405020304" pitchFamily="18" charset="0"/>
                <a:cs typeface="Times New Roman" panose="02020603050405020304" pitchFamily="18" charset="0"/>
              </a:rPr>
              <a:t>Số</a:t>
            </a:r>
            <a:r>
              <a:rPr lang="en-US" altLang="vi-VN" sz="2600" b="1" dirty="0">
                <a:solidFill>
                  <a:schemeClr val="bg1"/>
                </a:solidFill>
                <a:latin typeface="Times New Roman" panose="02020603050405020304" pitchFamily="18" charset="0"/>
                <a:cs typeface="Times New Roman" panose="02020603050405020304" pitchFamily="18" charset="0"/>
              </a:rPr>
              <a:t> </a:t>
            </a:r>
            <a:r>
              <a:rPr lang="en-US" altLang="vi-VN" sz="2600" b="1" dirty="0" err="1">
                <a:solidFill>
                  <a:schemeClr val="bg1"/>
                </a:solidFill>
                <a:latin typeface="Times New Roman" panose="02020603050405020304" pitchFamily="18" charset="0"/>
                <a:cs typeface="Times New Roman" panose="02020603050405020304" pitchFamily="18" charset="0"/>
              </a:rPr>
              <a:t>lượng</a:t>
            </a:r>
            <a:endParaRPr lang="en-US" altLang="vi-VN" sz="2600" b="1" dirty="0">
              <a:solidFill>
                <a:schemeClr val="bg1"/>
              </a:solidFill>
              <a:latin typeface="Times New Roman" panose="02020603050405020304" pitchFamily="18" charset="0"/>
              <a:cs typeface="Times New Roman" panose="02020603050405020304" pitchFamily="18" charset="0"/>
            </a:endParaRPr>
          </a:p>
        </p:txBody>
      </p:sp>
      <p:sp>
        <p:nvSpPr>
          <p:cNvPr id="158" name="Text Box 158">
            <a:extLst>
              <a:ext uri="{FF2B5EF4-FFF2-40B4-BE49-F238E27FC236}">
                <a16:creationId xmlns:a16="http://schemas.microsoft.com/office/drawing/2014/main" id="{1921CBDF-2D6E-49B5-9F47-795CF083D987}"/>
              </a:ext>
            </a:extLst>
          </p:cNvPr>
          <p:cNvSpPr txBox="1">
            <a:spLocks noChangeArrowheads="1"/>
          </p:cNvSpPr>
          <p:nvPr/>
        </p:nvSpPr>
        <p:spPr bwMode="auto">
          <a:xfrm>
            <a:off x="5844748" y="4427550"/>
            <a:ext cx="2227263" cy="5191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spcBef>
                <a:spcPct val="50000"/>
              </a:spcBef>
            </a:pPr>
            <a:r>
              <a:rPr lang="en-US" altLang="vi-VN" sz="2800" b="1" dirty="0" err="1">
                <a:solidFill>
                  <a:schemeClr val="bg1"/>
                </a:solidFill>
                <a:latin typeface="Times New Roman" panose="02020603050405020304" pitchFamily="18" charset="0"/>
                <a:cs typeface="Times New Roman" panose="02020603050405020304" pitchFamily="18" charset="0"/>
              </a:rPr>
              <a:t>Thành</a:t>
            </a:r>
            <a:r>
              <a:rPr lang="en-US" altLang="vi-VN" sz="2800" b="1" dirty="0">
                <a:solidFill>
                  <a:schemeClr val="bg1"/>
                </a:solidFill>
                <a:latin typeface="Times New Roman" panose="02020603050405020304" pitchFamily="18" charset="0"/>
                <a:cs typeface="Times New Roman" panose="02020603050405020304" pitchFamily="18" charset="0"/>
              </a:rPr>
              <a:t> </a:t>
            </a:r>
            <a:r>
              <a:rPr lang="en-US" altLang="vi-VN" sz="2800" b="1" dirty="0" err="1">
                <a:solidFill>
                  <a:schemeClr val="bg1"/>
                </a:solidFill>
                <a:latin typeface="Times New Roman" panose="02020603050405020304" pitchFamily="18" charset="0"/>
                <a:cs typeface="Times New Roman" panose="02020603050405020304" pitchFamily="18" charset="0"/>
              </a:rPr>
              <a:t>phần</a:t>
            </a:r>
            <a:endParaRPr lang="en-US" altLang="vi-VN" sz="2800" b="1" dirty="0">
              <a:solidFill>
                <a:schemeClr val="bg1"/>
              </a:solidFill>
              <a:latin typeface="Times New Roman" panose="02020603050405020304" pitchFamily="18" charset="0"/>
              <a:cs typeface="Times New Roman" panose="02020603050405020304" pitchFamily="18" charset="0"/>
            </a:endParaRPr>
          </a:p>
        </p:txBody>
      </p:sp>
      <p:sp>
        <p:nvSpPr>
          <p:cNvPr id="159" name="Text Box 159">
            <a:extLst>
              <a:ext uri="{FF2B5EF4-FFF2-40B4-BE49-F238E27FC236}">
                <a16:creationId xmlns:a16="http://schemas.microsoft.com/office/drawing/2014/main" id="{52B1F2B5-3A20-47C5-8B36-B3BF64EF52E1}"/>
              </a:ext>
            </a:extLst>
          </p:cNvPr>
          <p:cNvSpPr txBox="1">
            <a:spLocks noChangeArrowheads="1"/>
          </p:cNvSpPr>
          <p:nvPr/>
        </p:nvSpPr>
        <p:spPr bwMode="auto">
          <a:xfrm>
            <a:off x="8405386" y="4454220"/>
            <a:ext cx="2641337" cy="49244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spcBef>
                <a:spcPct val="50000"/>
              </a:spcBef>
            </a:pPr>
            <a:r>
              <a:rPr lang="en-US" altLang="vi-VN" sz="2600" b="1" dirty="0" err="1">
                <a:solidFill>
                  <a:schemeClr val="bg1"/>
                </a:solidFill>
                <a:latin typeface="Times New Roman" panose="02020603050405020304" pitchFamily="18" charset="0"/>
                <a:cs typeface="Times New Roman" panose="02020603050405020304" pitchFamily="18" charset="0"/>
              </a:rPr>
              <a:t>Trình</a:t>
            </a:r>
            <a:r>
              <a:rPr lang="en-US" altLang="vi-VN" sz="2600" b="1" dirty="0">
                <a:solidFill>
                  <a:schemeClr val="bg1"/>
                </a:solidFill>
                <a:latin typeface="Times New Roman" panose="02020603050405020304" pitchFamily="18" charset="0"/>
                <a:cs typeface="Times New Roman" panose="02020603050405020304" pitchFamily="18" charset="0"/>
              </a:rPr>
              <a:t> </a:t>
            </a:r>
            <a:r>
              <a:rPr lang="en-US" altLang="vi-VN" sz="2600" b="1" dirty="0" err="1">
                <a:solidFill>
                  <a:schemeClr val="bg1"/>
                </a:solidFill>
                <a:latin typeface="Times New Roman" panose="02020603050405020304" pitchFamily="18" charset="0"/>
                <a:cs typeface="Times New Roman" panose="02020603050405020304" pitchFamily="18" charset="0"/>
              </a:rPr>
              <a:t>tự</a:t>
            </a:r>
            <a:r>
              <a:rPr lang="en-US" altLang="vi-VN" sz="2600" b="1" dirty="0">
                <a:solidFill>
                  <a:schemeClr val="bg1"/>
                </a:solidFill>
                <a:latin typeface="Times New Roman" panose="02020603050405020304" pitchFamily="18" charset="0"/>
                <a:cs typeface="Times New Roman" panose="02020603050405020304" pitchFamily="18" charset="0"/>
              </a:rPr>
              <a:t> </a:t>
            </a:r>
            <a:r>
              <a:rPr lang="en-US" altLang="vi-VN" sz="2600" b="1" dirty="0" err="1">
                <a:solidFill>
                  <a:schemeClr val="bg1"/>
                </a:solidFill>
                <a:latin typeface="Times New Roman" panose="02020603050405020304" pitchFamily="18" charset="0"/>
                <a:cs typeface="Times New Roman" panose="02020603050405020304" pitchFamily="18" charset="0"/>
              </a:rPr>
              <a:t>sắp</a:t>
            </a:r>
            <a:r>
              <a:rPr lang="en-US" altLang="vi-VN" sz="2600" b="1" dirty="0">
                <a:solidFill>
                  <a:schemeClr val="bg1"/>
                </a:solidFill>
                <a:latin typeface="Times New Roman" panose="02020603050405020304" pitchFamily="18" charset="0"/>
                <a:cs typeface="Times New Roman" panose="02020603050405020304" pitchFamily="18" charset="0"/>
              </a:rPr>
              <a:t> </a:t>
            </a:r>
            <a:r>
              <a:rPr lang="en-US" altLang="vi-VN" sz="2600" b="1" dirty="0" err="1">
                <a:solidFill>
                  <a:schemeClr val="bg1"/>
                </a:solidFill>
                <a:latin typeface="Times New Roman" panose="02020603050405020304" pitchFamily="18" charset="0"/>
                <a:cs typeface="Times New Roman" panose="02020603050405020304" pitchFamily="18" charset="0"/>
              </a:rPr>
              <a:t>xếp</a:t>
            </a:r>
            <a:endParaRPr lang="en-US" altLang="vi-VN" sz="2600" b="1" dirty="0">
              <a:solidFill>
                <a:schemeClr val="bg1"/>
              </a:solidFill>
              <a:latin typeface="Times New Roman" panose="02020603050405020304" pitchFamily="18" charset="0"/>
              <a:cs typeface="Times New Roman" panose="02020603050405020304" pitchFamily="18" charset="0"/>
            </a:endParaRPr>
          </a:p>
        </p:txBody>
      </p:sp>
      <p:sp>
        <p:nvSpPr>
          <p:cNvPr id="160" name="Text Box 154">
            <a:extLst>
              <a:ext uri="{FF2B5EF4-FFF2-40B4-BE49-F238E27FC236}">
                <a16:creationId xmlns:a16="http://schemas.microsoft.com/office/drawing/2014/main" id="{5C911120-78EF-4901-AAB1-6262CBC9CA09}"/>
              </a:ext>
            </a:extLst>
          </p:cNvPr>
          <p:cNvSpPr txBox="1">
            <a:spLocks noChangeArrowheads="1"/>
          </p:cNvSpPr>
          <p:nvPr/>
        </p:nvSpPr>
        <p:spPr bwMode="auto">
          <a:xfrm>
            <a:off x="1729948" y="72844"/>
            <a:ext cx="1491720" cy="46166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eaLnBrk="1" hangingPunct="1">
              <a:spcBef>
                <a:spcPct val="50000"/>
              </a:spcBef>
            </a:pPr>
            <a:r>
              <a:rPr lang="en-US" altLang="vi-VN" sz="2400" b="1" dirty="0">
                <a:solidFill>
                  <a:srgbClr val="FFFF00"/>
                </a:solidFill>
                <a:latin typeface="Arial" panose="020B0604020202020204" pitchFamily="34" charset="0"/>
                <a:cs typeface="Arial" panose="020B0604020202020204" pitchFamily="34" charset="0"/>
              </a:rPr>
              <a:t>Ban </a:t>
            </a:r>
            <a:r>
              <a:rPr lang="en-US" altLang="vi-VN" sz="2400" b="1" dirty="0" err="1">
                <a:solidFill>
                  <a:srgbClr val="FFFF00"/>
                </a:solidFill>
                <a:latin typeface="Arial" panose="020B0604020202020204" pitchFamily="34" charset="0"/>
                <a:cs typeface="Arial" panose="020B0604020202020204" pitchFamily="34" charset="0"/>
              </a:rPr>
              <a:t>đầu</a:t>
            </a:r>
            <a:endParaRPr lang="en-US" altLang="vi-VN" sz="2400" b="1" dirty="0">
              <a:solidFill>
                <a:srgbClr val="FFFF00"/>
              </a:solidFill>
              <a:latin typeface="Arial" panose="020B0604020202020204" pitchFamily="34" charset="0"/>
              <a:cs typeface="Arial" panose="020B0604020202020204" pitchFamily="34" charset="0"/>
            </a:endParaRPr>
          </a:p>
        </p:txBody>
      </p:sp>
      <p:sp>
        <p:nvSpPr>
          <p:cNvPr id="161" name="Rectangle 160">
            <a:extLst>
              <a:ext uri="{FF2B5EF4-FFF2-40B4-BE49-F238E27FC236}">
                <a16:creationId xmlns:a16="http://schemas.microsoft.com/office/drawing/2014/main" id="{3EF304D4-4356-47B4-995A-BD05A84784E9}"/>
              </a:ext>
            </a:extLst>
          </p:cNvPr>
          <p:cNvSpPr/>
          <p:nvPr/>
        </p:nvSpPr>
        <p:spPr>
          <a:xfrm>
            <a:off x="1421545" y="5268283"/>
            <a:ext cx="10160855" cy="1292662"/>
          </a:xfrm>
          <a:prstGeom prst="rect">
            <a:avLst/>
          </a:prstGeom>
        </p:spPr>
        <p:txBody>
          <a:bodyPr wrap="square">
            <a:spAutoFit/>
          </a:bodyPr>
          <a:lstStyle/>
          <a:p>
            <a:r>
              <a:rPr lang="vi-VN" sz="2600" dirty="0">
                <a:solidFill>
                  <a:srgbClr val="231F20"/>
                </a:solidFill>
                <a:latin typeface="+mj-lt"/>
                <a:ea typeface="Symbola"/>
                <a:cs typeface="Symbola"/>
              </a:rPr>
              <a:t>DNA cấu trúc đa phân, từ 4 loại nucleotide sắp xếp theo trình tự khác nhau tạo nên sự</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đa</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dạng</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cho</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các</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phân</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tử</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DNA</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khác</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nhau</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về</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số</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lượng,</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thành</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phần</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và</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trình</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tự</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sắp</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xếp</a:t>
            </a:r>
            <a:r>
              <a:rPr lang="vi-VN" sz="2600" spc="-20" dirty="0">
                <a:solidFill>
                  <a:srgbClr val="231F20"/>
                </a:solidFill>
                <a:latin typeface="+mj-lt"/>
                <a:ea typeface="Symbola"/>
                <a:cs typeface="Symbola"/>
              </a:rPr>
              <a:t> </a:t>
            </a:r>
            <a:r>
              <a:rPr lang="vi-VN" sz="2600" dirty="0">
                <a:solidFill>
                  <a:srgbClr val="231F20"/>
                </a:solidFill>
                <a:latin typeface="+mj-lt"/>
                <a:ea typeface="Symbola"/>
                <a:cs typeface="Symbola"/>
              </a:rPr>
              <a:t>các nucleotide. </a:t>
            </a:r>
            <a:endParaRPr lang="en-US" sz="2600" dirty="0">
              <a:latin typeface="+mj-lt"/>
            </a:endParaRPr>
          </a:p>
        </p:txBody>
      </p:sp>
    </p:spTree>
    <p:extLst>
      <p:ext uri="{BB962C8B-B14F-4D97-AF65-F5344CB8AC3E}">
        <p14:creationId xmlns:p14="http://schemas.microsoft.com/office/powerpoint/2010/main" val="1628287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blinds(horizontal)">
                                      <p:cBhvr>
                                        <p:cTn id="7" dur="5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2000"/>
                                        <p:tgtEl>
                                          <p:spTgt spid="115"/>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p:cTn id="17" dur="1000" fill="hold"/>
                                        <p:tgtEl>
                                          <p:spTgt spid="157"/>
                                        </p:tgtEl>
                                        <p:attrNameLst>
                                          <p:attrName>ppt_x</p:attrName>
                                        </p:attrNameLst>
                                      </p:cBhvr>
                                      <p:tavLst>
                                        <p:tav tm="0">
                                          <p:val>
                                            <p:strVal val="#ppt_x-.2"/>
                                          </p:val>
                                        </p:tav>
                                        <p:tav tm="100000">
                                          <p:val>
                                            <p:strVal val="#ppt_x"/>
                                          </p:val>
                                        </p:tav>
                                      </p:tavLst>
                                    </p:anim>
                                    <p:anim calcmode="lin" valueType="num">
                                      <p:cBhvr>
                                        <p:cTn id="18" dur="1000" fill="hold"/>
                                        <p:tgtEl>
                                          <p:spTgt spid="15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2000"/>
                                        <p:tgtEl>
                                          <p:spTgt spid="101"/>
                                        </p:tgtEl>
                                      </p:cBhvr>
                                    </p:animEffect>
                                    <p:set>
                                      <p:cBhvr>
                                        <p:cTn id="24" dur="1" fill="hold">
                                          <p:stCondLst>
                                            <p:cond delay="1999"/>
                                          </p:stCondLst>
                                        </p:cTn>
                                        <p:tgtEl>
                                          <p:spTgt spid="101"/>
                                        </p:tgtEl>
                                        <p:attrNameLst>
                                          <p:attrName>style.visibility</p:attrName>
                                        </p:attrNameLst>
                                      </p:cBhvr>
                                      <p:to>
                                        <p:strVal val="hidden"/>
                                      </p:to>
                                    </p:se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158"/>
                                        </p:tgtEl>
                                        <p:attrNameLst>
                                          <p:attrName>style.visibility</p:attrName>
                                        </p:attrNameLst>
                                      </p:cBhvr>
                                      <p:to>
                                        <p:strVal val="visible"/>
                                      </p:to>
                                    </p:set>
                                    <p:anim calcmode="lin" valueType="num">
                                      <p:cBhvr>
                                        <p:cTn id="33" dur="1000" fill="hold"/>
                                        <p:tgtEl>
                                          <p:spTgt spid="158"/>
                                        </p:tgtEl>
                                        <p:attrNameLst>
                                          <p:attrName>ppt_x</p:attrName>
                                        </p:attrNameLst>
                                      </p:cBhvr>
                                      <p:tavLst>
                                        <p:tav tm="0">
                                          <p:val>
                                            <p:strVal val="#ppt_x-.2"/>
                                          </p:val>
                                        </p:tav>
                                        <p:tav tm="100000">
                                          <p:val>
                                            <p:strVal val="#ppt_x"/>
                                          </p:val>
                                        </p:tav>
                                      </p:tavLst>
                                    </p:anim>
                                    <p:anim calcmode="lin" valueType="num">
                                      <p:cBhvr>
                                        <p:cTn id="34" dur="1000" fill="hold"/>
                                        <p:tgtEl>
                                          <p:spTgt spid="158"/>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58"/>
                                        </p:tgtEl>
                                      </p:cBhvr>
                                    </p:animEffect>
                                  </p:childTnLst>
                                </p:cTn>
                              </p:par>
                            </p:childTnLst>
                          </p:cTn>
                        </p:par>
                      </p:childTnLst>
                    </p:cTn>
                  </p:par>
                  <p:par>
                    <p:cTn id="36" fill="hold">
                      <p:stCondLst>
                        <p:cond delay="indefinite"/>
                      </p:stCondLst>
                      <p:childTnLst>
                        <p:par>
                          <p:cTn id="37" fill="hold">
                            <p:stCondLst>
                              <p:cond delay="0"/>
                            </p:stCondLst>
                            <p:childTnLst>
                              <p:par>
                                <p:cTn id="38" presetID="58" presetClass="path" presetSubtype="0" accel="50000" decel="50000" fill="hold" nodeType="clickEffect">
                                  <p:stCondLst>
                                    <p:cond delay="0"/>
                                  </p:stCondLst>
                                  <p:childTnLst>
                                    <p:animMotion origin="layout" path="M 2.70833E-6 -0.00556 L 0.03997 0.02847 C 0.04896 0.03587 0.05403 0.04652 0.05403 0.05787 C 0.05403 0.0706 0.04896 0.08078 0.03997 0.08796 L 2.70833E-6 0.12291 " pathEditMode="relative" rAng="0" ptsTypes="AAAAA">
                                      <p:cBhvr>
                                        <p:cTn id="39" dur="2000" fill="hold"/>
                                        <p:tgtEl>
                                          <p:spTgt spid="125"/>
                                        </p:tgtEl>
                                        <p:attrNameLst>
                                          <p:attrName>ppt_x</p:attrName>
                                          <p:attrName>ppt_y</p:attrName>
                                        </p:attrNameLst>
                                      </p:cBhvr>
                                      <p:rCtr x="2695" y="6412"/>
                                    </p:animMotion>
                                  </p:childTnLst>
                                </p:cTn>
                              </p:par>
                              <p:par>
                                <p:cTn id="40" presetID="58" presetClass="path" presetSubtype="0" accel="50000" decel="50000" fill="hold" nodeType="withEffect">
                                  <p:stCondLst>
                                    <p:cond delay="0"/>
                                  </p:stCondLst>
                                  <p:childTnLst>
                                    <p:animMotion origin="layout" path="M -2.08333E-6 -0.11898 L 0.03998 -0.08657 C 0.04896 -0.07986 0.05404 -0.06968 0.05404 -0.05903 C 0.05404 -0.04676 0.04896 -0.03704 0.03998 -0.03009 L -2.08333E-6 0.00278 " pathEditMode="relative" rAng="0" ptsTypes="AAAAA">
                                      <p:cBhvr>
                                        <p:cTn id="41" dur="2000" spd="-100000" fill="hold"/>
                                        <p:tgtEl>
                                          <p:spTgt spid="131"/>
                                        </p:tgtEl>
                                        <p:attrNameLst>
                                          <p:attrName>ppt_x</p:attrName>
                                          <p:attrName>ppt_y</p:attrName>
                                        </p:attrNameLst>
                                      </p:cBhvr>
                                      <p:rCtr x="2695" y="6088"/>
                                    </p:animMotion>
                                  </p:childTnLst>
                                </p:cTn>
                              </p:par>
                            </p:childTnLst>
                          </p:cTn>
                        </p:par>
                        <p:par>
                          <p:cTn id="42" fill="hold">
                            <p:stCondLst>
                              <p:cond delay="2000"/>
                            </p:stCondLst>
                            <p:childTnLst>
                              <p:par>
                                <p:cTn id="43" presetID="58" presetClass="path" presetSubtype="0" accel="50000" decel="50000" fill="hold" nodeType="afterEffect">
                                  <p:stCondLst>
                                    <p:cond delay="0"/>
                                  </p:stCondLst>
                                  <p:childTnLst>
                                    <p:animMotion origin="layout" path="M 4.58333E-6 -0.00556 L 0.03997 0.09236 C 0.04895 0.11319 0.05403 0.14398 0.05403 0.17592 C 0.05403 0.21273 0.04895 0.24167 0.03997 0.2625 L 4.58333E-6 0.36088 " pathEditMode="relative" rAng="0" ptsTypes="AAAAA">
                                      <p:cBhvr>
                                        <p:cTn id="44" dur="2000" fill="hold"/>
                                        <p:tgtEl>
                                          <p:spTgt spid="143"/>
                                        </p:tgtEl>
                                        <p:attrNameLst>
                                          <p:attrName>ppt_x</p:attrName>
                                          <p:attrName>ppt_y</p:attrName>
                                        </p:attrNameLst>
                                      </p:cBhvr>
                                      <p:rCtr x="2695" y="18310"/>
                                    </p:animMotion>
                                  </p:childTnLst>
                                </p:cTn>
                              </p:par>
                              <p:par>
                                <p:cTn id="45" presetID="58" presetClass="path" presetSubtype="0" accel="50000" decel="50000" fill="hold" nodeType="withEffect">
                                  <p:stCondLst>
                                    <p:cond delay="0"/>
                                  </p:stCondLst>
                                  <p:childTnLst>
                                    <p:animMotion origin="layout" path="M -0.00209 -0.3581 L 0.03789 -0.26204 C 0.04687 -0.24213 0.05195 -0.21204 0.05195 -0.18055 C 0.05195 -0.14491 0.04687 -0.1162 0.03789 -0.09606 L -0.00209 -1.48148E-6 " pathEditMode="relative" rAng="0" ptsTypes="AAAAA">
                                      <p:cBhvr>
                                        <p:cTn id="46" dur="2000" spd="-100000" fill="hold"/>
                                        <p:tgtEl>
                                          <p:spTgt spid="7"/>
                                        </p:tgtEl>
                                        <p:attrNameLst>
                                          <p:attrName>ppt_x</p:attrName>
                                          <p:attrName>ppt_y</p:attrName>
                                        </p:attrNameLst>
                                      </p:cBhvr>
                                      <p:rCtr x="2695" y="17894"/>
                                    </p:animMotion>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159"/>
                                        </p:tgtEl>
                                        <p:attrNameLst>
                                          <p:attrName>style.visibility</p:attrName>
                                        </p:attrNameLst>
                                      </p:cBhvr>
                                      <p:to>
                                        <p:strVal val="visible"/>
                                      </p:to>
                                    </p:set>
                                    <p:anim calcmode="lin" valueType="num">
                                      <p:cBhvr>
                                        <p:cTn id="51" dur="1000" fill="hold"/>
                                        <p:tgtEl>
                                          <p:spTgt spid="159"/>
                                        </p:tgtEl>
                                        <p:attrNameLst>
                                          <p:attrName>ppt_x</p:attrName>
                                        </p:attrNameLst>
                                      </p:cBhvr>
                                      <p:tavLst>
                                        <p:tav tm="0">
                                          <p:val>
                                            <p:strVal val="#ppt_x-.2"/>
                                          </p:val>
                                        </p:tav>
                                        <p:tav tm="100000">
                                          <p:val>
                                            <p:strVal val="#ppt_x"/>
                                          </p:val>
                                        </p:tav>
                                      </p:tavLst>
                                    </p:anim>
                                    <p:anim calcmode="lin" valueType="num">
                                      <p:cBhvr>
                                        <p:cTn id="52" dur="1000" fill="hold"/>
                                        <p:tgtEl>
                                          <p:spTgt spid="159"/>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59"/>
                                        </p:tgtEl>
                                      </p:cBhvr>
                                    </p:animEffect>
                                  </p:childTnLst>
                                </p:cTn>
                              </p:par>
                            </p:childTnLst>
                          </p:cTn>
                        </p:par>
                      </p:childTnLst>
                    </p:cTn>
                  </p:par>
                  <p:par>
                    <p:cTn id="54" fill="hold">
                      <p:stCondLst>
                        <p:cond delay="indefinite"/>
                      </p:stCondLst>
                      <p:childTnLst>
                        <p:par>
                          <p:cTn id="55" fill="hold">
                            <p:stCondLst>
                              <p:cond delay="0"/>
                            </p:stCondLst>
                            <p:childTnLst>
                              <p:par>
                                <p:cTn id="56" presetID="19" presetClass="entr" presetSubtype="1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0" fill="hold"/>
                                        <p:tgtEl>
                                          <p:spTgt spid="6"/>
                                        </p:tgtEl>
                                        <p:attrNameLst>
                                          <p:attrName>ppt_w</p:attrName>
                                        </p:attrNameLst>
                                      </p:cBhvr>
                                      <p:tavLst>
                                        <p:tav tm="0" fmla="#ppt_w*sin(2.5*pi*$)">
                                          <p:val>
                                            <p:fltVal val="0"/>
                                          </p:val>
                                        </p:tav>
                                        <p:tav tm="100000">
                                          <p:val>
                                            <p:fltVal val="1"/>
                                          </p:val>
                                        </p:tav>
                                      </p:tavLst>
                                    </p:anim>
                                    <p:anim calcmode="lin" valueType="num">
                                      <p:cBhvr>
                                        <p:cTn id="59" dur="5000" fill="hold"/>
                                        <p:tgtEl>
                                          <p:spTgt spid="6"/>
                                        </p:tgtEl>
                                        <p:attrNameLst>
                                          <p:attrName>ppt_h</p:attrName>
                                        </p:attrNameLst>
                                      </p:cBhvr>
                                      <p:tavLst>
                                        <p:tav tm="0">
                                          <p:val>
                                            <p:strVal val="#ppt_h"/>
                                          </p:val>
                                        </p:tav>
                                        <p:tav tm="100000">
                                          <p:val>
                                            <p:strVal val="#ppt_h"/>
                                          </p:val>
                                        </p:tav>
                                      </p:tavLst>
                                    </p:anim>
                                  </p:childTnLst>
                                </p:cTn>
                              </p:par>
                              <p:par>
                                <p:cTn id="60" presetID="19" presetClass="entr" presetSubtype="10" fill="hold" grpId="0" nodeType="withEffect">
                                  <p:stCondLst>
                                    <p:cond delay="0"/>
                                  </p:stCondLst>
                                  <p:childTnLst>
                                    <p:set>
                                      <p:cBhvr>
                                        <p:cTn id="61" dur="1" fill="hold">
                                          <p:stCondLst>
                                            <p:cond delay="0"/>
                                          </p:stCondLst>
                                        </p:cTn>
                                        <p:tgtEl>
                                          <p:spTgt spid="161"/>
                                        </p:tgtEl>
                                        <p:attrNameLst>
                                          <p:attrName>style.visibility</p:attrName>
                                        </p:attrNameLst>
                                      </p:cBhvr>
                                      <p:to>
                                        <p:strVal val="visible"/>
                                      </p:to>
                                    </p:set>
                                    <p:anim calcmode="lin" valueType="num">
                                      <p:cBhvr>
                                        <p:cTn id="62" dur="5000" fill="hold"/>
                                        <p:tgtEl>
                                          <p:spTgt spid="161"/>
                                        </p:tgtEl>
                                        <p:attrNameLst>
                                          <p:attrName>ppt_w</p:attrName>
                                        </p:attrNameLst>
                                      </p:cBhvr>
                                      <p:tavLst>
                                        <p:tav tm="0" fmla="#ppt_w*sin(2.5*pi*$)">
                                          <p:val>
                                            <p:fltVal val="0"/>
                                          </p:val>
                                        </p:tav>
                                        <p:tav tm="100000">
                                          <p:val>
                                            <p:fltVal val="1"/>
                                          </p:val>
                                        </p:tav>
                                      </p:tavLst>
                                    </p:anim>
                                    <p:anim calcmode="lin" valueType="num">
                                      <p:cBhvr>
                                        <p:cTn id="63" dur="5000" fill="hold"/>
                                        <p:tgtEl>
                                          <p:spTgt spid="1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5" grpId="0" animBg="1"/>
      <p:bldP spid="157" grpId="0" animBg="1"/>
      <p:bldP spid="158" grpId="0" animBg="1"/>
      <p:bldP spid="159" grpId="0" animBg="1"/>
      <p:bldP spid="160" grpId="0" animBg="1"/>
      <p:bldP spid="16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47A966-77A5-48EC-B42C-49C859A27A0F}"/>
              </a:ext>
            </a:extLst>
          </p:cNvPr>
          <p:cNvSpPr txBox="1"/>
          <p:nvPr/>
        </p:nvSpPr>
        <p:spPr>
          <a:xfrm>
            <a:off x="1497272" y="105310"/>
            <a:ext cx="9776331" cy="553998"/>
          </a:xfrm>
          <a:prstGeom prst="rect">
            <a:avLst/>
          </a:prstGeom>
          <a:noFill/>
        </p:spPr>
        <p:txBody>
          <a:bodyPr wrap="none" rtlCol="0">
            <a:spAutoFit/>
          </a:bodyPr>
          <a:lstStyle/>
          <a:p>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 ĐA DẠNG VÀ ĐẶC TR</a:t>
            </a:r>
            <a:r>
              <a:rPr lang="vi-VN"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 CỦA PHÂN TỬ DNA</a:t>
            </a:r>
          </a:p>
        </p:txBody>
      </p:sp>
      <p:sp>
        <p:nvSpPr>
          <p:cNvPr id="6" name="Arrow: Right 5">
            <a:extLst>
              <a:ext uri="{FF2B5EF4-FFF2-40B4-BE49-F238E27FC236}">
                <a16:creationId xmlns:a16="http://schemas.microsoft.com/office/drawing/2014/main" id="{DEFD42D1-0AA8-4DF2-8868-BDFEE9191C75}"/>
              </a:ext>
            </a:extLst>
          </p:cNvPr>
          <p:cNvSpPr/>
          <p:nvPr/>
        </p:nvSpPr>
        <p:spPr>
          <a:xfrm>
            <a:off x="312062" y="105310"/>
            <a:ext cx="993143" cy="623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Xét Nghiệm ADN Lâm Đồng Ở Đâu? Gợi Ý 4 Địa Chỉ Xét Nghiệm ADN Lâm Đồng  Chuyên Nghiệp - CCRD|CCRD.ORG.VN">
            <a:extLst>
              <a:ext uri="{FF2B5EF4-FFF2-40B4-BE49-F238E27FC236}">
                <a16:creationId xmlns:a16="http://schemas.microsoft.com/office/drawing/2014/main" id="{5CCF7CF0-4ECA-4F1E-813A-FF9A160A6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1023675"/>
            <a:ext cx="3909391" cy="24384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C8D12BA-3779-419B-8796-9B99FA454099}"/>
              </a:ext>
            </a:extLst>
          </p:cNvPr>
          <p:cNvSpPr/>
          <p:nvPr/>
        </p:nvSpPr>
        <p:spPr>
          <a:xfrm>
            <a:off x="5071585" y="728345"/>
            <a:ext cx="6510814" cy="3108543"/>
          </a:xfrm>
          <a:prstGeom prst="rect">
            <a:avLst/>
          </a:prstGeom>
        </p:spPr>
        <p:txBody>
          <a:bodyPr wrap="square">
            <a:spAutoFit/>
          </a:bodyPr>
          <a:lstStyle/>
          <a:p>
            <a:r>
              <a:rPr lang="vi-VN" sz="2800" dirty="0">
                <a:solidFill>
                  <a:srgbClr val="231F20"/>
                </a:solidFill>
                <a:latin typeface="Times New Roman" panose="02020603050405020304" pitchFamily="18" charset="0"/>
                <a:ea typeface="Symbola"/>
                <a:cs typeface="Times New Roman" panose="02020603050405020304" pitchFamily="18" charset="0"/>
              </a:rPr>
              <a:t>Phương pháp phân tích DNA được ứng dụng trong xác định quan hệ huyết thống, danh</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tính</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của</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những</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thi</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thể</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không</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còn</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nguyên</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vẹn,</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truy</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tìm</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tội</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phạm</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và</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nguồn</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gốc</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các</a:t>
            </a:r>
            <a:r>
              <a:rPr lang="vi-VN" sz="2800" spc="-1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tộc người; Cơ sở của những ứng dụng đó là tính đặc trưng của DNA (DNA đặc trưng cho loài, thậm</a:t>
            </a:r>
            <a:r>
              <a:rPr lang="vi-VN" sz="2800" spc="-8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trí</a:t>
            </a:r>
            <a:r>
              <a:rPr lang="vi-VN" sz="2800" spc="-7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từng</a:t>
            </a:r>
            <a:r>
              <a:rPr lang="vi-VN" sz="2800" spc="-8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cá</a:t>
            </a:r>
            <a:r>
              <a:rPr lang="vi-VN" sz="2800" spc="-7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thể).</a:t>
            </a:r>
            <a:endParaRPr lang="en-US" sz="28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CC6C0D4-12C9-4607-9DC7-BC0FD6EA04BA}"/>
              </a:ext>
            </a:extLst>
          </p:cNvPr>
          <p:cNvPicPr>
            <a:picLocks noChangeAspect="1"/>
          </p:cNvPicPr>
          <p:nvPr/>
        </p:nvPicPr>
        <p:blipFill>
          <a:blip r:embed="rId3"/>
          <a:stretch>
            <a:fillRect/>
          </a:stretch>
        </p:blipFill>
        <p:spPr>
          <a:xfrm>
            <a:off x="312062" y="4236580"/>
            <a:ext cx="3909391" cy="2238788"/>
          </a:xfrm>
          <a:prstGeom prst="rect">
            <a:avLst/>
          </a:prstGeom>
        </p:spPr>
      </p:pic>
      <p:pic>
        <p:nvPicPr>
          <p:cNvPr id="8196" name="Picture 4" descr="Nhờ công nghệ ADN, hàng loạt tội phạm sa lưới sau nhiều năm nhởn nhơ | Tạp  chí Giao thông vận tải">
            <a:extLst>
              <a:ext uri="{FF2B5EF4-FFF2-40B4-BE49-F238E27FC236}">
                <a16:creationId xmlns:a16="http://schemas.microsoft.com/office/drawing/2014/main" id="{C9EF12A1-D4C4-45C4-BF4B-16D98ABC4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206" y="4347566"/>
            <a:ext cx="3363568" cy="21278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4D3F516-671A-4A69-AD98-12B3F405D73E}"/>
              </a:ext>
            </a:extLst>
          </p:cNvPr>
          <p:cNvPicPr>
            <a:picLocks noChangeAspect="1"/>
          </p:cNvPicPr>
          <p:nvPr/>
        </p:nvPicPr>
        <p:blipFill>
          <a:blip r:embed="rId5"/>
          <a:stretch>
            <a:fillRect/>
          </a:stretch>
        </p:blipFill>
        <p:spPr>
          <a:xfrm>
            <a:off x="8260665" y="4347566"/>
            <a:ext cx="3321734" cy="2127801"/>
          </a:xfrm>
          <a:prstGeom prst="rect">
            <a:avLst/>
          </a:prstGeom>
        </p:spPr>
      </p:pic>
      <p:cxnSp>
        <p:nvCxnSpPr>
          <p:cNvPr id="11" name="Straight Arrow Connector 10">
            <a:extLst>
              <a:ext uri="{FF2B5EF4-FFF2-40B4-BE49-F238E27FC236}">
                <a16:creationId xmlns:a16="http://schemas.microsoft.com/office/drawing/2014/main" id="{6719287C-0835-42DB-A05D-E83EDAAD3B7B}"/>
              </a:ext>
            </a:extLst>
          </p:cNvPr>
          <p:cNvCxnSpPr>
            <a:stCxn id="8194" idx="2"/>
          </p:cNvCxnSpPr>
          <p:nvPr/>
        </p:nvCxnSpPr>
        <p:spPr>
          <a:xfrm flipH="1">
            <a:off x="2564296" y="3462076"/>
            <a:ext cx="1" cy="7745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54963668-57AB-4C5C-AC92-197D1F252683}"/>
              </a:ext>
            </a:extLst>
          </p:cNvPr>
          <p:cNvCxnSpPr>
            <a:stCxn id="8194" idx="2"/>
          </p:cNvCxnSpPr>
          <p:nvPr/>
        </p:nvCxnSpPr>
        <p:spPr>
          <a:xfrm>
            <a:off x="2564297" y="3462076"/>
            <a:ext cx="3399181" cy="8854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8AD5B86F-DE3C-4C2E-B344-4A414FD6994E}"/>
              </a:ext>
            </a:extLst>
          </p:cNvPr>
          <p:cNvCxnSpPr>
            <a:stCxn id="8194" idx="2"/>
          </p:cNvCxnSpPr>
          <p:nvPr/>
        </p:nvCxnSpPr>
        <p:spPr>
          <a:xfrm>
            <a:off x="2564297" y="3462076"/>
            <a:ext cx="6911007" cy="8854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14439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wipe(down)">
                                      <p:cBhvr>
                                        <p:cTn id="19" dur="500"/>
                                        <p:tgtEl>
                                          <p:spTgt spid="819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EBCCA4-5EC5-41CB-9278-6E8AEB4F6209}"/>
              </a:ext>
            </a:extLst>
          </p:cNvPr>
          <p:cNvSpPr/>
          <p:nvPr/>
        </p:nvSpPr>
        <p:spPr>
          <a:xfrm>
            <a:off x="4953937" y="542464"/>
            <a:ext cx="2469656" cy="52322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800" b="1" dirty="0">
                <a:latin typeface="Times New Roman" panose="02020603050405020304" pitchFamily="18" charset="0"/>
                <a:cs typeface="Times New Roman" panose="02020603050405020304" pitchFamily="18" charset="0"/>
              </a:rPr>
              <a:t>VẬN DỤNG</a:t>
            </a:r>
          </a:p>
        </p:txBody>
      </p:sp>
      <p:sp>
        <p:nvSpPr>
          <p:cNvPr id="6" name="Rectangle 5">
            <a:extLst>
              <a:ext uri="{FF2B5EF4-FFF2-40B4-BE49-F238E27FC236}">
                <a16:creationId xmlns:a16="http://schemas.microsoft.com/office/drawing/2014/main" id="{52C6949C-6530-4C9D-8CB2-77696240CE4B}"/>
              </a:ext>
            </a:extLst>
          </p:cNvPr>
          <p:cNvSpPr/>
          <p:nvPr/>
        </p:nvSpPr>
        <p:spPr>
          <a:xfrm>
            <a:off x="1113183" y="2003893"/>
            <a:ext cx="10349947" cy="247086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nSpc>
                <a:spcPct val="142000"/>
              </a:lnSpc>
              <a:spcAft>
                <a:spcPts val="0"/>
              </a:spcAft>
              <a:buClr>
                <a:srgbClr val="000000"/>
              </a:buClr>
              <a:buSzPts val="1000"/>
              <a:tabLst>
                <a:tab pos="433705"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Trình tự các nucleotide trên một đoạn của DNA như sau:</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indent="546100">
              <a:lnSpc>
                <a:spcPct val="142000"/>
              </a:lnSpc>
              <a:spcAft>
                <a:spcPts val="0"/>
              </a:spcAft>
            </a:pPr>
            <a:r>
              <a:rPr lang="vi-VN" sz="2800" dirty="0">
                <a:latin typeface="Times New Roman" panose="02020603050405020304" pitchFamily="18" charset="0"/>
                <a:ea typeface="Times New Roman" panose="02020603050405020304" pitchFamily="18" charset="0"/>
              </a:rPr>
              <a:t>...A-T-G-C-T-G-A-T-C-A-C-G-T...</a:t>
            </a:r>
            <a:endParaRPr lang="en-US" sz="2800" dirty="0">
              <a:latin typeface="Times New Roman" panose="02020603050405020304" pitchFamily="18" charset="0"/>
              <a:ea typeface="Times New Roman" panose="02020603050405020304" pitchFamily="18" charset="0"/>
            </a:endParaRPr>
          </a:p>
          <a:p>
            <a:pPr>
              <a:lnSpc>
                <a:spcPct val="142000"/>
              </a:lnSpc>
              <a:spcAft>
                <a:spcPts val="0"/>
              </a:spcAft>
            </a:pPr>
            <a:r>
              <a:rPr lang="en-US" sz="2800" dirty="0">
                <a:latin typeface="Times New Roman" panose="02020603050405020304" pitchFamily="18" charset="0"/>
                <a:ea typeface="Times New Roman" panose="02020603050405020304" pitchFamily="18" charset="0"/>
              </a:rPr>
              <a:t>1. </a:t>
            </a:r>
            <a:r>
              <a:rPr lang="vi-VN" sz="2800" dirty="0">
                <a:latin typeface="Times New Roman" panose="02020603050405020304" pitchFamily="18" charset="0"/>
                <a:ea typeface="Times New Roman" panose="02020603050405020304" pitchFamily="18" charset="0"/>
              </a:rPr>
              <a:t>Hãy xác định trình tự các nucleotide trên mạch bổ sung với mạch đó.</a:t>
            </a:r>
            <a:endParaRPr lang="en-US" sz="2800" dirty="0">
              <a:latin typeface="Times New Roman" panose="02020603050405020304" pitchFamily="18" charset="0"/>
              <a:ea typeface="Times New Roman" panose="02020603050405020304" pitchFamily="18" charset="0"/>
            </a:endParaRPr>
          </a:p>
          <a:p>
            <a:pPr>
              <a:lnSpc>
                <a:spcPct val="142000"/>
              </a:lnSpc>
              <a:spcAft>
                <a:spcPts val="0"/>
              </a:spcAft>
            </a:pP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hydrogen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DNA </a:t>
            </a:r>
            <a:r>
              <a:rPr lang="en-US" sz="2800" dirty="0" err="1">
                <a:latin typeface="Times New Roman" panose="02020603050405020304" pitchFamily="18" charset="0"/>
                <a:ea typeface="Times New Roman" panose="02020603050405020304" pitchFamily="18" charset="0"/>
              </a:rPr>
              <a:t>trên</a:t>
            </a:r>
            <a:endParaRPr lang="en-US" sz="2800" dirty="0">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97669CA0-941C-49AE-ACBA-5BFFBB8A4637}"/>
              </a:ext>
            </a:extLst>
          </p:cNvPr>
          <p:cNvPicPr>
            <a:picLocks noChangeAspect="1"/>
          </p:cNvPicPr>
          <p:nvPr/>
        </p:nvPicPr>
        <p:blipFill>
          <a:blip r:embed="rId2"/>
          <a:stretch>
            <a:fillRect/>
          </a:stretch>
        </p:blipFill>
        <p:spPr>
          <a:xfrm>
            <a:off x="506332" y="172278"/>
            <a:ext cx="3031998" cy="1703483"/>
          </a:xfrm>
          <a:prstGeom prst="rect">
            <a:avLst/>
          </a:prstGeom>
        </p:spPr>
      </p:pic>
    </p:spTree>
    <p:extLst>
      <p:ext uri="{BB962C8B-B14F-4D97-AF65-F5344CB8AC3E}">
        <p14:creationId xmlns:p14="http://schemas.microsoft.com/office/powerpoint/2010/main" val="3829450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525474-E731-4151-B11F-BEDD75337FB5}"/>
              </a:ext>
            </a:extLst>
          </p:cNvPr>
          <p:cNvSpPr txBox="1"/>
          <p:nvPr/>
        </p:nvSpPr>
        <p:spPr>
          <a:xfrm>
            <a:off x="1497272" y="410106"/>
            <a:ext cx="1604542" cy="553998"/>
          </a:xfrm>
          <a:prstGeom prst="rect">
            <a:avLst/>
          </a:prstGeom>
          <a:noFill/>
        </p:spPr>
        <p:txBody>
          <a:bodyPr wrap="none" rtlCol="0">
            <a:spAutoFit/>
          </a:bodyPr>
          <a:lstStyle/>
          <a:p>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ĐÁP ÁN</a:t>
            </a:r>
          </a:p>
        </p:txBody>
      </p:sp>
      <p:sp>
        <p:nvSpPr>
          <p:cNvPr id="6" name="Arrow: Right 5">
            <a:extLst>
              <a:ext uri="{FF2B5EF4-FFF2-40B4-BE49-F238E27FC236}">
                <a16:creationId xmlns:a16="http://schemas.microsoft.com/office/drawing/2014/main" id="{3E25909F-E22B-4940-839E-4F972ACFD6D3}"/>
              </a:ext>
            </a:extLst>
          </p:cNvPr>
          <p:cNvSpPr/>
          <p:nvPr/>
        </p:nvSpPr>
        <p:spPr>
          <a:xfrm>
            <a:off x="312062" y="410106"/>
            <a:ext cx="993143" cy="623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07CBAC-3490-4814-8C9D-E9D3921A230A}"/>
              </a:ext>
            </a:extLst>
          </p:cNvPr>
          <p:cNvSpPr/>
          <p:nvPr/>
        </p:nvSpPr>
        <p:spPr>
          <a:xfrm>
            <a:off x="1305204" y="1110711"/>
            <a:ext cx="10111409" cy="217777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nSpc>
                <a:spcPct val="142000"/>
              </a:lnSpc>
              <a:spcAft>
                <a:spcPts val="0"/>
              </a:spcAft>
              <a:buClr>
                <a:srgbClr val="000000"/>
              </a:buClr>
              <a:buSzPts val="1000"/>
              <a:tabLst>
                <a:tab pos="433705" algn="l"/>
              </a:tabLs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Trình tự các nucleotide trên một đoạn của DNA như sau:</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indent="546100">
              <a:lnSpc>
                <a:spcPct val="142000"/>
              </a:lnSpc>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spc="-40" dirty="0">
                <a:solidFill>
                  <a:srgbClr val="231F20"/>
                </a:solidFill>
                <a:latin typeface="Times New Roman" panose="02020603050405020304" pitchFamily="18" charset="0"/>
                <a:ea typeface="Symbola"/>
                <a:cs typeface="Times New Roman" panose="02020603050405020304" pitchFamily="18" charset="0"/>
              </a:rPr>
              <a:t>1. </a:t>
            </a:r>
            <a:r>
              <a:rPr lang="vi-VN" sz="2800" spc="-40" dirty="0">
                <a:solidFill>
                  <a:srgbClr val="231F20"/>
                </a:solidFill>
                <a:latin typeface="Times New Roman" panose="02020603050405020304" pitchFamily="18" charset="0"/>
                <a:ea typeface="Symbola"/>
                <a:cs typeface="Times New Roman" panose="02020603050405020304" pitchFamily="18" charset="0"/>
              </a:rPr>
              <a:t>Trình</a:t>
            </a:r>
            <a:r>
              <a:rPr lang="vi-VN" sz="2800" spc="-25"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tự</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các</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nucleotide</a:t>
            </a:r>
            <a:r>
              <a:rPr lang="vi-VN" sz="2800" spc="-25"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trên</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mạch</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bổ</a:t>
            </a:r>
            <a:r>
              <a:rPr lang="vi-VN" sz="2800" spc="-25"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sung</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với</a:t>
            </a:r>
            <a:r>
              <a:rPr lang="vi-VN" sz="2800" spc="-25"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mạch</a:t>
            </a:r>
            <a:r>
              <a:rPr lang="vi-VN" sz="2800" spc="-25"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đã</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cho</a:t>
            </a:r>
            <a:r>
              <a:rPr lang="vi-VN" sz="2800" spc="-25"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là:</a:t>
            </a:r>
            <a:endParaRPr lang="en-US" sz="2800" spc="-40" dirty="0">
              <a:solidFill>
                <a:srgbClr val="231F20"/>
              </a:solidFill>
              <a:latin typeface="Times New Roman" panose="02020603050405020304" pitchFamily="18" charset="0"/>
              <a:ea typeface="Symbola"/>
              <a:cs typeface="Times New Roman" panose="02020603050405020304" pitchFamily="18" charset="0"/>
            </a:endParaRPr>
          </a:p>
          <a:p>
            <a:r>
              <a:rPr lang="en-US"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en-US"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...T</a:t>
            </a:r>
            <a:r>
              <a:rPr lang="en-US" sz="2800" spc="-4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a:t>
            </a:r>
            <a:r>
              <a:rPr lang="en-US" sz="2800" spc="-4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A</a:t>
            </a:r>
            <a:r>
              <a:rPr lang="en-US" sz="2800" spc="-4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a:t>
            </a:r>
            <a:r>
              <a:rPr lang="en-US" sz="2800" spc="-4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C</a:t>
            </a:r>
            <a:r>
              <a:rPr lang="en-US" sz="2800" spc="-4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a:t>
            </a:r>
            <a:r>
              <a:rPr lang="en-US" sz="2800" spc="-4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G</a:t>
            </a:r>
            <a:r>
              <a:rPr lang="en-US" sz="2800" spc="-4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a:t>
            </a:r>
            <a:r>
              <a:rPr lang="en-US" sz="2800" spc="-4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A</a:t>
            </a:r>
            <a:r>
              <a:rPr lang="en-US" sz="2800" spc="-4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a:t>
            </a:r>
            <a:r>
              <a:rPr lang="en-US" sz="2800" spc="-4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C</a:t>
            </a:r>
            <a:r>
              <a:rPr lang="en-US" sz="2800" spc="-4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a:t>
            </a:r>
            <a:r>
              <a:rPr lang="en-US" sz="2800" spc="-40" dirty="0">
                <a:solidFill>
                  <a:srgbClr val="231F20"/>
                </a:solidFill>
                <a:latin typeface="Times New Roman" panose="02020603050405020304" pitchFamily="18" charset="0"/>
                <a:ea typeface="Symbola"/>
                <a:cs typeface="Times New Roman" panose="02020603050405020304" pitchFamily="18" charset="0"/>
              </a:rPr>
              <a:t> </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a:t>
            </a:r>
            <a:r>
              <a:rPr lang="en-US" sz="280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a:t>
            </a:r>
            <a:r>
              <a:rPr lang="en-US" sz="280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A</a:t>
            </a:r>
            <a:r>
              <a:rPr lang="en-US" sz="280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a:t>
            </a:r>
            <a:r>
              <a:rPr lang="en-US" sz="280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G</a:t>
            </a:r>
            <a:r>
              <a:rPr lang="en-US" sz="280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a:t>
            </a:r>
            <a:r>
              <a:rPr lang="en-US" sz="280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a:t>
            </a:r>
            <a:r>
              <a:rPr lang="en-US" sz="280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a:t>
            </a:r>
            <a:r>
              <a:rPr lang="en-US" sz="280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G</a:t>
            </a:r>
            <a:r>
              <a:rPr lang="en-US" sz="280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a:t>
            </a:r>
            <a:r>
              <a:rPr lang="en-US" sz="280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C</a:t>
            </a:r>
            <a:r>
              <a:rPr lang="en-US" sz="280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a:t>
            </a:r>
            <a:r>
              <a:rPr lang="en-US" sz="280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A... </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F216DC3-4556-484B-ADE6-F8B8DB5C7081}"/>
              </a:ext>
            </a:extLst>
          </p:cNvPr>
          <p:cNvSpPr txBox="1"/>
          <p:nvPr/>
        </p:nvSpPr>
        <p:spPr>
          <a:xfrm>
            <a:off x="1305204" y="3670853"/>
            <a:ext cx="10111409"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DNA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7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 – 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6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G – C</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H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hydrogen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DNA,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H = 2.A + 3.G = 2.7 + 3.6 = 32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9800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nodeType="clickEffect">
                                  <p:stCondLst>
                                    <p:cond delay="0"/>
                                  </p:stCondLst>
                                  <p:iterate type="lt">
                                    <p:tmPct val="50000"/>
                                  </p:iterate>
                                  <p:childTnLst>
                                    <p:set>
                                      <p:cBhvr>
                                        <p:cTn id="11" dur="1" fill="hold">
                                          <p:stCondLst>
                                            <p:cond delay="0"/>
                                          </p:stCondLst>
                                        </p:cTn>
                                        <p:tgtEl>
                                          <p:spTgt spid="7">
                                            <p:txEl>
                                              <p:pRg st="3" end="3"/>
                                            </p:txEl>
                                          </p:spTgt>
                                        </p:tgtEl>
                                        <p:attrNameLst>
                                          <p:attrName>style.visibility</p:attrName>
                                        </p:attrNameLst>
                                      </p:cBhvr>
                                      <p:to>
                                        <p:strVal val="visible"/>
                                      </p:to>
                                    </p:set>
                                    <p:set>
                                      <p:cBhvr>
                                        <p:cTn id="12" dur="227" fill="hold">
                                          <p:stCondLst>
                                            <p:cond delay="0"/>
                                          </p:stCondLst>
                                        </p:cTn>
                                        <p:tgtEl>
                                          <p:spTgt spid="7">
                                            <p:txEl>
                                              <p:pRg st="3" end="3"/>
                                            </p:txEl>
                                          </p:spTgt>
                                        </p:tgtEl>
                                        <p:attrNameLst>
                                          <p:attrName>style.rotation</p:attrName>
                                        </p:attrNameLst>
                                      </p:cBhvr>
                                      <p:to>
                                        <p:strVal val="-45.0"/>
                                      </p:to>
                                    </p:set>
                                    <p:anim calcmode="lin" valueType="num">
                                      <p:cBhvr>
                                        <p:cTn id="13" dur="227" fill="hold">
                                          <p:stCondLst>
                                            <p:cond delay="227"/>
                                          </p:stCondLst>
                                        </p:cTn>
                                        <p:tgtEl>
                                          <p:spTgt spid="7">
                                            <p:txEl>
                                              <p:pRg st="3" end="3"/>
                                            </p:txEl>
                                          </p:spTgt>
                                        </p:tgtEl>
                                        <p:attrNameLst>
                                          <p:attrName>style.rotation</p:attrName>
                                        </p:attrNameLst>
                                      </p:cBhvr>
                                      <p:tavLst>
                                        <p:tav tm="0">
                                          <p:val>
                                            <p:fltVal val="-45"/>
                                          </p:val>
                                        </p:tav>
                                        <p:tav tm="69900">
                                          <p:val>
                                            <p:fltVal val="45"/>
                                          </p:val>
                                        </p:tav>
                                        <p:tav tm="100000">
                                          <p:val>
                                            <p:fltVal val="0"/>
                                          </p:val>
                                        </p:tav>
                                      </p:tavLst>
                                    </p:anim>
                                    <p:anim calcmode="lin" valueType="num">
                                      <p:cBhvr>
                                        <p:cTn id="14" dur="227" fill="hold">
                                          <p:stCondLst>
                                            <p:cond delay="0"/>
                                          </p:stCondLst>
                                        </p:cTn>
                                        <p:tgtEl>
                                          <p:spTgt spid="7">
                                            <p:txEl>
                                              <p:pRg st="3" end="3"/>
                                            </p:txEl>
                                          </p:spTgt>
                                        </p:tgtEl>
                                        <p:attrNameLst>
                                          <p:attrName>ppt_y</p:attrName>
                                        </p:attrNameLst>
                                      </p:cBhvr>
                                      <p:tavLst>
                                        <p:tav tm="0">
                                          <p:val>
                                            <p:strVal val="#ppt_y-1"/>
                                          </p:val>
                                        </p:tav>
                                        <p:tav tm="100000">
                                          <p:val>
                                            <p:strVal val="#ppt_y-(0.354*#ppt_w-0.172*#ppt_h)"/>
                                          </p:val>
                                        </p:tav>
                                      </p:tavLst>
                                    </p:anim>
                                    <p:anim calcmode="lin" valueType="num">
                                      <p:cBhvr>
                                        <p:cTn id="15" dur="78" decel="50000" autoRev="1" fill="hold">
                                          <p:stCondLst>
                                            <p:cond delay="227"/>
                                          </p:stCondLst>
                                        </p:cTn>
                                        <p:tgtEl>
                                          <p:spTgt spid="7">
                                            <p:txEl>
                                              <p:pRg st="3" end="3"/>
                                            </p:txEl>
                                          </p:spTgt>
                                        </p:tgtEl>
                                        <p:attrNameLst>
                                          <p:attrName>ppt_y</p:attrName>
                                        </p:attrNameLst>
                                      </p:cBhvr>
                                      <p:tavLst>
                                        <p:tav tm="0">
                                          <p:val>
                                            <p:strVal val="#ppt_y-(0.354*#ppt_w-0.172*#ppt_h)"/>
                                          </p:val>
                                        </p:tav>
                                        <p:tav tm="100000">
                                          <p:val>
                                            <p:strVal val="#ppt_y-(0.354*#ppt_w-0.172*#ppt_h)-#ppt_h/2"/>
                                          </p:val>
                                        </p:tav>
                                      </p:tavLst>
                                    </p:anim>
                                    <p:anim calcmode="lin" valueType="num">
                                      <p:cBhvr>
                                        <p:cTn id="16" dur="68" fill="hold">
                                          <p:stCondLst>
                                            <p:cond delay="432"/>
                                          </p:stCondLst>
                                        </p:cTn>
                                        <p:tgtEl>
                                          <p:spTgt spid="7">
                                            <p:txEl>
                                              <p:pRg st="3" end="3"/>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800" decel="100000"/>
                                        <p:tgtEl>
                                          <p:spTgt spid="8"/>
                                        </p:tgtEl>
                                      </p:cBhvr>
                                    </p:animEffect>
                                    <p:anim calcmode="lin" valueType="num">
                                      <p:cBhvr>
                                        <p:cTn id="22" dur="800" decel="100000" fill="hold"/>
                                        <p:tgtEl>
                                          <p:spTgt spid="8"/>
                                        </p:tgtEl>
                                        <p:attrNameLst>
                                          <p:attrName>style.rotation</p:attrName>
                                        </p:attrNameLst>
                                      </p:cBhvr>
                                      <p:tavLst>
                                        <p:tav tm="0">
                                          <p:val>
                                            <p:fltVal val="-90"/>
                                          </p:val>
                                        </p:tav>
                                        <p:tav tm="100000">
                                          <p:val>
                                            <p:fltVal val="0"/>
                                          </p:val>
                                        </p:tav>
                                      </p:tavLst>
                                    </p:anim>
                                    <p:anim calcmode="lin" valueType="num">
                                      <p:cBhvr>
                                        <p:cTn id="23" dur="800" decel="100000" fill="hold"/>
                                        <p:tgtEl>
                                          <p:spTgt spid="8"/>
                                        </p:tgtEl>
                                        <p:attrNameLst>
                                          <p:attrName>ppt_x</p:attrName>
                                        </p:attrNameLst>
                                      </p:cBhvr>
                                      <p:tavLst>
                                        <p:tav tm="0">
                                          <p:val>
                                            <p:strVal val="#ppt_x+0.4"/>
                                          </p:val>
                                        </p:tav>
                                        <p:tav tm="100000">
                                          <p:val>
                                            <p:strVal val="#ppt_x-0.05"/>
                                          </p:val>
                                        </p:tav>
                                      </p:tavLst>
                                    </p:anim>
                                    <p:anim calcmode="lin" valueType="num">
                                      <p:cBhvr>
                                        <p:cTn id="24" dur="800" decel="100000" fill="hold"/>
                                        <p:tgtEl>
                                          <p:spTgt spid="8"/>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A2F3D3F-A049-4423-857D-6AB4881E3B90}"/>
              </a:ext>
            </a:extLst>
          </p:cNvPr>
          <p:cNvPicPr/>
          <p:nvPr/>
        </p:nvPicPr>
        <p:blipFill>
          <a:blip r:embed="rId3"/>
          <a:stretch>
            <a:fillRect/>
          </a:stretch>
        </p:blipFill>
        <p:spPr>
          <a:xfrm>
            <a:off x="5436245" y="397407"/>
            <a:ext cx="6063175" cy="5950635"/>
          </a:xfrm>
          <a:prstGeom prst="rect">
            <a:avLst/>
          </a:prstGeom>
        </p:spPr>
      </p:pic>
      <p:pic>
        <p:nvPicPr>
          <p:cNvPr id="47" name="Picture 46">
            <a:extLst>
              <a:ext uri="{FF2B5EF4-FFF2-40B4-BE49-F238E27FC236}">
                <a16:creationId xmlns:a16="http://schemas.microsoft.com/office/drawing/2014/main" id="{9C34A15E-A392-4463-A567-F9C0433B5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72" y="73815"/>
            <a:ext cx="2178763" cy="1916761"/>
          </a:xfrm>
          <a:prstGeom prst="rect">
            <a:avLst/>
          </a:prstGeom>
        </p:spPr>
      </p:pic>
      <p:sp>
        <p:nvSpPr>
          <p:cNvPr id="2" name="Speech Bubble: Rectangle with Corners Rounded 1">
            <a:extLst>
              <a:ext uri="{FF2B5EF4-FFF2-40B4-BE49-F238E27FC236}">
                <a16:creationId xmlns:a16="http://schemas.microsoft.com/office/drawing/2014/main" id="{E71D0AC9-6650-4824-94C8-4E9EC9668249}"/>
              </a:ext>
            </a:extLst>
          </p:cNvPr>
          <p:cNvSpPr/>
          <p:nvPr/>
        </p:nvSpPr>
        <p:spPr>
          <a:xfrm>
            <a:off x="692580" y="1990575"/>
            <a:ext cx="4256093" cy="2764298"/>
          </a:xfrm>
          <a:prstGeom prst="wedgeRoundRectCallout">
            <a:avLst>
              <a:gd name="adj1" fmla="val 78027"/>
              <a:gd name="adj2" fmla="val -3801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ra con </a:t>
            </a:r>
            <a:r>
              <a:rPr lang="en-US" sz="3200" b="1" dirty="0" err="1">
                <a:latin typeface="Times New Roman" panose="02020603050405020304" pitchFamily="18" charset="0"/>
                <a:cs typeface="Times New Roman" panose="02020603050405020304" pitchFamily="18" charset="0"/>
              </a:rPr>
              <a:t>ruột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0541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AF58A6-E440-433D-9265-6CAA01787A34}"/>
              </a:ext>
            </a:extLst>
          </p:cNvPr>
          <p:cNvSpPr/>
          <p:nvPr/>
        </p:nvSpPr>
        <p:spPr>
          <a:xfrm>
            <a:off x="4861172" y="396690"/>
            <a:ext cx="2469656" cy="52322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800" b="1" dirty="0">
                <a:latin typeface="Times New Roman" panose="02020603050405020304" pitchFamily="18" charset="0"/>
                <a:cs typeface="Times New Roman" panose="02020603050405020304" pitchFamily="18" charset="0"/>
              </a:rPr>
              <a:t>MỞ RỘNG</a:t>
            </a:r>
          </a:p>
        </p:txBody>
      </p:sp>
      <p:sp>
        <p:nvSpPr>
          <p:cNvPr id="6" name="TextBox 5">
            <a:extLst>
              <a:ext uri="{FF2B5EF4-FFF2-40B4-BE49-F238E27FC236}">
                <a16:creationId xmlns:a16="http://schemas.microsoft.com/office/drawing/2014/main" id="{E038FD78-C8E7-4D0F-AAFC-45BE0AD7B681}"/>
              </a:ext>
            </a:extLst>
          </p:cNvPr>
          <p:cNvSpPr txBox="1"/>
          <p:nvPr/>
        </p:nvSpPr>
        <p:spPr>
          <a:xfrm>
            <a:off x="1908314" y="1286817"/>
            <a:ext cx="8613912" cy="4435830"/>
          </a:xfrm>
          <a:prstGeom prst="rect">
            <a:avLst/>
          </a:prstGeom>
          <a:noFill/>
        </p:spPr>
        <p:txBody>
          <a:bodyPr wrap="square" rtlCol="0">
            <a:spAutoFit/>
          </a:bodyPr>
          <a:lstStyle/>
          <a:p>
            <a:pPr marL="285750" indent="-285750">
              <a:lnSpc>
                <a:spcPct val="150000"/>
              </a:lnSpc>
              <a:buFontTx/>
              <a:buChar char="-"/>
            </a:pP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bổ</a:t>
            </a:r>
            <a:r>
              <a:rPr lang="en-US" sz="3200" dirty="0">
                <a:latin typeface="Times New Roman" panose="02020603050405020304" pitchFamily="18" charset="0"/>
                <a:cs typeface="Times New Roman" panose="02020603050405020304" pitchFamily="18" charset="0"/>
              </a:rPr>
              <a:t> sung, ta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p>
          <a:p>
            <a:pPr>
              <a:lnSpc>
                <a:spcPct val="150000"/>
              </a:lnSpc>
            </a:pPr>
            <a:r>
              <a:rPr lang="en-US" sz="32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 = 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G = C → A + G = T + C</a:t>
            </a:r>
          </a:p>
          <a:p>
            <a:pPr marL="285750" indent="-285750">
              <a:lnSpc>
                <a:spcPct val="150000"/>
              </a:lnSpc>
              <a:buFontTx/>
              <a:buChar char="-"/>
            </a:pP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N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Nucleotide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DNA ta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a:t>
            </a:r>
          </a:p>
          <a:p>
            <a:pPr>
              <a:lnSpc>
                <a:spcPct val="150000"/>
              </a:lnSpc>
            </a:pPr>
            <a:r>
              <a:rPr lang="en-US" sz="32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N = 2.(A + G) = 2.(T + C)</a:t>
            </a:r>
          </a:p>
          <a:p>
            <a:pPr marL="285750" indent="-285750">
              <a:lnSpc>
                <a:spcPct val="150000"/>
              </a:lnSpc>
              <a:buFontTx/>
              <a:buChar char="-"/>
            </a:pP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L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DNA ta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L = N/2 . 3,4</a:t>
            </a:r>
          </a:p>
          <a:p>
            <a:pPr marL="285750" indent="-285750">
              <a:lnSpc>
                <a:spcPct val="150000"/>
              </a:lnSpc>
              <a:buFontTx/>
              <a:buChar char="-"/>
            </a:pP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hydrogen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DNA: </a:t>
            </a:r>
            <a:r>
              <a:rPr lang="en-US" sz="3200" b="1" dirty="0">
                <a:solidFill>
                  <a:srgbClr val="FF0000"/>
                </a:solidFill>
                <a:latin typeface="Times New Roman" panose="02020603050405020304" pitchFamily="18" charset="0"/>
                <a:cs typeface="Times New Roman" panose="02020603050405020304" pitchFamily="18" charset="0"/>
              </a:rPr>
              <a:t>2A + 3G</a:t>
            </a:r>
          </a:p>
        </p:txBody>
      </p:sp>
    </p:spTree>
    <p:extLst>
      <p:ext uri="{BB962C8B-B14F-4D97-AF65-F5344CB8AC3E}">
        <p14:creationId xmlns:p14="http://schemas.microsoft.com/office/powerpoint/2010/main" val="1609232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p:cTn id="1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down)">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1000"/>
                                        <p:tgtEl>
                                          <p:spTgt spid="6">
                                            <p:txEl>
                                              <p:pRg st="5" end="5"/>
                                            </p:txEl>
                                          </p:spTgt>
                                        </p:tgtEl>
                                      </p:cBhvr>
                                    </p:animEffect>
                                    <p:anim calcmode="lin" valueType="num">
                                      <p:cBhvr>
                                        <p:cTn id="3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6">
                                            <p:txEl>
                                              <p:pRg st="5" end="5"/>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NA 3D Model Project | How to Make easy DNA model | Easy DNA model making  idea | DNA model project - YouTube">
            <a:extLst>
              <a:ext uri="{FF2B5EF4-FFF2-40B4-BE49-F238E27FC236}">
                <a16:creationId xmlns:a16="http://schemas.microsoft.com/office/drawing/2014/main" id="{E8B8C543-57CE-4E15-B3B8-F69AAAE8D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5" y="2609695"/>
            <a:ext cx="4613497" cy="3650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NA Model Project - YouTube">
            <a:extLst>
              <a:ext uri="{FF2B5EF4-FFF2-40B4-BE49-F238E27FC236}">
                <a16:creationId xmlns:a16="http://schemas.microsoft.com/office/drawing/2014/main" id="{59B3A10A-7BD1-40EE-B46F-6D995CDD2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3644" y="2609695"/>
            <a:ext cx="6490618" cy="36509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809ED1-5520-426A-88BB-508561A22EE0}"/>
              </a:ext>
            </a:extLst>
          </p:cNvPr>
          <p:cNvSpPr txBox="1"/>
          <p:nvPr/>
        </p:nvSpPr>
        <p:spPr>
          <a:xfrm>
            <a:off x="3829878" y="198782"/>
            <a:ext cx="5107488" cy="707886"/>
          </a:xfrm>
          <a:prstGeom prst="rect">
            <a:avLst/>
          </a:prstGeom>
          <a:noFill/>
        </p:spPr>
        <p:txBody>
          <a:bodyPr wrap="none" rtlCol="0">
            <a:spAutoFit/>
          </a:bodyPr>
          <a:lstStyle/>
          <a:p>
            <a:r>
              <a:rPr lang="en-US" sz="4000" b="1" dirty="0">
                <a:solidFill>
                  <a:srgbClr val="FF3300"/>
                </a:solidFill>
                <a:effectLst>
                  <a:outerShdw blurRad="38100" dist="38100" dir="2700000" algn="tl">
                    <a:srgbClr val="000000">
                      <a:alpha val="43137"/>
                    </a:srgbClr>
                  </a:outerShdw>
                </a:effectLst>
                <a:latin typeface="Comic Sans MS" panose="030F0702030302020204" pitchFamily="66" charset="0"/>
                <a:cs typeface="Times New Roman" panose="02020603050405020304" pitchFamily="18" charset="0"/>
              </a:rPr>
              <a:t>HOẠT ĐỘNG STEM</a:t>
            </a:r>
          </a:p>
        </p:txBody>
      </p:sp>
      <p:sp>
        <p:nvSpPr>
          <p:cNvPr id="6" name="TextBox 5">
            <a:extLst>
              <a:ext uri="{FF2B5EF4-FFF2-40B4-BE49-F238E27FC236}">
                <a16:creationId xmlns:a16="http://schemas.microsoft.com/office/drawing/2014/main" id="{64C454FA-C1EB-42E8-9606-BE3713AC4676}"/>
              </a:ext>
            </a:extLst>
          </p:cNvPr>
          <p:cNvSpPr txBox="1"/>
          <p:nvPr/>
        </p:nvSpPr>
        <p:spPr>
          <a:xfrm flipH="1">
            <a:off x="1152939" y="907650"/>
            <a:ext cx="10190920" cy="138499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 4 HS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p>
          <a:p>
            <a:pPr algn="ct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DNA.</a:t>
            </a:r>
          </a:p>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3265974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1825675"/>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a:spLocks noChangeAspect="1"/>
          </p:cNvSpPr>
          <p:nvPr/>
        </p:nvSpPr>
        <p:spPr>
          <a:xfrm>
            <a:off x="3495206" y="1825675"/>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a:spLocks noChangeAspect="1"/>
          </p:cNvSpPr>
          <p:nvPr/>
        </p:nvSpPr>
        <p:spPr>
          <a:xfrm>
            <a:off x="3775206" y="2105675"/>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16"/>
          <p:cNvSpPr/>
          <p:nvPr/>
        </p:nvSpPr>
        <p:spPr>
          <a:xfrm>
            <a:off x="4835396" y="2287820"/>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ndParaRPr>
          </a:p>
        </p:txBody>
      </p:sp>
      <p:sp>
        <p:nvSpPr>
          <p:cNvPr id="18" name="椭圆 17"/>
          <p:cNvSpPr>
            <a:spLocks noChangeAspect="1"/>
          </p:cNvSpPr>
          <p:nvPr/>
        </p:nvSpPr>
        <p:spPr>
          <a:xfrm>
            <a:off x="3971206" y="2301675"/>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a:off x="4283821" y="2592247"/>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128999" y="2762509"/>
            <a:ext cx="2987726" cy="646331"/>
          </a:xfrm>
          <a:prstGeom prst="rect">
            <a:avLst/>
          </a:prstGeom>
          <a:noFill/>
        </p:spPr>
        <p:txBody>
          <a:bodyPr wrap="square" rtlCol="0">
            <a:spAutoFit/>
          </a:bodyPr>
          <a:lstStyle/>
          <a:p>
            <a:pPr algn="ctr"/>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GENE</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619190"/>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373722"/>
            <a:ext cx="2654247" cy="2468375"/>
          </a:xfrm>
          <a:prstGeom prst="rect">
            <a:avLst/>
          </a:prstGeom>
        </p:spPr>
      </p:pic>
    </p:spTree>
    <p:extLst>
      <p:ext uri="{BB962C8B-B14F-4D97-AF65-F5344CB8AC3E}">
        <p14:creationId xmlns:p14="http://schemas.microsoft.com/office/powerpoint/2010/main" val="76057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e are more than our genes | HealthBioCare">
            <a:extLst>
              <a:ext uri="{FF2B5EF4-FFF2-40B4-BE49-F238E27FC236}">
                <a16:creationId xmlns:a16="http://schemas.microsoft.com/office/drawing/2014/main" id="{045ECD7D-5688-4619-8CBE-E6DA82D6E0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630" y="927652"/>
            <a:ext cx="6576956" cy="5174973"/>
          </a:xfrm>
          <a:prstGeom prst="rect">
            <a:avLst/>
          </a:prstGeom>
          <a:noFill/>
          <a:extLst>
            <a:ext uri="{909E8E84-426E-40DD-AFC4-6F175D3DCCD1}">
              <a14:hiddenFill xmlns:a14="http://schemas.microsoft.com/office/drawing/2010/main">
                <a:solidFill>
                  <a:srgbClr val="FFFFFF"/>
                </a:solidFill>
              </a14:hiddenFill>
            </a:ext>
          </a:extLst>
        </p:spPr>
      </p:pic>
      <p:sp>
        <p:nvSpPr>
          <p:cNvPr id="28" name="Thought Bubble: Cloud 27">
            <a:extLst>
              <a:ext uri="{FF2B5EF4-FFF2-40B4-BE49-F238E27FC236}">
                <a16:creationId xmlns:a16="http://schemas.microsoft.com/office/drawing/2014/main" id="{65D42550-A5AA-4D53-BA33-430D570FA858}"/>
              </a:ext>
            </a:extLst>
          </p:cNvPr>
          <p:cNvSpPr/>
          <p:nvPr/>
        </p:nvSpPr>
        <p:spPr>
          <a:xfrm>
            <a:off x="8188656" y="490330"/>
            <a:ext cx="2634018" cy="1709530"/>
          </a:xfrm>
          <a:prstGeom prst="cloudCallout">
            <a:avLst>
              <a:gd name="adj1" fmla="val -129124"/>
              <a:gd name="adj2" fmla="val -106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GENE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A7680AB6-C528-40DD-9830-1414D2FDA135}"/>
              </a:ext>
            </a:extLst>
          </p:cNvPr>
          <p:cNvSpPr txBox="1"/>
          <p:nvPr/>
        </p:nvSpPr>
        <p:spPr>
          <a:xfrm>
            <a:off x="7217706" y="2563195"/>
            <a:ext cx="4117629" cy="35394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Gene là một đoạn của phân tử DNA mang thông tin mã hoá cho một sản phẩm xác định là RNA hoặc chuỗi polypeptide.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gene </a:t>
            </a:r>
            <a:r>
              <a:rPr lang="en-US" sz="2800" dirty="0" err="1">
                <a:latin typeface="Times New Roman" panose="02020603050405020304" pitchFamily="18" charset="0"/>
                <a:cs typeface="Times New Roman" panose="02020603050405020304" pitchFamily="18" charset="0"/>
              </a:rPr>
              <a:t>th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600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1500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nucleotide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88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randombar(horizontal)">
                                      <p:cBhvr>
                                        <p:cTn id="1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We are more than our genes | HealthBioCare">
            <a:extLst>
              <a:ext uri="{FF2B5EF4-FFF2-40B4-BE49-F238E27FC236}">
                <a16:creationId xmlns:a16="http://schemas.microsoft.com/office/drawing/2014/main" id="{D5E8DC1E-7D7D-478F-A5DC-5F5EBFBDDE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09" y="940904"/>
            <a:ext cx="7387119" cy="5174973"/>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C4B5831D-4F56-4209-B116-FBA824648724}"/>
              </a:ext>
            </a:extLst>
          </p:cNvPr>
          <p:cNvSpPr/>
          <p:nvPr/>
        </p:nvSpPr>
        <p:spPr>
          <a:xfrm>
            <a:off x="8044070" y="490329"/>
            <a:ext cx="3790121" cy="2623931"/>
          </a:xfrm>
          <a:prstGeom prst="cloudCallout">
            <a:avLst>
              <a:gd name="adj1" fmla="val -80180"/>
              <a:gd name="adj2" fmla="val -1722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Gene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a:t>
            </a:r>
          </a:p>
        </p:txBody>
      </p:sp>
      <p:pic>
        <p:nvPicPr>
          <p:cNvPr id="8" name="Graphic 7" descr="Magnifying glass">
            <a:extLst>
              <a:ext uri="{FF2B5EF4-FFF2-40B4-BE49-F238E27FC236}">
                <a16:creationId xmlns:a16="http://schemas.microsoft.com/office/drawing/2014/main" id="{CB273A52-2BD6-43CA-BF2C-E612153435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61930" y="1606826"/>
            <a:ext cx="1282148" cy="1282148"/>
          </a:xfrm>
          <a:prstGeom prst="rect">
            <a:avLst/>
          </a:prstGeom>
        </p:spPr>
      </p:pic>
      <p:pic>
        <p:nvPicPr>
          <p:cNvPr id="10" name="Graphic 9" descr="Magnifying glass">
            <a:extLst>
              <a:ext uri="{FF2B5EF4-FFF2-40B4-BE49-F238E27FC236}">
                <a16:creationId xmlns:a16="http://schemas.microsoft.com/office/drawing/2014/main" id="{95A6435D-4F5B-468D-8067-C79675C03C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7507" y="3114260"/>
            <a:ext cx="1863587" cy="1863587"/>
          </a:xfrm>
          <a:prstGeom prst="rect">
            <a:avLst/>
          </a:prstGeom>
        </p:spPr>
      </p:pic>
      <p:sp>
        <p:nvSpPr>
          <p:cNvPr id="11" name="TextBox 10">
            <a:extLst>
              <a:ext uri="{FF2B5EF4-FFF2-40B4-BE49-F238E27FC236}">
                <a16:creationId xmlns:a16="http://schemas.microsoft.com/office/drawing/2014/main" id="{36F2C092-0C6C-4D0E-9BBB-1F302515268F}"/>
              </a:ext>
            </a:extLst>
          </p:cNvPr>
          <p:cNvSpPr txBox="1"/>
          <p:nvPr/>
        </p:nvSpPr>
        <p:spPr>
          <a:xfrm>
            <a:off x="8044070" y="3761643"/>
            <a:ext cx="3472069"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Gene </a:t>
            </a:r>
            <a:r>
              <a:rPr lang="en-US" sz="2800" dirty="0" err="1">
                <a:latin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DNA.</a:t>
            </a:r>
          </a:p>
        </p:txBody>
      </p:sp>
    </p:spTree>
    <p:extLst>
      <p:ext uri="{BB962C8B-B14F-4D97-AF65-F5344CB8AC3E}">
        <p14:creationId xmlns:p14="http://schemas.microsoft.com/office/powerpoint/2010/main" val="2505439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1" presetClass="path" presetSubtype="0" accel="50000" decel="50000" fill="hold" nodeType="clickEffect">
                                  <p:stCondLst>
                                    <p:cond delay="0"/>
                                  </p:stCondLst>
                                  <p:childTnLst>
                                    <p:animMotion origin="layout" path="M 0 0 L -0.04 0.067 C -0.049 0.081 -0.054 0.102 -0.054 0.124 C -0.054 0.149 -0.049 0.169 -0.04 0.183 L 0 0.25 E" pathEditMode="relative" ptsTypes="">
                                      <p:cBhvr>
                                        <p:cTn id="15" dur="2000" fill="hold"/>
                                        <p:tgtEl>
                                          <p:spTgt spid="8"/>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6"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6" presetClass="path" presetSubtype="0" accel="50000" decel="50000" fill="hold" nodeType="clickEffect">
                                  <p:stCondLst>
                                    <p:cond delay="0"/>
                                  </p:stCondLst>
                                  <p:childTnLst>
                                    <p:animMotion origin="layout" path="M -4.16667E-6 3.7037E-6 L 0.31823 -0.2419 " pathEditMode="relative" rAng="0" ptsTypes="AA">
                                      <p:cBhvr>
                                        <p:cTn id="28" dur="2000" fill="hold"/>
                                        <p:tgtEl>
                                          <p:spTgt spid="10"/>
                                        </p:tgtEl>
                                        <p:attrNameLst>
                                          <p:attrName>ppt_x</p:attrName>
                                          <p:attrName>ppt_y</p:attrName>
                                        </p:attrNameLst>
                                      </p:cBhvr>
                                      <p:rCtr x="15911" y="-12106"/>
                                    </p:animMotion>
                                  </p:childTnLst>
                                </p:cTn>
                              </p:par>
                            </p:childTnLst>
                          </p:cTn>
                        </p:par>
                      </p:childTnLst>
                    </p:cTn>
                  </p:par>
                  <p:par>
                    <p:cTn id="29" fill="hold">
                      <p:stCondLst>
                        <p:cond delay="indefinite"/>
                      </p:stCondLst>
                      <p:childTnLst>
                        <p:par>
                          <p:cTn id="30" fill="hold">
                            <p:stCondLst>
                              <p:cond delay="0"/>
                            </p:stCondLst>
                            <p:childTnLst>
                              <p:par>
                                <p:cTn id="31" presetID="38" presetClass="entr" presetSubtype="0" accel="50000" fill="hold" grpId="0" nodeType="clickEffect">
                                  <p:stCondLst>
                                    <p:cond delay="0"/>
                                  </p:stCondLst>
                                  <p:iterate type="lt">
                                    <p:tmPct val="50000"/>
                                  </p:iterate>
                                  <p:childTnLst>
                                    <p:set>
                                      <p:cBhvr>
                                        <p:cTn id="32" dur="1" fill="hold">
                                          <p:stCondLst>
                                            <p:cond delay="0"/>
                                          </p:stCondLst>
                                        </p:cTn>
                                        <p:tgtEl>
                                          <p:spTgt spid="11"/>
                                        </p:tgtEl>
                                        <p:attrNameLst>
                                          <p:attrName>style.visibility</p:attrName>
                                        </p:attrNameLst>
                                      </p:cBhvr>
                                      <p:to>
                                        <p:strVal val="visible"/>
                                      </p:to>
                                    </p:set>
                                    <p:set>
                                      <p:cBhvr>
                                        <p:cTn id="33" dur="182" fill="hold">
                                          <p:stCondLst>
                                            <p:cond delay="0"/>
                                          </p:stCondLst>
                                        </p:cTn>
                                        <p:tgtEl>
                                          <p:spTgt spid="11"/>
                                        </p:tgtEl>
                                        <p:attrNameLst>
                                          <p:attrName>style.rotation</p:attrName>
                                        </p:attrNameLst>
                                      </p:cBhvr>
                                      <p:to>
                                        <p:strVal val="-45.0"/>
                                      </p:to>
                                    </p:set>
                                    <p:anim calcmode="lin" valueType="num">
                                      <p:cBhvr>
                                        <p:cTn id="34" dur="182" fill="hold">
                                          <p:stCondLst>
                                            <p:cond delay="182"/>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35" dur="182"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36" dur="62" decel="50000" autoRev="1" fill="hold">
                                          <p:stCondLst>
                                            <p:cond delay="182"/>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37" dur="54" fill="hold">
                                          <p:stCondLst>
                                            <p:cond delay="346"/>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1E563E-6814-49AA-A660-EC55B2B21F2D}"/>
              </a:ext>
            </a:extLst>
          </p:cNvPr>
          <p:cNvSpPr/>
          <p:nvPr/>
        </p:nvSpPr>
        <p:spPr>
          <a:xfrm>
            <a:off x="1192695" y="211160"/>
            <a:ext cx="6003235" cy="52322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gene</a:t>
            </a:r>
          </a:p>
        </p:txBody>
      </p:sp>
      <p:pic>
        <p:nvPicPr>
          <p:cNvPr id="6146" name="Picture 2" descr="Vi khuẩn là thù, là bạn">
            <a:extLst>
              <a:ext uri="{FF2B5EF4-FFF2-40B4-BE49-F238E27FC236}">
                <a16:creationId xmlns:a16="http://schemas.microsoft.com/office/drawing/2014/main" id="{D42CF35D-DA70-40B4-9ECF-C17651EF91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3410" y="919094"/>
            <a:ext cx="4523540" cy="2509906"/>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D3EDB4FE-CE7F-4ED3-B328-23BAA21D46C4}"/>
              </a:ext>
            </a:extLst>
          </p:cNvPr>
          <p:cNvSpPr/>
          <p:nvPr/>
        </p:nvSpPr>
        <p:spPr>
          <a:xfrm>
            <a:off x="1023581" y="1020417"/>
            <a:ext cx="4423062" cy="1736035"/>
          </a:xfrm>
          <a:prstGeom prst="cloudCallout">
            <a:avLst>
              <a:gd name="adj1" fmla="val 85327"/>
              <a:gd name="adj2" fmla="val 1313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Vi </a:t>
            </a:r>
            <a:r>
              <a:rPr lang="en-US" sz="2800" b="1" dirty="0" err="1">
                <a:latin typeface="Times New Roman" panose="02020603050405020304" pitchFamily="18" charset="0"/>
                <a:cs typeface="Times New Roman" panose="02020603050405020304" pitchFamily="18" charset="0"/>
              </a:rPr>
              <a:t>khuẩn</a:t>
            </a:r>
            <a:r>
              <a:rPr lang="en-US" sz="2800" b="1" dirty="0">
                <a:latin typeface="Times New Roman" panose="02020603050405020304" pitchFamily="18" charset="0"/>
                <a:cs typeface="Times New Roman" panose="02020603050405020304" pitchFamily="18" charset="0"/>
              </a:rPr>
              <a:t> E.coli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4400 gene</a:t>
            </a:r>
          </a:p>
        </p:txBody>
      </p:sp>
      <p:pic>
        <p:nvPicPr>
          <p:cNvPr id="8" name="Picture 7">
            <a:extLst>
              <a:ext uri="{FF2B5EF4-FFF2-40B4-BE49-F238E27FC236}">
                <a16:creationId xmlns:a16="http://schemas.microsoft.com/office/drawing/2014/main" id="{5E14695C-0C4A-4E04-BE98-94AE4DDAD1EC}"/>
              </a:ext>
            </a:extLst>
          </p:cNvPr>
          <p:cNvPicPr>
            <a:picLocks noChangeAspect="1"/>
          </p:cNvPicPr>
          <p:nvPr/>
        </p:nvPicPr>
        <p:blipFill>
          <a:blip r:embed="rId3"/>
          <a:stretch>
            <a:fillRect/>
          </a:stretch>
        </p:blipFill>
        <p:spPr>
          <a:xfrm>
            <a:off x="1023581" y="3273287"/>
            <a:ext cx="4423061" cy="3273287"/>
          </a:xfrm>
          <a:prstGeom prst="rect">
            <a:avLst/>
          </a:prstGeom>
        </p:spPr>
      </p:pic>
      <p:sp>
        <p:nvSpPr>
          <p:cNvPr id="10" name="Thought Bubble: Cloud 9">
            <a:extLst>
              <a:ext uri="{FF2B5EF4-FFF2-40B4-BE49-F238E27FC236}">
                <a16:creationId xmlns:a16="http://schemas.microsoft.com/office/drawing/2014/main" id="{342D0F73-886A-4850-B4B8-2E4C37F5E7E3}"/>
              </a:ext>
            </a:extLst>
          </p:cNvPr>
          <p:cNvSpPr/>
          <p:nvPr/>
        </p:nvSpPr>
        <p:spPr>
          <a:xfrm>
            <a:off x="6668639" y="4041912"/>
            <a:ext cx="4290514" cy="1736035"/>
          </a:xfrm>
          <a:prstGeom prst="cloudCallout">
            <a:avLst>
              <a:gd name="adj1" fmla="val -76169"/>
              <a:gd name="adj2" fmla="val 3514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Ng</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21300 gene</a:t>
            </a:r>
          </a:p>
        </p:txBody>
      </p:sp>
    </p:spTree>
    <p:extLst>
      <p:ext uri="{BB962C8B-B14F-4D97-AF65-F5344CB8AC3E}">
        <p14:creationId xmlns:p14="http://schemas.microsoft.com/office/powerpoint/2010/main" val="1353489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additive="base">
                                        <p:cTn id="12" dur="500" fill="hold"/>
                                        <p:tgtEl>
                                          <p:spTgt spid="6146"/>
                                        </p:tgtEl>
                                        <p:attrNameLst>
                                          <p:attrName>ppt_x</p:attrName>
                                        </p:attrNameLst>
                                      </p:cBhvr>
                                      <p:tavLst>
                                        <p:tav tm="0">
                                          <p:val>
                                            <p:strVal val="#ppt_x"/>
                                          </p:val>
                                        </p:tav>
                                        <p:tav tm="100000">
                                          <p:val>
                                            <p:strVal val="#ppt_x"/>
                                          </p:val>
                                        </p:tav>
                                      </p:tavLst>
                                    </p:anim>
                                    <p:anim calcmode="lin" valueType="num">
                                      <p:cBhvr additive="base">
                                        <p:cTn id="13" dur="500" fill="hold"/>
                                        <p:tgtEl>
                                          <p:spTgt spid="614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ppt_w</p:attrName>
                                        </p:attrNameLst>
                                      </p:cBhvr>
                                      <p:tavLst>
                                        <p:tav tm="0" fmla="#ppt_w*sin(2.5*pi*$)">
                                          <p:val>
                                            <p:fltVal val="0"/>
                                          </p:val>
                                        </p:tav>
                                        <p:tav tm="100000">
                                          <p:val>
                                            <p:fltVal val="1"/>
                                          </p:val>
                                        </p:tav>
                                      </p:tavLst>
                                    </p:anim>
                                    <p:anim calcmode="lin" valueType="num">
                                      <p:cBhvr>
                                        <p:cTn id="2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ộ gen người lần đầu tiên được giải mã hoàn chỉnh 100% với nỗ lực của nhiều nhà khoa học quốc tế">
            <a:extLst>
              <a:ext uri="{FF2B5EF4-FFF2-40B4-BE49-F238E27FC236}">
                <a16:creationId xmlns:a16="http://schemas.microsoft.com/office/drawing/2014/main" id="{F00F63D8-78B7-4C65-BAE2-9890E4C86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26" y="2942102"/>
            <a:ext cx="9187288" cy="36514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0322FE3-974F-4934-9335-DD96F4D87746}"/>
              </a:ext>
            </a:extLst>
          </p:cNvPr>
          <p:cNvSpPr/>
          <p:nvPr/>
        </p:nvSpPr>
        <p:spPr>
          <a:xfrm>
            <a:off x="386686" y="264446"/>
            <a:ext cx="11500514" cy="2677656"/>
          </a:xfrm>
          <a:prstGeom prst="rect">
            <a:avLst/>
          </a:prstGeom>
        </p:spPr>
        <p:txBody>
          <a:bodyPr wrap="square">
            <a:spAutoFit/>
          </a:bodyPr>
          <a:lstStyle/>
          <a:p>
            <a:r>
              <a:rPr lang="en-US" sz="2800" dirty="0">
                <a:solidFill>
                  <a:srgbClr val="2D3748"/>
                </a:solidFill>
                <a:latin typeface="+mj-lt"/>
              </a:rPr>
              <a:t>   </a:t>
            </a:r>
            <a:r>
              <a:rPr lang="vi-VN" sz="2800" dirty="0">
                <a:solidFill>
                  <a:srgbClr val="2D3748"/>
                </a:solidFill>
                <a:latin typeface="+mj-lt"/>
              </a:rPr>
              <a:t>Một nhóm các nhà khoa học quốc tế đã công bố trình tự hoàn chỉnh, không có khoảng trống đầu tiên của </a:t>
            </a:r>
            <a:r>
              <a:rPr lang="vi-VN" sz="2800" dirty="0">
                <a:latin typeface="+mj-lt"/>
                <a:hlinkClick r:id="rId3"/>
              </a:rPr>
              <a:t>bộ gen người</a:t>
            </a:r>
            <a:r>
              <a:rPr lang="vi-VN" sz="2800" dirty="0">
                <a:solidFill>
                  <a:srgbClr val="2D3748"/>
                </a:solidFill>
                <a:latin typeface="+mj-lt"/>
              </a:rPr>
              <a:t>. Bộ gen tham chiếu mới bổ sung hàng trăm triệu cặp base (base pair: là đơn vị cơ bản của axit nucleic mạch đôi bao gồm hai nucleobase liên kết với nhau bằng liên kết hydro) vào các bản thảo gen trước đó, lấp đầy một số khoảng trống quan trọng sẽ hỗ trợ nhiều các nghiên cứu về bệnh tật và tiến hóa.</a:t>
            </a:r>
            <a:r>
              <a:rPr lang="en-US" sz="2800" dirty="0">
                <a:solidFill>
                  <a:srgbClr val="2D3748"/>
                </a:solidFill>
                <a:latin typeface="+mj-lt"/>
              </a:rPr>
              <a:t> </a:t>
            </a:r>
            <a:endParaRPr lang="en-US" sz="2800" dirty="0">
              <a:latin typeface="+mj-lt"/>
            </a:endParaRPr>
          </a:p>
        </p:txBody>
      </p:sp>
    </p:spTree>
    <p:extLst>
      <p:ext uri="{BB962C8B-B14F-4D97-AF65-F5344CB8AC3E}">
        <p14:creationId xmlns:p14="http://schemas.microsoft.com/office/powerpoint/2010/main" val="1285377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94DC1A-1227-41BB-BF92-0B1938DF0B02}"/>
              </a:ext>
            </a:extLst>
          </p:cNvPr>
          <p:cNvPicPr>
            <a:picLocks noChangeAspect="1"/>
          </p:cNvPicPr>
          <p:nvPr/>
        </p:nvPicPr>
        <p:blipFill>
          <a:blip r:embed="rId2"/>
          <a:stretch>
            <a:fillRect/>
          </a:stretch>
        </p:blipFill>
        <p:spPr>
          <a:xfrm>
            <a:off x="8092280" y="629671"/>
            <a:ext cx="3191836" cy="1733550"/>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E52C14BB-6DDB-4110-939A-C7D2750324D0}"/>
              </a:ext>
            </a:extLst>
          </p:cNvPr>
          <p:cNvPicPr>
            <a:picLocks noChangeAspect="1"/>
          </p:cNvPicPr>
          <p:nvPr/>
        </p:nvPicPr>
        <p:blipFill>
          <a:blip r:embed="rId3"/>
          <a:stretch>
            <a:fillRect/>
          </a:stretch>
        </p:blipFill>
        <p:spPr>
          <a:xfrm>
            <a:off x="8092280" y="2448788"/>
            <a:ext cx="3191836" cy="1733550"/>
          </a:xfrm>
          <a:prstGeom prst="rect">
            <a:avLst/>
          </a:prstGeom>
        </p:spPr>
      </p:pic>
      <p:pic>
        <p:nvPicPr>
          <p:cNvPr id="7" name="Picture 6">
            <a:extLst>
              <a:ext uri="{FF2B5EF4-FFF2-40B4-BE49-F238E27FC236}">
                <a16:creationId xmlns:a16="http://schemas.microsoft.com/office/drawing/2014/main" id="{9ED57904-8E28-4A9D-911D-7A1EC59F6943}"/>
              </a:ext>
            </a:extLst>
          </p:cNvPr>
          <p:cNvPicPr>
            <a:picLocks noChangeAspect="1"/>
          </p:cNvPicPr>
          <p:nvPr/>
        </p:nvPicPr>
        <p:blipFill>
          <a:blip r:embed="rId4"/>
          <a:stretch>
            <a:fillRect/>
          </a:stretch>
        </p:blipFill>
        <p:spPr>
          <a:xfrm>
            <a:off x="8092280" y="4267905"/>
            <a:ext cx="3191836" cy="1733550"/>
          </a:xfrm>
          <a:prstGeom prst="rect">
            <a:avLst/>
          </a:prstGeom>
        </p:spPr>
      </p:pic>
      <p:graphicFrame>
        <p:nvGraphicFramePr>
          <p:cNvPr id="8" name="Diagram 7">
            <a:extLst>
              <a:ext uri="{FF2B5EF4-FFF2-40B4-BE49-F238E27FC236}">
                <a16:creationId xmlns:a16="http://schemas.microsoft.com/office/drawing/2014/main" id="{EFA7A212-2B34-42BA-ADD9-58E7DBD8AA2D}"/>
              </a:ext>
            </a:extLst>
          </p:cNvPr>
          <p:cNvGraphicFramePr/>
          <p:nvPr>
            <p:extLst>
              <p:ext uri="{D42A27DB-BD31-4B8C-83A1-F6EECF244321}">
                <p14:modId xmlns:p14="http://schemas.microsoft.com/office/powerpoint/2010/main" val="4252918960"/>
              </p:ext>
            </p:extLst>
          </p:nvPr>
        </p:nvGraphicFramePr>
        <p:xfrm>
          <a:off x="692675" y="296587"/>
          <a:ext cx="6874318" cy="60379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32723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3C3B79-592F-4586-A53B-2EEC1B0F176F}"/>
              </a:ext>
            </a:extLst>
          </p:cNvPr>
          <p:cNvSpPr/>
          <p:nvPr/>
        </p:nvSpPr>
        <p:spPr>
          <a:xfrm>
            <a:off x="569843" y="284031"/>
            <a:ext cx="11039061" cy="2034660"/>
          </a:xfrm>
          <a:prstGeom prst="rect">
            <a:avLst/>
          </a:prstGeom>
        </p:spPr>
        <p:txBody>
          <a:bodyPr wrap="square">
            <a:spAutoFit/>
          </a:bodyPr>
          <a:lstStyle/>
          <a:p>
            <a:pPr marL="438150" marR="34290" indent="-6350" algn="just">
              <a:lnSpc>
                <a:spcPct val="115000"/>
              </a:lnSpc>
              <a:spcAft>
                <a:spcPts val="285"/>
              </a:spcAft>
            </a:pPr>
            <a:r>
              <a:rPr lang="en-US" sz="2800" kern="100" dirty="0" err="1">
                <a:solidFill>
                  <a:srgbClr val="181717"/>
                </a:solidFill>
                <a:latin typeface="Times New Roman" panose="02020603050405020304" pitchFamily="18" charset="0"/>
                <a:ea typeface="Times New Roman" panose="02020603050405020304" pitchFamily="18" charset="0"/>
              </a:rPr>
              <a:t>Trong</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nông</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nghiệp</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công</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nghệ</a:t>
            </a:r>
            <a:r>
              <a:rPr lang="en-US" sz="2800" kern="100" dirty="0">
                <a:solidFill>
                  <a:srgbClr val="181717"/>
                </a:solidFill>
                <a:latin typeface="Times New Roman" panose="02020603050405020304" pitchFamily="18" charset="0"/>
                <a:ea typeface="Times New Roman" panose="02020603050405020304" pitchFamily="18" charset="0"/>
              </a:rPr>
              <a:t> gene </a:t>
            </a:r>
            <a:r>
              <a:rPr lang="en-US" sz="2800" kern="100" dirty="0" err="1">
                <a:solidFill>
                  <a:srgbClr val="181717"/>
                </a:solidFill>
                <a:latin typeface="Times New Roman" panose="02020603050405020304" pitchFamily="18" charset="0"/>
                <a:ea typeface="Times New Roman" panose="02020603050405020304" pitchFamily="18" charset="0"/>
              </a:rPr>
              <a:t>cho</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nhiều</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kết</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quả</a:t>
            </a:r>
            <a:r>
              <a:rPr lang="en-US" sz="2800" kern="100" dirty="0">
                <a:solidFill>
                  <a:srgbClr val="181717"/>
                </a:solidFill>
                <a:latin typeface="Times New Roman" panose="02020603050405020304" pitchFamily="18" charset="0"/>
                <a:ea typeface="Times New Roman" panose="02020603050405020304" pitchFamily="18" charset="0"/>
              </a:rPr>
              <a:t> to </a:t>
            </a:r>
            <a:r>
              <a:rPr lang="en-US" sz="2800" kern="100" dirty="0" err="1">
                <a:solidFill>
                  <a:srgbClr val="181717"/>
                </a:solidFill>
                <a:latin typeface="Times New Roman" panose="02020603050405020304" pitchFamily="18" charset="0"/>
                <a:ea typeface="Times New Roman" panose="02020603050405020304" pitchFamily="18" charset="0"/>
              </a:rPr>
              <a:t>lớn</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với</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những</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sinh</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vật</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biến</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đổi</a:t>
            </a:r>
            <a:r>
              <a:rPr lang="en-US" sz="2800" kern="100" dirty="0">
                <a:solidFill>
                  <a:srgbClr val="181717"/>
                </a:solidFill>
                <a:latin typeface="Times New Roman" panose="02020603050405020304" pitchFamily="18" charset="0"/>
                <a:ea typeface="Times New Roman" panose="02020603050405020304" pitchFamily="18" charset="0"/>
              </a:rPr>
              <a:t> gene: </a:t>
            </a:r>
            <a:r>
              <a:rPr lang="en-US" sz="2800" kern="100" dirty="0" err="1">
                <a:solidFill>
                  <a:srgbClr val="181717"/>
                </a:solidFill>
                <a:latin typeface="Times New Roman" panose="02020603050405020304" pitchFamily="18" charset="0"/>
                <a:ea typeface="Times New Roman" panose="02020603050405020304" pitchFamily="18" charset="0"/>
              </a:rPr>
              <a:t>ngô</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đậu</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nành</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củ</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cải</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đường</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khoai</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tây</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cà</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chua</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bí</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đao</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dầu</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gạo</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vàng</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Nhờ</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được</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chọn</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lọc</a:t>
            </a:r>
            <a:r>
              <a:rPr lang="en-US" sz="2800" kern="100" dirty="0">
                <a:solidFill>
                  <a:srgbClr val="181717"/>
                </a:solidFill>
                <a:latin typeface="Times New Roman" panose="02020603050405020304" pitchFamily="18" charset="0"/>
                <a:ea typeface="Times New Roman" panose="02020603050405020304" pitchFamily="18" charset="0"/>
              </a:rPr>
              <a:t> gene, </a:t>
            </a:r>
            <a:r>
              <a:rPr lang="en-US" sz="2800" kern="100" dirty="0" err="1">
                <a:solidFill>
                  <a:srgbClr val="181717"/>
                </a:solidFill>
                <a:latin typeface="Times New Roman" panose="02020603050405020304" pitchFamily="18" charset="0"/>
                <a:ea typeface="Times New Roman" panose="02020603050405020304" pitchFamily="18" charset="0"/>
              </a:rPr>
              <a:t>những</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thực</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phẩm</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biến</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đổi</a:t>
            </a:r>
            <a:r>
              <a:rPr lang="en-US" sz="2800" kern="100" dirty="0">
                <a:solidFill>
                  <a:srgbClr val="181717"/>
                </a:solidFill>
                <a:latin typeface="Times New Roman" panose="02020603050405020304" pitchFamily="18" charset="0"/>
                <a:ea typeface="Times New Roman" panose="02020603050405020304" pitchFamily="18" charset="0"/>
              </a:rPr>
              <a:t> gene </a:t>
            </a:r>
            <a:r>
              <a:rPr lang="en-US" sz="2800" kern="100" dirty="0" err="1">
                <a:solidFill>
                  <a:srgbClr val="181717"/>
                </a:solidFill>
                <a:latin typeface="Times New Roman" panose="02020603050405020304" pitchFamily="18" charset="0"/>
                <a:ea typeface="Times New Roman" panose="02020603050405020304" pitchFamily="18" charset="0"/>
              </a:rPr>
              <a:t>thường</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có</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năng</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suất</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cao</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hàm</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lượng</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chất</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dinh</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dưỡng</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nhiều</a:t>
            </a:r>
            <a:r>
              <a:rPr lang="en-US" sz="2800" kern="100" dirty="0">
                <a:solidFill>
                  <a:srgbClr val="181717"/>
                </a:solidFill>
                <a:latin typeface="Times New Roman" panose="02020603050405020304" pitchFamily="18" charset="0"/>
                <a:ea typeface="Times New Roman" panose="02020603050405020304" pitchFamily="18" charset="0"/>
              </a:rPr>
              <a:t>,...</a:t>
            </a:r>
          </a:p>
        </p:txBody>
      </p:sp>
      <p:sp>
        <p:nvSpPr>
          <p:cNvPr id="6" name="Arrow: Right 5">
            <a:extLst>
              <a:ext uri="{FF2B5EF4-FFF2-40B4-BE49-F238E27FC236}">
                <a16:creationId xmlns:a16="http://schemas.microsoft.com/office/drawing/2014/main" id="{828DDAD5-8B2E-474A-B624-72E67931241E}"/>
              </a:ext>
            </a:extLst>
          </p:cNvPr>
          <p:cNvSpPr/>
          <p:nvPr/>
        </p:nvSpPr>
        <p:spPr>
          <a:xfrm>
            <a:off x="157527" y="284031"/>
            <a:ext cx="824631" cy="623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àn thành khung pháp lý về cây trồng biến đổi gene | VTV.VN">
            <a:extLst>
              <a:ext uri="{FF2B5EF4-FFF2-40B4-BE49-F238E27FC236}">
                <a16:creationId xmlns:a16="http://schemas.microsoft.com/office/drawing/2014/main" id="{118D8DFC-D0AE-49AD-B82C-F70514FB4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590" y="2657282"/>
            <a:ext cx="8017565" cy="376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714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2BA4CB-C5AF-475A-9027-224FD178B29F}"/>
              </a:ext>
            </a:extLst>
          </p:cNvPr>
          <p:cNvSpPr/>
          <p:nvPr/>
        </p:nvSpPr>
        <p:spPr>
          <a:xfrm>
            <a:off x="1868556" y="284031"/>
            <a:ext cx="8931965" cy="1384995"/>
          </a:xfrm>
          <a:prstGeom prst="rect">
            <a:avLst/>
          </a:prstGeom>
        </p:spPr>
        <p:txBody>
          <a:bodyPr wrap="square">
            <a:spAutoFit/>
          </a:bodyPr>
          <a:lstStyle/>
          <a:p>
            <a:r>
              <a:rPr lang="en-US" sz="2800" kern="100" dirty="0" err="1">
                <a:latin typeface="Times New Roman" panose="02020603050405020304" pitchFamily="18" charset="0"/>
                <a:ea typeface="Times New Roman" panose="02020603050405020304" pitchFamily="18" charset="0"/>
              </a:rPr>
              <a:t>Trong</a:t>
            </a:r>
            <a:r>
              <a:rPr lang="en-US" sz="2800" kern="100" dirty="0">
                <a:latin typeface="Times New Roman" panose="02020603050405020304" pitchFamily="18" charset="0"/>
                <a:ea typeface="Times New Roman" panose="02020603050405020304" pitchFamily="18" charset="0"/>
              </a:rPr>
              <a:t> y khoa, </a:t>
            </a:r>
            <a:r>
              <a:rPr lang="en-US" sz="2800" kern="100" dirty="0" err="1">
                <a:latin typeface="Times New Roman" panose="02020603050405020304" pitchFamily="18" charset="0"/>
                <a:ea typeface="Times New Roman" panose="02020603050405020304" pitchFamily="18" charset="0"/>
              </a:rPr>
              <a:t>công</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nghệ</a:t>
            </a:r>
            <a:r>
              <a:rPr lang="en-US" sz="2800" kern="100" dirty="0">
                <a:latin typeface="Times New Roman" panose="02020603050405020304" pitchFamily="18" charset="0"/>
                <a:ea typeface="Times New Roman" panose="02020603050405020304" pitchFamily="18" charset="0"/>
              </a:rPr>
              <a:t> gene </a:t>
            </a:r>
            <a:r>
              <a:rPr lang="en-US" sz="2800" kern="100" dirty="0" err="1">
                <a:latin typeface="Times New Roman" panose="02020603050405020304" pitchFamily="18" charset="0"/>
                <a:ea typeface="Times New Roman" panose="02020603050405020304" pitchFamily="18" charset="0"/>
              </a:rPr>
              <a:t>đóng</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một</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vai</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trò</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quan</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trọng</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công</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cụ</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chẩn</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đoán</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sản</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xuất</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thuốc</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điều</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trị</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và</a:t>
            </a:r>
            <a:r>
              <a:rPr lang="en-US" sz="2800" kern="100" dirty="0">
                <a:latin typeface="Times New Roman" panose="02020603050405020304" pitchFamily="18" charset="0"/>
                <a:ea typeface="Times New Roman" panose="02020603050405020304" pitchFamily="18" charset="0"/>
              </a:rPr>
              <a:t> vaccine </a:t>
            </a:r>
            <a:r>
              <a:rPr lang="en-US" sz="2800" kern="100" dirty="0" err="1">
                <a:latin typeface="Times New Roman" panose="02020603050405020304" pitchFamily="18" charset="0"/>
                <a:ea typeface="Times New Roman" panose="02020603050405020304" pitchFamily="18" charset="0"/>
              </a:rPr>
              <a:t>phòng</a:t>
            </a:r>
            <a:r>
              <a:rPr lang="en-US" sz="2800" kern="100" dirty="0">
                <a:latin typeface="Times New Roman" panose="02020603050405020304" pitchFamily="18" charset="0"/>
                <a:ea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rPr>
              <a:t>bệnh</a:t>
            </a:r>
            <a:r>
              <a:rPr lang="en-US" sz="2800" kern="100" dirty="0">
                <a:latin typeface="Times New Roman" panose="02020603050405020304" pitchFamily="18" charset="0"/>
                <a:ea typeface="Times New Roman" panose="02020603050405020304" pitchFamily="18" charset="0"/>
              </a:rPr>
              <a:t>,... </a:t>
            </a:r>
            <a:endParaRPr lang="en-US" sz="2800" dirty="0"/>
          </a:p>
        </p:txBody>
      </p:sp>
      <p:sp>
        <p:nvSpPr>
          <p:cNvPr id="6" name="Arrow: Right 5">
            <a:extLst>
              <a:ext uri="{FF2B5EF4-FFF2-40B4-BE49-F238E27FC236}">
                <a16:creationId xmlns:a16="http://schemas.microsoft.com/office/drawing/2014/main" id="{4609F236-7E4C-472F-9117-81F4A4AED7E0}"/>
              </a:ext>
            </a:extLst>
          </p:cNvPr>
          <p:cNvSpPr/>
          <p:nvPr/>
        </p:nvSpPr>
        <p:spPr>
          <a:xfrm>
            <a:off x="157527" y="284031"/>
            <a:ext cx="1392977" cy="623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C8C87C3-A901-42D6-8375-B1CFC28950E8}"/>
              </a:ext>
            </a:extLst>
          </p:cNvPr>
          <p:cNvPicPr>
            <a:picLocks noChangeAspect="1"/>
          </p:cNvPicPr>
          <p:nvPr/>
        </p:nvPicPr>
        <p:blipFill>
          <a:blip r:embed="rId2"/>
          <a:stretch>
            <a:fillRect/>
          </a:stretch>
        </p:blipFill>
        <p:spPr>
          <a:xfrm>
            <a:off x="781878" y="2306913"/>
            <a:ext cx="4938920" cy="3630061"/>
          </a:xfrm>
          <a:prstGeom prst="rect">
            <a:avLst/>
          </a:prstGeom>
        </p:spPr>
      </p:pic>
      <p:pic>
        <p:nvPicPr>
          <p:cNvPr id="3074" name="Picture 2" descr="Allergy Shots (Immunotherapy) - Doctor in Torrance, CA">
            <a:extLst>
              <a:ext uri="{FF2B5EF4-FFF2-40B4-BE49-F238E27FC236}">
                <a16:creationId xmlns:a16="http://schemas.microsoft.com/office/drawing/2014/main" id="{E53B8D58-9E08-4993-9EFA-80299C947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537" y="2306912"/>
            <a:ext cx="5466959" cy="363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96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Ảnh động đặt câu hỏi thắc mắ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113" y="4412010"/>
            <a:ext cx="2348822" cy="19044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E9B5E55-D651-4F10-97DB-336F930EE929}"/>
              </a:ext>
            </a:extLst>
          </p:cNvPr>
          <p:cNvSpPr/>
          <p:nvPr/>
        </p:nvSpPr>
        <p:spPr>
          <a:xfrm>
            <a:off x="2503935" y="4500578"/>
            <a:ext cx="8582343" cy="1815882"/>
          </a:xfrm>
          <a:prstGeom prst="rect">
            <a:avLst/>
          </a:prstGeom>
          <a:solidFill>
            <a:schemeClr val="accent4">
              <a:lumMod val="20000"/>
              <a:lumOff val="80000"/>
            </a:schemeClr>
          </a:solidFill>
        </p:spPr>
        <p:txBody>
          <a:bodyPr wrap="square">
            <a:spAutoFit/>
          </a:bodyPr>
          <a:lstStyle/>
          <a:p>
            <a:pPr algn="ct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a:t>
            </a:r>
            <a:endParaRPr lang="en-US" sz="2800" b="1" dirty="0">
              <a:latin typeface="Times New Roman" panose="02020603050405020304" pitchFamily="18" charset="0"/>
              <a:cs typeface="Times New Roman" panose="02020603050405020304" pitchFamily="18" charset="0"/>
            </a:endParaRPr>
          </a:p>
        </p:txBody>
      </p:sp>
      <p:pic>
        <p:nvPicPr>
          <p:cNvPr id="2050" name="Picture 2" descr="Ứng dụng của ADN trong cuộc sống thường ngày có thể nhiều người chưa biết">
            <a:extLst>
              <a:ext uri="{FF2B5EF4-FFF2-40B4-BE49-F238E27FC236}">
                <a16:creationId xmlns:a16="http://schemas.microsoft.com/office/drawing/2014/main" id="{333D08E0-83C6-4FC7-94E4-ADA277B5A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67" y="541540"/>
            <a:ext cx="5460609" cy="36244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0E3C4E6-F27A-425C-AD93-D64F06322C18}"/>
              </a:ext>
            </a:extLst>
          </p:cNvPr>
          <p:cNvPicPr>
            <a:picLocks noChangeAspect="1"/>
          </p:cNvPicPr>
          <p:nvPr/>
        </p:nvPicPr>
        <p:blipFill>
          <a:blip r:embed="rId5"/>
          <a:stretch>
            <a:fillRect/>
          </a:stretch>
        </p:blipFill>
        <p:spPr>
          <a:xfrm>
            <a:off x="6216324" y="541539"/>
            <a:ext cx="5572401" cy="3624479"/>
          </a:xfrm>
          <a:prstGeom prst="rect">
            <a:avLst/>
          </a:prstGeom>
        </p:spPr>
      </p:pic>
    </p:spTree>
    <p:extLst>
      <p:ext uri="{BB962C8B-B14F-4D97-AF65-F5344CB8AC3E}">
        <p14:creationId xmlns:p14="http://schemas.microsoft.com/office/powerpoint/2010/main" val="294408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DFDF56-213C-48F6-84EC-E9E06850748B}"/>
              </a:ext>
            </a:extLst>
          </p:cNvPr>
          <p:cNvSpPr/>
          <p:nvPr/>
        </p:nvSpPr>
        <p:spPr>
          <a:xfrm>
            <a:off x="1686306" y="1420629"/>
            <a:ext cx="9518423" cy="4016741"/>
          </a:xfrm>
          <a:prstGeom prst="rect">
            <a:avLst/>
          </a:prstGeom>
          <a:solidFill>
            <a:schemeClr val="accent2">
              <a:lumMod val="20000"/>
              <a:lumOff val="80000"/>
            </a:schemeClr>
          </a:solidFill>
        </p:spPr>
        <p:txBody>
          <a:bodyPr wrap="square">
            <a:spAutoFit/>
          </a:bodyPr>
          <a:lstStyle/>
          <a:p>
            <a:pPr marL="342900" lvl="0" indent="-342900">
              <a:lnSpc>
                <a:spcPct val="115000"/>
              </a:lnSpc>
              <a:spcAft>
                <a:spcPts val="0"/>
              </a:spcAft>
              <a:buFontTx/>
              <a:buChar char="-"/>
            </a:pP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Tx/>
              <a:buChar char="-"/>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Gene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DNA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tin di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polypeptide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RNA.</a:t>
            </a:r>
          </a:p>
          <a:p>
            <a:pPr marL="342900" lvl="0" indent="-342900">
              <a:lnSpc>
                <a:spcPct val="115000"/>
              </a:lnSpc>
              <a:spcAft>
                <a:spcPts val="0"/>
              </a:spcAft>
              <a:buFontTx/>
              <a:buChar char="-"/>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tin di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DNA.</a:t>
            </a:r>
          </a:p>
          <a:p>
            <a:pPr marL="342900" lvl="0" indent="-342900">
              <a:lnSpc>
                <a:spcPct val="115000"/>
              </a:lnSpc>
              <a:spcAft>
                <a:spcPts val="0"/>
              </a:spcAft>
              <a:buFontTx/>
              <a:buChar char="-"/>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15000"/>
              </a:lnSpc>
              <a:spcAft>
                <a:spcPts val="0"/>
              </a:spcAft>
              <a:buFontTx/>
              <a:buChar char="-"/>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Gene đ</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ợc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2" name="图片 87">
            <a:extLst>
              <a:ext uri="{FF2B5EF4-FFF2-40B4-BE49-F238E27FC236}">
                <a16:creationId xmlns:a16="http://schemas.microsoft.com/office/drawing/2014/main" id="{58DAE0BE-2C1E-42F2-A601-CD248AE45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6" y="20925"/>
            <a:ext cx="1991051" cy="1957112"/>
          </a:xfrm>
          <a:prstGeom prst="rect">
            <a:avLst/>
          </a:prstGeom>
        </p:spPr>
      </p:pic>
      <p:pic>
        <p:nvPicPr>
          <p:cNvPr id="13" name="图片 90">
            <a:extLst>
              <a:ext uri="{FF2B5EF4-FFF2-40B4-BE49-F238E27FC236}">
                <a16:creationId xmlns:a16="http://schemas.microsoft.com/office/drawing/2014/main" id="{A4F92435-B6E2-4FE5-8D6C-05D2157A0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7458" y="4694172"/>
            <a:ext cx="1974542" cy="2098814"/>
          </a:xfrm>
          <a:prstGeom prst="rect">
            <a:avLst/>
          </a:prstGeom>
        </p:spPr>
      </p:pic>
      <p:pic>
        <p:nvPicPr>
          <p:cNvPr id="3" name="Graphic 2" descr="Brain in head">
            <a:extLst>
              <a:ext uri="{FF2B5EF4-FFF2-40B4-BE49-F238E27FC236}">
                <a16:creationId xmlns:a16="http://schemas.microsoft.com/office/drawing/2014/main" id="{6D4245AC-FC85-4C0B-86A6-557208B021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9522" y="1284245"/>
            <a:ext cx="914400" cy="914400"/>
          </a:xfrm>
          <a:prstGeom prst="rect">
            <a:avLst/>
          </a:prstGeom>
        </p:spPr>
      </p:pic>
      <p:sp>
        <p:nvSpPr>
          <p:cNvPr id="7" name="Rectangle 6">
            <a:extLst>
              <a:ext uri="{FF2B5EF4-FFF2-40B4-BE49-F238E27FC236}">
                <a16:creationId xmlns:a16="http://schemas.microsoft.com/office/drawing/2014/main" id="{71D45DFD-BACE-4715-95F0-EA5BD77984AB}"/>
              </a:ext>
            </a:extLst>
          </p:cNvPr>
          <p:cNvSpPr/>
          <p:nvPr/>
        </p:nvSpPr>
        <p:spPr>
          <a:xfrm>
            <a:off x="5210689" y="567607"/>
            <a:ext cx="2469656" cy="52322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800" b="1" dirty="0">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82618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432188" y="145505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2432188" y="1455052"/>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2712188" y="173505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3607372" y="1931052"/>
            <a:ext cx="7246157"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椭圆 17"/>
          <p:cNvSpPr>
            <a:spLocks noChangeAspect="1"/>
          </p:cNvSpPr>
          <p:nvPr/>
        </p:nvSpPr>
        <p:spPr>
          <a:xfrm>
            <a:off x="2908188" y="193105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220803" y="2221624"/>
            <a:ext cx="981359" cy="1015663"/>
          </a:xfrm>
          <a:prstGeom prst="rect">
            <a:avLst/>
          </a:prstGeom>
          <a:noFill/>
        </p:spPr>
        <p:txBody>
          <a:bodyPr wrap="none" rtlCol="0">
            <a:spAutoFit/>
          </a:bodyPr>
          <a:lstStyle/>
          <a:p>
            <a:r>
              <a:rPr lang="en-US" altLang="zh-CN" sz="6000" dirty="0">
                <a:solidFill>
                  <a:srgbClr val="009900"/>
                </a:solidFill>
                <a:latin typeface="Impact" panose="020B0806030902050204" pitchFamily="34" charset="0"/>
              </a:rPr>
              <a:t>04</a:t>
            </a:r>
            <a:endParaRPr lang="zh-CN" altLang="en-US" sz="6000" dirty="0">
              <a:solidFill>
                <a:srgbClr val="009900"/>
              </a:solidFill>
              <a:latin typeface="Impact" panose="020B0806030902050204" pitchFamily="34" charset="0"/>
            </a:endParaRPr>
          </a:p>
        </p:txBody>
      </p:sp>
      <p:sp>
        <p:nvSpPr>
          <p:cNvPr id="20" name="文本框 19"/>
          <p:cNvSpPr txBox="1"/>
          <p:nvPr/>
        </p:nvSpPr>
        <p:spPr>
          <a:xfrm>
            <a:off x="4511593" y="2401958"/>
            <a:ext cx="6186502" cy="646331"/>
          </a:xfrm>
          <a:prstGeom prst="rect">
            <a:avLst/>
          </a:prstGeom>
          <a:noFill/>
        </p:spPr>
        <p:txBody>
          <a:bodyPr wrap="none" rtlCol="0">
            <a:spAutoFit/>
          </a:bodyPr>
          <a:lstStyle/>
          <a:p>
            <a:r>
              <a:rPr lang="en-US" altLang="zh-CN"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RIBONUCLEIC ACID (RNA)</a:t>
            </a:r>
            <a:endParaRPr lang="zh-CN" altLang="en-US"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15836" y="10191739"/>
            <a:ext cx="8564897" cy="2008636"/>
          </a:xfrm>
          <a:prstGeom prst="rect">
            <a:avLst/>
          </a:prstGeom>
        </p:spPr>
      </p:pic>
      <p:pic>
        <p:nvPicPr>
          <p:cNvPr id="98" name="图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364" y="3519195"/>
            <a:ext cx="3039952" cy="3021415"/>
          </a:xfrm>
          <a:prstGeom prst="rect">
            <a:avLst/>
          </a:prstGeom>
        </p:spPr>
      </p:pic>
      <p:pic>
        <p:nvPicPr>
          <p:cNvPr id="49" name="图片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24" y="-345839"/>
            <a:ext cx="1888895" cy="2926239"/>
          </a:xfrm>
          <a:prstGeom prst="rect">
            <a:avLst/>
          </a:prstGeom>
        </p:spPr>
      </p:pic>
    </p:spTree>
    <p:extLst>
      <p:ext uri="{BB962C8B-B14F-4D97-AF65-F5344CB8AC3E}">
        <p14:creationId xmlns:p14="http://schemas.microsoft.com/office/powerpoint/2010/main" val="1827466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000" fill="hold"/>
                                        <p:tgtEl>
                                          <p:spTgt spid="49"/>
                                        </p:tgtEl>
                                        <p:attrNameLst>
                                          <p:attrName>ppt_w</p:attrName>
                                        </p:attrNameLst>
                                      </p:cBhvr>
                                      <p:tavLst>
                                        <p:tav tm="0">
                                          <p:val>
                                            <p:fltVal val="0"/>
                                          </p:val>
                                        </p:tav>
                                        <p:tav tm="100000">
                                          <p:val>
                                            <p:strVal val="#ppt_w"/>
                                          </p:val>
                                        </p:tav>
                                      </p:tavLst>
                                    </p:anim>
                                    <p:anim calcmode="lin" valueType="num">
                                      <p:cBhvr>
                                        <p:cTn id="14" dur="2000" fill="hold"/>
                                        <p:tgtEl>
                                          <p:spTgt spid="49"/>
                                        </p:tgtEl>
                                        <p:attrNameLst>
                                          <p:attrName>ppt_h</p:attrName>
                                        </p:attrNameLst>
                                      </p:cBhvr>
                                      <p:tavLst>
                                        <p:tav tm="0">
                                          <p:val>
                                            <p:fltVal val="0"/>
                                          </p:val>
                                        </p:tav>
                                        <p:tav tm="100000">
                                          <p:val>
                                            <p:strVal val="#ppt_h"/>
                                          </p:val>
                                        </p:tav>
                                      </p:tavLst>
                                    </p:anim>
                                    <p:animEffect transition="in" filter="fade">
                                      <p:cBhvr>
                                        <p:cTn id="15" dur="2000"/>
                                        <p:tgtEl>
                                          <p:spTgt spid="4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2.91667E-6 0.09444 L -0.09649 -0.63241 " pathEditMode="relative" rAng="0" ptsTypes="AA">
                                      <p:cBhvr>
                                        <p:cTn id="46" dur="1000" fill="hold"/>
                                        <p:tgtEl>
                                          <p:spTgt spid="57"/>
                                        </p:tgtEl>
                                        <p:attrNameLst>
                                          <p:attrName>ppt_x</p:attrName>
                                          <p:attrName>ppt_y</p:attrName>
                                        </p:attrNameLst>
                                      </p:cBhvr>
                                      <p:rCtr x="-4831" y="-36343"/>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ủng cố kiến thức">
            <a:extLst>
              <a:ext uri="{FF2B5EF4-FFF2-40B4-BE49-F238E27FC236}">
                <a16:creationId xmlns:a16="http://schemas.microsoft.com/office/drawing/2014/main" id="{3D35F09C-8640-471D-8941-1D04B3DFD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460" y="337930"/>
            <a:ext cx="2247900" cy="62607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iáo viên Clip art Vector đồ họa Học sinh - png tải về - Miễn phí trong  suốt Phim Hoạt Hình png Tải về.">
            <a:extLst>
              <a:ext uri="{FF2B5EF4-FFF2-40B4-BE49-F238E27FC236}">
                <a16:creationId xmlns:a16="http://schemas.microsoft.com/office/drawing/2014/main" id="{36A3827D-9F89-4FC1-AFAA-8E3C106DDE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00" b="99200" l="10000" r="90000">
                        <a14:foregroundMark x1="56889" y1="4600" x2="56889" y2="4600"/>
                        <a14:foregroundMark x1="54889" y1="1100" x2="54889" y2="1100"/>
                        <a14:foregroundMark x1="50889" y1="11400" x2="48667" y2="20800"/>
                        <a14:foregroundMark x1="48667" y1="20800" x2="52667" y2="11100"/>
                        <a14:foregroundMark x1="53222" y1="33300" x2="53222" y2="33300"/>
                        <a14:foregroundMark x1="69889" y1="57500" x2="69889" y2="57500"/>
                        <a14:foregroundMark x1="69778" y1="57500" x2="69778" y2="57500"/>
                        <a14:foregroundMark x1="57556" y1="71300" x2="59556" y2="81600"/>
                        <a14:foregroundMark x1="59556" y1="81600" x2="59556" y2="81600"/>
                        <a14:foregroundMark x1="53222" y1="94300" x2="53222" y2="94300"/>
                        <a14:foregroundMark x1="49444" y1="99200" x2="49444" y2="99200"/>
                        <a14:foregroundMark x1="52444" y1="32500" x2="52444" y2="37800"/>
                        <a14:foregroundMark x1="25111" y1="11400" x2="25111" y2="11400"/>
                        <a14:foregroundMark x1="25111" y1="11700" x2="31444" y2="284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6699" y="1160060"/>
            <a:ext cx="3571843" cy="5438633"/>
          </a:xfrm>
          <a:prstGeom prst="rect">
            <a:avLst/>
          </a:prstGeom>
          <a:noFill/>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27826558-4A02-431F-AD2C-495AB525C0EF}"/>
              </a:ext>
            </a:extLst>
          </p:cNvPr>
          <p:cNvSpPr/>
          <p:nvPr/>
        </p:nvSpPr>
        <p:spPr>
          <a:xfrm>
            <a:off x="3421038" y="477672"/>
            <a:ext cx="4753971" cy="2951328"/>
          </a:xfrm>
          <a:prstGeom prst="cloudCallout">
            <a:avLst>
              <a:gd name="adj1" fmla="val -61997"/>
              <a:gd name="adj2" fmla="val -20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RNA?</a:t>
            </a:r>
          </a:p>
        </p:txBody>
      </p:sp>
      <p:sp>
        <p:nvSpPr>
          <p:cNvPr id="5" name="Rectangle 4">
            <a:extLst>
              <a:ext uri="{FF2B5EF4-FFF2-40B4-BE49-F238E27FC236}">
                <a16:creationId xmlns:a16="http://schemas.microsoft.com/office/drawing/2014/main" id="{7E807336-6B58-436E-AD0C-B3626FB408B9}"/>
              </a:ext>
            </a:extLst>
          </p:cNvPr>
          <p:cNvSpPr/>
          <p:nvPr/>
        </p:nvSpPr>
        <p:spPr>
          <a:xfrm>
            <a:off x="6769969" y="1604917"/>
            <a:ext cx="4426424" cy="310854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dirty="0">
                <a:solidFill>
                  <a:srgbClr val="231F20"/>
                </a:solidFill>
                <a:latin typeface="+mj-lt"/>
                <a:ea typeface="Symbola"/>
                <a:cs typeface="Symbola"/>
              </a:rPr>
              <a:t>  </a:t>
            </a:r>
            <a:r>
              <a:rPr lang="vi-VN" sz="2800" dirty="0">
                <a:solidFill>
                  <a:srgbClr val="231F20"/>
                </a:solidFill>
                <a:latin typeface="+mj-lt"/>
                <a:ea typeface="Symbola"/>
                <a:cs typeface="Symbola"/>
              </a:rPr>
              <a:t>Phân</a:t>
            </a:r>
            <a:r>
              <a:rPr lang="vi-VN" sz="2800" spc="-80" dirty="0">
                <a:solidFill>
                  <a:srgbClr val="231F20"/>
                </a:solidFill>
                <a:latin typeface="+mj-lt"/>
                <a:ea typeface="Symbola"/>
                <a:cs typeface="Symbola"/>
              </a:rPr>
              <a:t> </a:t>
            </a:r>
            <a:r>
              <a:rPr lang="vi-VN" sz="2800" dirty="0">
                <a:solidFill>
                  <a:srgbClr val="231F20"/>
                </a:solidFill>
                <a:latin typeface="+mj-lt"/>
                <a:ea typeface="Symbola"/>
                <a:cs typeface="Symbola"/>
              </a:rPr>
              <a:t>tử</a:t>
            </a:r>
            <a:r>
              <a:rPr lang="vi-VN" sz="2800" spc="-75" dirty="0">
                <a:solidFill>
                  <a:srgbClr val="231F20"/>
                </a:solidFill>
                <a:latin typeface="+mj-lt"/>
                <a:ea typeface="Symbola"/>
                <a:cs typeface="Symbola"/>
              </a:rPr>
              <a:t> </a:t>
            </a:r>
            <a:r>
              <a:rPr lang="vi-VN" sz="2800" dirty="0">
                <a:solidFill>
                  <a:srgbClr val="231F20"/>
                </a:solidFill>
                <a:latin typeface="+mj-lt"/>
                <a:ea typeface="Symbola"/>
                <a:cs typeface="Symbola"/>
              </a:rPr>
              <a:t>RNA</a:t>
            </a:r>
            <a:r>
              <a:rPr lang="vi-VN" sz="2800" spc="-80" dirty="0">
                <a:solidFill>
                  <a:srgbClr val="231F20"/>
                </a:solidFill>
                <a:latin typeface="+mj-lt"/>
                <a:ea typeface="Symbola"/>
                <a:cs typeface="Symbola"/>
              </a:rPr>
              <a:t> </a:t>
            </a:r>
            <a:r>
              <a:rPr lang="vi-VN" sz="2800" dirty="0">
                <a:solidFill>
                  <a:srgbClr val="231F20"/>
                </a:solidFill>
                <a:latin typeface="+mj-lt"/>
                <a:ea typeface="Symbola"/>
                <a:cs typeface="Symbola"/>
              </a:rPr>
              <a:t>có</a:t>
            </a:r>
            <a:r>
              <a:rPr lang="vi-VN" sz="2800" spc="-80" dirty="0">
                <a:solidFill>
                  <a:srgbClr val="231F20"/>
                </a:solidFill>
                <a:latin typeface="+mj-lt"/>
                <a:ea typeface="Symbola"/>
                <a:cs typeface="Symbola"/>
              </a:rPr>
              <a:t> </a:t>
            </a:r>
            <a:r>
              <a:rPr lang="vi-VN" sz="2800" dirty="0">
                <a:solidFill>
                  <a:srgbClr val="231F20"/>
                </a:solidFill>
                <a:latin typeface="+mj-lt"/>
                <a:ea typeface="Symbola"/>
                <a:cs typeface="Symbola"/>
              </a:rPr>
              <a:t>cấu</a:t>
            </a:r>
            <a:r>
              <a:rPr lang="vi-VN" sz="2800" spc="-75" dirty="0">
                <a:solidFill>
                  <a:srgbClr val="231F20"/>
                </a:solidFill>
                <a:latin typeface="+mj-lt"/>
                <a:ea typeface="Symbola"/>
                <a:cs typeface="Symbola"/>
              </a:rPr>
              <a:t> </a:t>
            </a:r>
            <a:r>
              <a:rPr lang="vi-VN" sz="2800" dirty="0">
                <a:solidFill>
                  <a:srgbClr val="231F20"/>
                </a:solidFill>
                <a:latin typeface="+mj-lt"/>
                <a:ea typeface="Symbola"/>
                <a:cs typeface="Symbola"/>
              </a:rPr>
              <a:t>trúc</a:t>
            </a:r>
            <a:r>
              <a:rPr lang="vi-VN" sz="2800" spc="-80" dirty="0">
                <a:solidFill>
                  <a:srgbClr val="231F20"/>
                </a:solidFill>
                <a:latin typeface="+mj-lt"/>
                <a:ea typeface="Symbola"/>
                <a:cs typeface="Symbola"/>
              </a:rPr>
              <a:t> </a:t>
            </a:r>
            <a:r>
              <a:rPr lang="vi-VN" sz="2800" dirty="0">
                <a:solidFill>
                  <a:srgbClr val="231F20"/>
                </a:solidFill>
                <a:latin typeface="+mj-lt"/>
                <a:ea typeface="Symbola"/>
                <a:cs typeface="Symbola"/>
              </a:rPr>
              <a:t>một</a:t>
            </a:r>
            <a:r>
              <a:rPr lang="vi-VN" sz="2800" spc="-75" dirty="0">
                <a:solidFill>
                  <a:srgbClr val="231F20"/>
                </a:solidFill>
                <a:latin typeface="+mj-lt"/>
                <a:ea typeface="Symbola"/>
                <a:cs typeface="Symbola"/>
              </a:rPr>
              <a:t> </a:t>
            </a:r>
            <a:r>
              <a:rPr lang="vi-VN" sz="2800" dirty="0">
                <a:solidFill>
                  <a:srgbClr val="231F20"/>
                </a:solidFill>
                <a:latin typeface="+mj-lt"/>
                <a:ea typeface="Symbola"/>
                <a:cs typeface="Symbola"/>
              </a:rPr>
              <a:t>mạch,</a:t>
            </a:r>
            <a:r>
              <a:rPr lang="vi-VN" sz="2800" spc="-80" dirty="0">
                <a:solidFill>
                  <a:srgbClr val="231F20"/>
                </a:solidFill>
                <a:latin typeface="+mj-lt"/>
                <a:ea typeface="Symbola"/>
                <a:cs typeface="Symbola"/>
              </a:rPr>
              <a:t> </a:t>
            </a:r>
            <a:r>
              <a:rPr lang="vi-VN" sz="2800" dirty="0">
                <a:solidFill>
                  <a:srgbClr val="231F20"/>
                </a:solidFill>
                <a:latin typeface="+mj-lt"/>
                <a:ea typeface="Symbola"/>
                <a:cs typeface="Symbola"/>
              </a:rPr>
              <a:t>cấu</a:t>
            </a:r>
            <a:r>
              <a:rPr lang="vi-VN" sz="2800" spc="-80" dirty="0">
                <a:solidFill>
                  <a:srgbClr val="231F20"/>
                </a:solidFill>
                <a:latin typeface="+mj-lt"/>
                <a:ea typeface="Symbola"/>
                <a:cs typeface="Symbola"/>
              </a:rPr>
              <a:t> </a:t>
            </a:r>
            <a:r>
              <a:rPr lang="vi-VN" sz="2800" dirty="0">
                <a:solidFill>
                  <a:srgbClr val="231F20"/>
                </a:solidFill>
                <a:latin typeface="+mj-lt"/>
                <a:ea typeface="Symbola"/>
                <a:cs typeface="Symbola"/>
              </a:rPr>
              <a:t>tạo</a:t>
            </a:r>
            <a:r>
              <a:rPr lang="vi-VN" sz="2800" spc="-75" dirty="0">
                <a:solidFill>
                  <a:srgbClr val="231F20"/>
                </a:solidFill>
                <a:latin typeface="+mj-lt"/>
                <a:ea typeface="Symbola"/>
                <a:cs typeface="Symbola"/>
              </a:rPr>
              <a:t> </a:t>
            </a:r>
            <a:r>
              <a:rPr lang="vi-VN" sz="2800" dirty="0">
                <a:solidFill>
                  <a:srgbClr val="231F20"/>
                </a:solidFill>
                <a:latin typeface="+mj-lt"/>
                <a:ea typeface="Symbola"/>
                <a:cs typeface="Symbola"/>
              </a:rPr>
              <a:t>đa</a:t>
            </a:r>
            <a:r>
              <a:rPr lang="vi-VN" sz="2800" spc="-80" dirty="0">
                <a:solidFill>
                  <a:srgbClr val="231F20"/>
                </a:solidFill>
                <a:latin typeface="+mj-lt"/>
                <a:ea typeface="Symbola"/>
                <a:cs typeface="Symbola"/>
              </a:rPr>
              <a:t> </a:t>
            </a:r>
            <a:r>
              <a:rPr lang="vi-VN" sz="2800" dirty="0">
                <a:solidFill>
                  <a:srgbClr val="231F20"/>
                </a:solidFill>
                <a:latin typeface="+mj-lt"/>
                <a:ea typeface="Symbola"/>
                <a:cs typeface="Symbola"/>
              </a:rPr>
              <a:t>phân,</a:t>
            </a:r>
            <a:r>
              <a:rPr lang="vi-VN" sz="2800" spc="-80" dirty="0">
                <a:solidFill>
                  <a:srgbClr val="231F20"/>
                </a:solidFill>
                <a:latin typeface="+mj-lt"/>
                <a:ea typeface="Symbola"/>
                <a:cs typeface="Symbola"/>
              </a:rPr>
              <a:t> </a:t>
            </a:r>
            <a:r>
              <a:rPr lang="vi-VN" sz="2800" dirty="0">
                <a:solidFill>
                  <a:srgbClr val="231F20"/>
                </a:solidFill>
                <a:latin typeface="+mj-lt"/>
                <a:ea typeface="Symbola"/>
                <a:cs typeface="Symbola"/>
              </a:rPr>
              <a:t>các</a:t>
            </a:r>
            <a:r>
              <a:rPr lang="vi-VN" sz="2800" spc="-75" dirty="0">
                <a:solidFill>
                  <a:srgbClr val="231F20"/>
                </a:solidFill>
                <a:latin typeface="+mj-lt"/>
                <a:ea typeface="Symbola"/>
                <a:cs typeface="Symbola"/>
              </a:rPr>
              <a:t> </a:t>
            </a:r>
            <a:r>
              <a:rPr lang="vi-VN" sz="2800" dirty="0">
                <a:solidFill>
                  <a:srgbClr val="231F20"/>
                </a:solidFill>
                <a:latin typeface="+mj-lt"/>
                <a:ea typeface="Symbola"/>
                <a:cs typeface="Symbola"/>
              </a:rPr>
              <a:t>đơn</a:t>
            </a:r>
            <a:r>
              <a:rPr lang="vi-VN" sz="2800" spc="-80" dirty="0">
                <a:solidFill>
                  <a:srgbClr val="231F20"/>
                </a:solidFill>
                <a:latin typeface="+mj-lt"/>
                <a:ea typeface="Symbola"/>
                <a:cs typeface="Symbola"/>
              </a:rPr>
              <a:t> </a:t>
            </a:r>
            <a:r>
              <a:rPr lang="vi-VN" sz="2800" dirty="0">
                <a:solidFill>
                  <a:srgbClr val="231F20"/>
                </a:solidFill>
                <a:latin typeface="+mj-lt"/>
                <a:ea typeface="Symbola"/>
                <a:cs typeface="Symbola"/>
              </a:rPr>
              <a:t>phân</a:t>
            </a:r>
            <a:r>
              <a:rPr lang="vi-VN" sz="2800" spc="-75" dirty="0">
                <a:solidFill>
                  <a:srgbClr val="231F20"/>
                </a:solidFill>
                <a:latin typeface="+mj-lt"/>
                <a:ea typeface="Symbola"/>
                <a:cs typeface="Symbola"/>
              </a:rPr>
              <a:t> </a:t>
            </a:r>
            <a:r>
              <a:rPr lang="vi-VN" sz="2800" dirty="0">
                <a:solidFill>
                  <a:srgbClr val="231F20"/>
                </a:solidFill>
                <a:latin typeface="+mj-lt"/>
                <a:ea typeface="Symbola"/>
                <a:cs typeface="Symbola"/>
              </a:rPr>
              <a:t>là</a:t>
            </a:r>
            <a:r>
              <a:rPr lang="vi-VN" sz="2800" spc="-80" dirty="0">
                <a:solidFill>
                  <a:srgbClr val="231F20"/>
                </a:solidFill>
                <a:latin typeface="+mj-lt"/>
                <a:ea typeface="Symbola"/>
                <a:cs typeface="Symbola"/>
              </a:rPr>
              <a:t> </a:t>
            </a:r>
            <a:r>
              <a:rPr lang="vi-VN" sz="2800" dirty="0">
                <a:solidFill>
                  <a:srgbClr val="231F20"/>
                </a:solidFill>
                <a:latin typeface="+mj-lt"/>
                <a:ea typeface="Symbola"/>
                <a:cs typeface="Symbola"/>
              </a:rPr>
              <a:t>bốn</a:t>
            </a:r>
            <a:r>
              <a:rPr lang="vi-VN" sz="2800" spc="-80" dirty="0">
                <a:solidFill>
                  <a:srgbClr val="231F20"/>
                </a:solidFill>
                <a:latin typeface="+mj-lt"/>
                <a:ea typeface="Symbola"/>
                <a:cs typeface="Symbola"/>
              </a:rPr>
              <a:t> </a:t>
            </a:r>
            <a:r>
              <a:rPr lang="vi-VN" sz="2800" dirty="0">
                <a:solidFill>
                  <a:srgbClr val="231F20"/>
                </a:solidFill>
                <a:latin typeface="+mj-lt"/>
                <a:ea typeface="Symbola"/>
                <a:cs typeface="Symbola"/>
              </a:rPr>
              <a:t>loại nucleotide: </a:t>
            </a:r>
            <a:r>
              <a:rPr lang="vi-VN" sz="2800" b="1" dirty="0">
                <a:solidFill>
                  <a:srgbClr val="231F20"/>
                </a:solidFill>
                <a:latin typeface="+mj-lt"/>
                <a:ea typeface="Symbola"/>
                <a:cs typeface="Symbola"/>
              </a:rPr>
              <a:t>A, U, G, </a:t>
            </a:r>
            <a:r>
              <a:rPr lang="en-US" sz="2800" b="1" dirty="0">
                <a:solidFill>
                  <a:srgbClr val="231F20"/>
                </a:solidFill>
                <a:latin typeface="Times New Roman" panose="02020603050405020304" pitchFamily="18" charset="0"/>
                <a:ea typeface="Symbola"/>
                <a:cs typeface="Times New Roman" panose="02020603050405020304" pitchFamily="18" charset="0"/>
              </a:rPr>
              <a:t>C</a:t>
            </a:r>
            <a:r>
              <a:rPr lang="vi-VN" sz="2800" dirty="0">
                <a:solidFill>
                  <a:srgbClr val="231F20"/>
                </a:solidFill>
                <a:latin typeface="+mj-lt"/>
                <a:ea typeface="Symbola"/>
                <a:cs typeface="Symbola"/>
              </a:rPr>
              <a:t>. Các đơn phân liên kết với nhau bằng liên kết cộng hoá trị tạo thành mạch RNA. </a:t>
            </a:r>
            <a:endParaRPr lang="en-US" sz="2800" dirty="0">
              <a:latin typeface="+mj-lt"/>
            </a:endParaRPr>
          </a:p>
        </p:txBody>
      </p:sp>
    </p:spTree>
    <p:extLst>
      <p:ext uri="{BB962C8B-B14F-4D97-AF65-F5344CB8AC3E}">
        <p14:creationId xmlns:p14="http://schemas.microsoft.com/office/powerpoint/2010/main" val="3861180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circle(in)">
                                      <p:cBhvr>
                                        <p:cTn id="17" dur="20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28" presetClass="exit" presetSubtype="0" fill="hold" grpId="1" nodeType="clickEffect">
                                  <p:stCondLst>
                                    <p:cond delay="0"/>
                                  </p:stCondLst>
                                  <p:childTnLst>
                                    <p:anim calcmode="lin" valueType="num">
                                      <p:cBhvr>
                                        <p:cTn id="21" dur="15000"/>
                                        <p:tgtEl>
                                          <p:spTgt spid="3"/>
                                        </p:tgtEl>
                                        <p:attrNameLst>
                                          <p:attrName>ppt_x</p:attrName>
                                        </p:attrNameLst>
                                      </p:cBhvr>
                                      <p:tavLst>
                                        <p:tav tm="0">
                                          <p:val>
                                            <p:strVal val="ppt_x"/>
                                          </p:val>
                                        </p:tav>
                                        <p:tav tm="100000">
                                          <p:val>
                                            <p:strVal val="ppt_x"/>
                                          </p:val>
                                        </p:tav>
                                      </p:tavLst>
                                    </p:anim>
                                    <p:anim calcmode="lin" valueType="num">
                                      <p:cBhvr>
                                        <p:cTn id="22" dur="15000"/>
                                        <p:tgtEl>
                                          <p:spTgt spid="3"/>
                                        </p:tgtEl>
                                        <p:attrNameLst>
                                          <p:attrName>ppt_y</p:attrName>
                                        </p:attrNameLst>
                                      </p:cBhvr>
                                      <p:tavLst>
                                        <p:tav tm="0">
                                          <p:val>
                                            <p:strVal val="ppt_y-1"/>
                                          </p:val>
                                        </p:tav>
                                        <p:tav tm="100000">
                                          <p:val>
                                            <p:strVal val="ppt_y+1"/>
                                          </p:val>
                                        </p:tav>
                                      </p:tavLst>
                                    </p:anim>
                                    <p:set>
                                      <p:cBhvr>
                                        <p:cTn id="23" dur="1" fill="hold">
                                          <p:stCondLst>
                                            <p:cond delay="149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01042 2.96296E-6 L -0.45078 -0.02084 " pathEditMode="relative" rAng="0" ptsTypes="AA">
                                      <p:cBhvr>
                                        <p:cTn id="27" dur="2000" fill="hold"/>
                                        <p:tgtEl>
                                          <p:spTgt spid="7170"/>
                                        </p:tgtEl>
                                        <p:attrNameLst>
                                          <p:attrName>ppt_x</p:attrName>
                                          <p:attrName>ppt_y</p:attrName>
                                        </p:attrNameLst>
                                      </p:cBhvr>
                                      <p:rCtr x="-23060" y="-1042"/>
                                    </p:animMotion>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iáo viên Clip art Vector đồ họa Học sinh - png tải về - Miễn phí trong  suốt Phim Hoạt Hình png Tải về.">
            <a:extLst>
              <a:ext uri="{FF2B5EF4-FFF2-40B4-BE49-F238E27FC236}">
                <a16:creationId xmlns:a16="http://schemas.microsoft.com/office/drawing/2014/main" id="{0CC28576-7A67-4F94-A29E-5B58D07AF9F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100" b="99200" l="10000" r="90000">
                        <a14:foregroundMark x1="56889" y1="4600" x2="56889" y2="4600"/>
                        <a14:foregroundMark x1="54889" y1="1100" x2="54889" y2="1100"/>
                        <a14:foregroundMark x1="50889" y1="11400" x2="48667" y2="20800"/>
                        <a14:foregroundMark x1="48667" y1="20800" x2="52667" y2="11100"/>
                        <a14:foregroundMark x1="53222" y1="33300" x2="53222" y2="33300"/>
                        <a14:foregroundMark x1="69889" y1="57500" x2="69889" y2="57500"/>
                        <a14:foregroundMark x1="69778" y1="57500" x2="69778" y2="57500"/>
                        <a14:foregroundMark x1="57556" y1="71300" x2="59556" y2="81600"/>
                        <a14:foregroundMark x1="59556" y1="81600" x2="59556" y2="81600"/>
                        <a14:foregroundMark x1="53222" y1="94300" x2="53222" y2="94300"/>
                        <a14:foregroundMark x1="49444" y1="99200" x2="49444" y2="99200"/>
                        <a14:foregroundMark x1="52444" y1="32500" x2="52444" y2="37800"/>
                        <a14:foregroundMark x1="25111" y1="11400" x2="25111" y2="11400"/>
                        <a14:foregroundMark x1="25111" y1="11700" x2="31444" y2="284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1119116"/>
            <a:ext cx="2988858" cy="5438633"/>
          </a:xfrm>
          <a:prstGeom prst="rect">
            <a:avLst/>
          </a:prstGeom>
          <a:noFill/>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F18666EB-1C7F-47E8-AEC4-C13BAA1828E3}"/>
              </a:ext>
            </a:extLst>
          </p:cNvPr>
          <p:cNvSpPr/>
          <p:nvPr/>
        </p:nvSpPr>
        <p:spPr>
          <a:xfrm>
            <a:off x="3448334" y="537036"/>
            <a:ext cx="4753971" cy="2674961"/>
          </a:xfrm>
          <a:prstGeom prst="cloudCallout">
            <a:avLst>
              <a:gd name="adj1" fmla="val -61997"/>
              <a:gd name="adj2" fmla="val -20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Theo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RNA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tổng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hợp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79ACAEBB-5CE4-47ED-871D-9C233FB0BBA1}"/>
              </a:ext>
            </a:extLst>
          </p:cNvPr>
          <p:cNvSpPr/>
          <p:nvPr/>
        </p:nvSpPr>
        <p:spPr>
          <a:xfrm>
            <a:off x="2422478" y="1021082"/>
            <a:ext cx="3680346" cy="209288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600" spc="-40" dirty="0">
                <a:solidFill>
                  <a:srgbClr val="231F20"/>
                </a:solidFill>
                <a:latin typeface="+mj-lt"/>
                <a:ea typeface="Symbola"/>
                <a:cs typeface="Symbola"/>
              </a:rPr>
              <a:t>  </a:t>
            </a:r>
            <a:r>
              <a:rPr lang="vi-VN" sz="2600" spc="-40" dirty="0">
                <a:solidFill>
                  <a:srgbClr val="231F20"/>
                </a:solidFill>
                <a:latin typeface="+mj-lt"/>
                <a:ea typeface="Symbola"/>
                <a:cs typeface="Symbola"/>
              </a:rPr>
              <a:t>RNA cấu</a:t>
            </a:r>
            <a:r>
              <a:rPr lang="vi-VN" sz="2600" spc="-35" dirty="0">
                <a:solidFill>
                  <a:srgbClr val="231F20"/>
                </a:solidFill>
                <a:latin typeface="+mj-lt"/>
                <a:ea typeface="Symbola"/>
                <a:cs typeface="Symbola"/>
              </a:rPr>
              <a:t> </a:t>
            </a:r>
            <a:r>
              <a:rPr lang="vi-VN" sz="2600" spc="-40" dirty="0">
                <a:solidFill>
                  <a:srgbClr val="231F20"/>
                </a:solidFill>
                <a:latin typeface="+mj-lt"/>
                <a:ea typeface="Symbola"/>
                <a:cs typeface="Symbola"/>
              </a:rPr>
              <a:t>trúc một mạch</a:t>
            </a:r>
            <a:r>
              <a:rPr lang="vi-VN" sz="2600" spc="-35" dirty="0">
                <a:solidFill>
                  <a:srgbClr val="231F20"/>
                </a:solidFill>
                <a:latin typeface="+mj-lt"/>
                <a:ea typeface="Symbola"/>
                <a:cs typeface="Symbola"/>
              </a:rPr>
              <a:t> </a:t>
            </a:r>
            <a:r>
              <a:rPr lang="vi-VN" sz="2600" spc="-40" dirty="0">
                <a:solidFill>
                  <a:srgbClr val="231F20"/>
                </a:solidFill>
                <a:latin typeface="+mj-lt"/>
                <a:ea typeface="Symbola"/>
                <a:cs typeface="Symbola"/>
              </a:rPr>
              <a:t>có trình</a:t>
            </a:r>
            <a:r>
              <a:rPr lang="vi-VN" sz="2600" spc="-35" dirty="0">
                <a:solidFill>
                  <a:srgbClr val="231F20"/>
                </a:solidFill>
                <a:latin typeface="+mj-lt"/>
                <a:ea typeface="Symbola"/>
                <a:cs typeface="Symbola"/>
              </a:rPr>
              <a:t> </a:t>
            </a:r>
            <a:r>
              <a:rPr lang="vi-VN" sz="2600" spc="-40" dirty="0">
                <a:solidFill>
                  <a:srgbClr val="231F20"/>
                </a:solidFill>
                <a:latin typeface="+mj-lt"/>
                <a:ea typeface="Symbola"/>
                <a:cs typeface="Symbola"/>
              </a:rPr>
              <a:t>tự các nucleotide</a:t>
            </a:r>
            <a:r>
              <a:rPr lang="vi-VN" sz="2600" spc="-35" dirty="0">
                <a:solidFill>
                  <a:srgbClr val="231F20"/>
                </a:solidFill>
                <a:latin typeface="+mj-lt"/>
                <a:ea typeface="Symbola"/>
                <a:cs typeface="Symbola"/>
              </a:rPr>
              <a:t> </a:t>
            </a:r>
            <a:r>
              <a:rPr lang="vi-VN" sz="2600" spc="-40" dirty="0">
                <a:solidFill>
                  <a:srgbClr val="231F20"/>
                </a:solidFill>
                <a:latin typeface="+mj-lt"/>
                <a:ea typeface="Symbola"/>
                <a:cs typeface="Symbola"/>
              </a:rPr>
              <a:t>bổ sung với</a:t>
            </a:r>
            <a:r>
              <a:rPr lang="vi-VN" sz="2600" spc="-35" dirty="0">
                <a:solidFill>
                  <a:srgbClr val="231F20"/>
                </a:solidFill>
                <a:latin typeface="+mj-lt"/>
                <a:ea typeface="Symbola"/>
                <a:cs typeface="Symbola"/>
              </a:rPr>
              <a:t> </a:t>
            </a:r>
            <a:r>
              <a:rPr lang="vi-VN" sz="2600" spc="-40" dirty="0">
                <a:solidFill>
                  <a:srgbClr val="231F20"/>
                </a:solidFill>
                <a:latin typeface="+mj-lt"/>
                <a:ea typeface="Symbola"/>
                <a:cs typeface="Symbola"/>
              </a:rPr>
              <a:t>các nucleotide</a:t>
            </a:r>
            <a:r>
              <a:rPr lang="vi-VN" sz="2600" spc="-35" dirty="0">
                <a:solidFill>
                  <a:srgbClr val="231F20"/>
                </a:solidFill>
                <a:latin typeface="+mj-lt"/>
                <a:ea typeface="Symbola"/>
                <a:cs typeface="Symbola"/>
              </a:rPr>
              <a:t> </a:t>
            </a:r>
            <a:r>
              <a:rPr lang="vi-VN" sz="2600" spc="-40" dirty="0">
                <a:solidFill>
                  <a:srgbClr val="231F20"/>
                </a:solidFill>
                <a:latin typeface="+mj-lt"/>
                <a:ea typeface="Symbola"/>
                <a:cs typeface="Symbola"/>
              </a:rPr>
              <a:t>trên </a:t>
            </a:r>
            <a:r>
              <a:rPr lang="vi-VN" sz="2600" spc="-10" dirty="0">
                <a:solidFill>
                  <a:srgbClr val="231F20"/>
                </a:solidFill>
                <a:latin typeface="+mj-lt"/>
                <a:ea typeface="Symbola"/>
                <a:cs typeface="Symbola"/>
              </a:rPr>
              <a:t>DNA,</a:t>
            </a:r>
            <a:r>
              <a:rPr lang="vi-VN" sz="2600" spc="-60" dirty="0">
                <a:solidFill>
                  <a:srgbClr val="231F20"/>
                </a:solidFill>
                <a:latin typeface="+mj-lt"/>
                <a:ea typeface="Symbola"/>
                <a:cs typeface="Symbola"/>
              </a:rPr>
              <a:t> </a:t>
            </a:r>
            <a:r>
              <a:rPr lang="vi-VN" sz="2600" spc="-10" dirty="0">
                <a:solidFill>
                  <a:srgbClr val="231F20"/>
                </a:solidFill>
                <a:latin typeface="+mj-lt"/>
                <a:ea typeface="Symbola"/>
                <a:cs typeface="Symbola"/>
              </a:rPr>
              <a:t>do</a:t>
            </a:r>
            <a:r>
              <a:rPr lang="vi-VN" sz="2600" spc="-60" dirty="0">
                <a:solidFill>
                  <a:srgbClr val="231F20"/>
                </a:solidFill>
                <a:latin typeface="+mj-lt"/>
                <a:ea typeface="Symbola"/>
                <a:cs typeface="Symbola"/>
              </a:rPr>
              <a:t> </a:t>
            </a:r>
            <a:r>
              <a:rPr lang="vi-VN" sz="2600" spc="-10" dirty="0">
                <a:solidFill>
                  <a:srgbClr val="231F20"/>
                </a:solidFill>
                <a:latin typeface="+mj-lt"/>
                <a:ea typeface="Symbola"/>
                <a:cs typeface="Symbola"/>
              </a:rPr>
              <a:t>đó</a:t>
            </a:r>
            <a:r>
              <a:rPr lang="vi-VN" sz="2600" spc="-60" dirty="0">
                <a:solidFill>
                  <a:srgbClr val="231F20"/>
                </a:solidFill>
                <a:latin typeface="+mj-lt"/>
                <a:ea typeface="Symbola"/>
                <a:cs typeface="Symbola"/>
              </a:rPr>
              <a:t> </a:t>
            </a:r>
            <a:r>
              <a:rPr lang="vi-VN" sz="2600" spc="-10" dirty="0">
                <a:solidFill>
                  <a:srgbClr val="231F20"/>
                </a:solidFill>
                <a:latin typeface="+mj-lt"/>
                <a:ea typeface="Symbola"/>
                <a:cs typeface="Symbola"/>
              </a:rPr>
              <a:t>RNA</a:t>
            </a:r>
            <a:r>
              <a:rPr lang="vi-VN" sz="2600" spc="-60" dirty="0">
                <a:solidFill>
                  <a:srgbClr val="231F20"/>
                </a:solidFill>
                <a:latin typeface="+mj-lt"/>
                <a:ea typeface="Symbola"/>
                <a:cs typeface="Symbola"/>
              </a:rPr>
              <a:t> </a:t>
            </a:r>
            <a:r>
              <a:rPr lang="vi-VN" sz="2600" spc="-10" dirty="0">
                <a:solidFill>
                  <a:srgbClr val="231F20"/>
                </a:solidFill>
                <a:latin typeface="+mj-lt"/>
                <a:ea typeface="Symbola"/>
                <a:cs typeface="Symbola"/>
              </a:rPr>
              <a:t>được</a:t>
            </a:r>
            <a:r>
              <a:rPr lang="vi-VN" sz="2600" spc="-60" dirty="0">
                <a:solidFill>
                  <a:srgbClr val="231F20"/>
                </a:solidFill>
                <a:latin typeface="+mj-lt"/>
                <a:ea typeface="Symbola"/>
                <a:cs typeface="Symbola"/>
              </a:rPr>
              <a:t> </a:t>
            </a:r>
            <a:r>
              <a:rPr lang="vi-VN" sz="2600" spc="-10" dirty="0">
                <a:solidFill>
                  <a:srgbClr val="231F20"/>
                </a:solidFill>
                <a:latin typeface="+mj-lt"/>
                <a:ea typeface="Symbola"/>
                <a:cs typeface="Symbola"/>
              </a:rPr>
              <a:t>hình</a:t>
            </a:r>
            <a:r>
              <a:rPr lang="vi-VN" sz="2600" spc="-60" dirty="0">
                <a:solidFill>
                  <a:srgbClr val="231F20"/>
                </a:solidFill>
                <a:latin typeface="+mj-lt"/>
                <a:ea typeface="Symbola"/>
                <a:cs typeface="Symbola"/>
              </a:rPr>
              <a:t> </a:t>
            </a:r>
            <a:r>
              <a:rPr lang="vi-VN" sz="2600" spc="-10" dirty="0">
                <a:solidFill>
                  <a:srgbClr val="231F20"/>
                </a:solidFill>
                <a:latin typeface="+mj-lt"/>
                <a:ea typeface="Symbola"/>
                <a:cs typeface="Symbola"/>
              </a:rPr>
              <a:t>thành</a:t>
            </a:r>
            <a:r>
              <a:rPr lang="vi-VN" sz="2600" spc="-60" dirty="0">
                <a:solidFill>
                  <a:srgbClr val="231F20"/>
                </a:solidFill>
                <a:latin typeface="+mj-lt"/>
                <a:ea typeface="Symbola"/>
                <a:cs typeface="Symbola"/>
              </a:rPr>
              <a:t> </a:t>
            </a:r>
            <a:r>
              <a:rPr lang="vi-VN" sz="2600" spc="-10" dirty="0">
                <a:solidFill>
                  <a:srgbClr val="231F20"/>
                </a:solidFill>
                <a:latin typeface="+mj-lt"/>
                <a:ea typeface="Symbola"/>
                <a:cs typeface="Symbola"/>
              </a:rPr>
              <a:t>từ</a:t>
            </a:r>
            <a:r>
              <a:rPr lang="vi-VN" sz="2600" spc="-60" dirty="0">
                <a:solidFill>
                  <a:srgbClr val="231F20"/>
                </a:solidFill>
                <a:latin typeface="+mj-lt"/>
                <a:ea typeface="Symbola"/>
                <a:cs typeface="Symbola"/>
              </a:rPr>
              <a:t> </a:t>
            </a:r>
            <a:r>
              <a:rPr lang="vi-VN" sz="2600" spc="-10" dirty="0">
                <a:solidFill>
                  <a:srgbClr val="231F20"/>
                </a:solidFill>
                <a:latin typeface="+mj-lt"/>
                <a:ea typeface="Symbola"/>
                <a:cs typeface="Symbola"/>
              </a:rPr>
              <a:t>DNA.</a:t>
            </a:r>
            <a:r>
              <a:rPr lang="vi-VN" sz="2600" spc="-60" dirty="0">
                <a:solidFill>
                  <a:srgbClr val="231F20"/>
                </a:solidFill>
                <a:latin typeface="+mj-lt"/>
                <a:ea typeface="Symbola"/>
                <a:cs typeface="Symbola"/>
              </a:rPr>
              <a:t> </a:t>
            </a:r>
            <a:endParaRPr lang="en-US" sz="2600" dirty="0">
              <a:latin typeface="+mj-lt"/>
            </a:endParaRPr>
          </a:p>
        </p:txBody>
      </p:sp>
      <p:pic>
        <p:nvPicPr>
          <p:cNvPr id="11266" name="Picture 2" descr="Phiên mã - Sinh Học Phân Tử">
            <a:extLst>
              <a:ext uri="{FF2B5EF4-FFF2-40B4-BE49-F238E27FC236}">
                <a16:creationId xmlns:a16="http://schemas.microsoft.com/office/drawing/2014/main" id="{C4DE87C8-01E9-49EA-96CE-316309191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969" y="1119116"/>
            <a:ext cx="5254957" cy="42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675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8" presetClass="exit" presetSubtype="0" fill="hold" grpId="1" nodeType="clickEffect">
                                  <p:stCondLst>
                                    <p:cond delay="0"/>
                                  </p:stCondLst>
                                  <p:childTnLst>
                                    <p:anim calcmode="lin" valueType="num">
                                      <p:cBhvr>
                                        <p:cTn id="16" dur="15000"/>
                                        <p:tgtEl>
                                          <p:spTgt spid="3"/>
                                        </p:tgtEl>
                                        <p:attrNameLst>
                                          <p:attrName>ppt_x</p:attrName>
                                        </p:attrNameLst>
                                      </p:cBhvr>
                                      <p:tavLst>
                                        <p:tav tm="0">
                                          <p:val>
                                            <p:strVal val="ppt_x"/>
                                          </p:val>
                                        </p:tav>
                                        <p:tav tm="100000">
                                          <p:val>
                                            <p:strVal val="ppt_x"/>
                                          </p:val>
                                        </p:tav>
                                      </p:tavLst>
                                    </p:anim>
                                    <p:anim calcmode="lin" valueType="num">
                                      <p:cBhvr>
                                        <p:cTn id="17" dur="15000"/>
                                        <p:tgtEl>
                                          <p:spTgt spid="3"/>
                                        </p:tgtEl>
                                        <p:attrNameLst>
                                          <p:attrName>ppt_y</p:attrName>
                                        </p:attrNameLst>
                                      </p:cBhvr>
                                      <p:tavLst>
                                        <p:tav tm="0">
                                          <p:val>
                                            <p:strVal val="ppt_y-1"/>
                                          </p:val>
                                        </p:tav>
                                        <p:tav tm="100000">
                                          <p:val>
                                            <p:strVal val="ppt_y+1"/>
                                          </p:val>
                                        </p:tav>
                                      </p:tavLst>
                                    </p:anim>
                                    <p:set>
                                      <p:cBhvr>
                                        <p:cTn id="18" dur="1" fill="hold">
                                          <p:stCondLst>
                                            <p:cond delay="149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11266"/>
                                        </p:tgtEl>
                                        <p:attrNameLst>
                                          <p:attrName>style.visibility</p:attrName>
                                        </p:attrNameLst>
                                      </p:cBhvr>
                                      <p:to>
                                        <p:strVal val="visible"/>
                                      </p:to>
                                    </p:set>
                                    <p:animEffect transition="in" filter="barn(inVertical)">
                                      <p:cBhvr>
                                        <p:cTn id="2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316F3F-908D-42D6-8361-46850BF6BF96}"/>
              </a:ext>
            </a:extLst>
          </p:cNvPr>
          <p:cNvSpPr/>
          <p:nvPr/>
        </p:nvSpPr>
        <p:spPr>
          <a:xfrm>
            <a:off x="3933519" y="211160"/>
            <a:ext cx="3898515" cy="52322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800" b="1" dirty="0">
                <a:latin typeface="Times New Roman" panose="02020603050405020304" pitchFamily="18" charset="0"/>
                <a:cs typeface="Times New Roman" panose="02020603050405020304" pitchFamily="18" charset="0"/>
              </a:rPr>
              <a:t>HOẠT ĐỘNG NHÓM</a:t>
            </a:r>
          </a:p>
        </p:txBody>
      </p:sp>
      <p:pic>
        <p:nvPicPr>
          <p:cNvPr id="9218" name="Picture 2" descr="So Sánh ADN Và ARN: Giống Và Khác Nhau Ở Điểm Nào?">
            <a:extLst>
              <a:ext uri="{FF2B5EF4-FFF2-40B4-BE49-F238E27FC236}">
                <a16:creationId xmlns:a16="http://schemas.microsoft.com/office/drawing/2014/main" id="{645AFE8D-1871-4959-AD95-45D9122BF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462" y="2451652"/>
            <a:ext cx="9594574" cy="42387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4B5A2E-3010-4892-AA4E-A3A2F169B670}"/>
              </a:ext>
            </a:extLst>
          </p:cNvPr>
          <p:cNvSpPr txBox="1"/>
          <p:nvPr/>
        </p:nvSpPr>
        <p:spPr>
          <a:xfrm flipH="1">
            <a:off x="1007166" y="854623"/>
            <a:ext cx="10190920" cy="138499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 6 HS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p>
          <a:p>
            <a:pPr algn="ct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4</a:t>
            </a:r>
          </a:p>
        </p:txBody>
      </p:sp>
      <p:pic>
        <p:nvPicPr>
          <p:cNvPr id="6" name="Đồng hồ đếm ngược 2 phút có tiếng.mp4">
            <a:hlinkClick r:id="" action="ppaction://media"/>
            <a:extLst>
              <a:ext uri="{FF2B5EF4-FFF2-40B4-BE49-F238E27FC236}">
                <a16:creationId xmlns:a16="http://schemas.microsoft.com/office/drawing/2014/main" id="{A4FD18BC-3B14-48CA-A206-100411A715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5942" y="45458"/>
            <a:ext cx="1385380" cy="854623"/>
          </a:xfrm>
          <a:prstGeom prst="rect">
            <a:avLst/>
          </a:prstGeom>
        </p:spPr>
      </p:pic>
    </p:spTree>
    <p:extLst>
      <p:ext uri="{BB962C8B-B14F-4D97-AF65-F5344CB8AC3E}">
        <p14:creationId xmlns:p14="http://schemas.microsoft.com/office/powerpoint/2010/main" val="215150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9926" y="220488"/>
            <a:ext cx="4457483" cy="52322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800" b="1" dirty="0">
                <a:latin typeface="Times New Roman" panose="02020603050405020304" pitchFamily="18" charset="0"/>
                <a:cs typeface="Times New Roman" panose="02020603050405020304" pitchFamily="18" charset="0"/>
              </a:rPr>
              <a:t>BÁO CÁO KẾT QUẢ</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FA8AE4A-CFBF-46A7-B8DB-749699FA51C0}"/>
              </a:ext>
            </a:extLst>
          </p:cNvPr>
          <p:cNvGraphicFramePr>
            <a:graphicFrameLocks noGrp="1"/>
          </p:cNvGraphicFramePr>
          <p:nvPr>
            <p:extLst>
              <p:ext uri="{D42A27DB-BD31-4B8C-83A1-F6EECF244321}">
                <p14:modId xmlns:p14="http://schemas.microsoft.com/office/powerpoint/2010/main" val="2884695273"/>
              </p:ext>
            </p:extLst>
          </p:nvPr>
        </p:nvGraphicFramePr>
        <p:xfrm>
          <a:off x="885519" y="1167319"/>
          <a:ext cx="10946295" cy="4830994"/>
        </p:xfrm>
        <a:graphic>
          <a:graphicData uri="http://schemas.openxmlformats.org/drawingml/2006/table">
            <a:tbl>
              <a:tblPr firstRow="1" firstCol="1" bandRow="1">
                <a:tableStyleId>{5C22544A-7EE6-4342-B048-85BDC9FD1C3A}</a:tableStyleId>
              </a:tblPr>
              <a:tblGrid>
                <a:gridCol w="10946295">
                  <a:extLst>
                    <a:ext uri="{9D8B030D-6E8A-4147-A177-3AD203B41FA5}">
                      <a16:colId xmlns:a16="http://schemas.microsoft.com/office/drawing/2014/main" val="3490599833"/>
                    </a:ext>
                  </a:extLst>
                </a:gridCol>
              </a:tblGrid>
              <a:tr h="542211">
                <a:tc>
                  <a:txBody>
                    <a:bodyPr/>
                    <a:lstStyle/>
                    <a:p>
                      <a:pPr algn="ctr">
                        <a:lnSpc>
                          <a:spcPct val="100000"/>
                        </a:lnSpc>
                        <a:spcAft>
                          <a:spcPts val="0"/>
                        </a:spcAft>
                      </a:pPr>
                      <a:r>
                        <a:rPr lang="en-US" sz="2600" dirty="0">
                          <a:solidFill>
                            <a:schemeClr val="tx1"/>
                          </a:solidFill>
                          <a:effectLst/>
                          <a:latin typeface="Times New Roman" panose="02020603050405020304" pitchFamily="18" charset="0"/>
                          <a:cs typeface="Times New Roman" panose="02020603050405020304" pitchFamily="18" charset="0"/>
                        </a:rPr>
                        <a:t>KẾT QUẢ PHIẾU HỌC TẬP 4</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02437018"/>
                  </a:ext>
                </a:extLst>
              </a:tr>
              <a:tr h="4288783">
                <a:tc>
                  <a:txBody>
                    <a:bodyPr/>
                    <a:lstStyle/>
                    <a:p>
                      <a:pPr marL="514350" indent="-514350">
                        <a:lnSpc>
                          <a:spcPct val="100000"/>
                        </a:lnSpc>
                        <a:buAutoNum type="arabicPeriod"/>
                      </a:pP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nSpc>
                          <a:spcPct val="100000"/>
                        </a:lnSpc>
                        <a:buFontTx/>
                        <a:buChar char="-"/>
                      </a:pP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a:t>
                      </a:r>
                      <a:r>
                        <a:rPr lang="vi-VN"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ợc</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a:t>
                      </a:r>
                      <a:r>
                        <a:rPr lang="vi-VN"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nucleotide.</a:t>
                      </a:r>
                    </a:p>
                    <a:p>
                      <a:pPr marL="457200" indent="-457200">
                        <a:lnSpc>
                          <a:spcPct val="100000"/>
                        </a:lnSpc>
                        <a:buFontTx/>
                        <a:buChar char="-"/>
                      </a:pP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a:t>
                      </a:r>
                      <a:r>
                        <a:rPr lang="vi-VN"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phosphodiester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indent="0">
                        <a:lnSpc>
                          <a:spcPct val="100000"/>
                        </a:lnSpc>
                        <a:buFontTx/>
                        <a:buNone/>
                      </a:pP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indent="0">
                        <a:lnSpc>
                          <a:spcPct val="100000"/>
                        </a:lnSpc>
                        <a:buFontTx/>
                        <a:buNone/>
                      </a:pP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46709963"/>
                  </a:ext>
                </a:extLst>
              </a:tr>
            </a:tbl>
          </a:graphicData>
        </a:graphic>
      </p:graphicFrame>
      <p:graphicFrame>
        <p:nvGraphicFramePr>
          <p:cNvPr id="3" name="Table 2">
            <a:extLst>
              <a:ext uri="{FF2B5EF4-FFF2-40B4-BE49-F238E27FC236}">
                <a16:creationId xmlns:a16="http://schemas.microsoft.com/office/drawing/2014/main" id="{655F45F0-59ED-4E23-AAB7-6CB07024FC58}"/>
              </a:ext>
            </a:extLst>
          </p:cNvPr>
          <p:cNvGraphicFramePr>
            <a:graphicFrameLocks noGrp="1"/>
          </p:cNvGraphicFramePr>
          <p:nvPr>
            <p:extLst>
              <p:ext uri="{D42A27DB-BD31-4B8C-83A1-F6EECF244321}">
                <p14:modId xmlns:p14="http://schemas.microsoft.com/office/powerpoint/2010/main" val="1215573973"/>
              </p:ext>
            </p:extLst>
          </p:nvPr>
        </p:nvGraphicFramePr>
        <p:xfrm>
          <a:off x="2482573" y="3922841"/>
          <a:ext cx="8128000" cy="1767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793967149"/>
                    </a:ext>
                  </a:extLst>
                </a:gridCol>
                <a:gridCol w="4064000">
                  <a:extLst>
                    <a:ext uri="{9D8B030D-6E8A-4147-A177-3AD203B41FA5}">
                      <a16:colId xmlns:a16="http://schemas.microsoft.com/office/drawing/2014/main" val="4189959359"/>
                    </a:ext>
                  </a:extLst>
                </a:gridCol>
              </a:tblGrid>
              <a:tr h="0">
                <a:tc>
                  <a:txBody>
                    <a:bodyPr/>
                    <a:lstStyle/>
                    <a:p>
                      <a:pPr algn="ctr"/>
                      <a:r>
                        <a:rPr lang="en-US" sz="2600" dirty="0">
                          <a:latin typeface="Times New Roman" panose="02020603050405020304" pitchFamily="18" charset="0"/>
                          <a:cs typeface="Times New Roman" panose="02020603050405020304" pitchFamily="18" charset="0"/>
                        </a:rPr>
                        <a:t>DNA</a:t>
                      </a:r>
                    </a:p>
                  </a:txBody>
                  <a:tcPr/>
                </a:tc>
                <a:tc>
                  <a:txBody>
                    <a:bodyPr/>
                    <a:lstStyle/>
                    <a:p>
                      <a:pPr algn="ctr"/>
                      <a:r>
                        <a:rPr lang="en-US" sz="2600" dirty="0">
                          <a:latin typeface="Times New Roman" panose="02020603050405020304" pitchFamily="18" charset="0"/>
                          <a:cs typeface="Times New Roman" panose="02020603050405020304" pitchFamily="18" charset="0"/>
                        </a:rPr>
                        <a:t>RNA</a:t>
                      </a:r>
                    </a:p>
                  </a:txBody>
                  <a:tcPr/>
                </a:tc>
                <a:extLst>
                  <a:ext uri="{0D108BD9-81ED-4DB2-BD59-A6C34878D82A}">
                    <a16:rowId xmlns:a16="http://schemas.microsoft.com/office/drawing/2014/main" val="3829198608"/>
                  </a:ext>
                </a:extLst>
              </a:tr>
              <a:tr h="370840">
                <a:tc>
                  <a:txBody>
                    <a:bodyPr/>
                    <a:lstStyle/>
                    <a:p>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4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Nucleotide: A, T, G, C</a:t>
                      </a:r>
                    </a:p>
                    <a:p>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2 </a:t>
                      </a:r>
                      <a:r>
                        <a:rPr lang="en-US" sz="2600" dirty="0" err="1">
                          <a:latin typeface="Times New Roman" panose="02020603050405020304" pitchFamily="18" charset="0"/>
                          <a:cs typeface="Times New Roman" panose="02020603050405020304" pitchFamily="18" charset="0"/>
                        </a:rPr>
                        <a:t>mạch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xoắn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kép</a:t>
                      </a:r>
                      <a:r>
                        <a:rPr lang="en-US" sz="2600" dirty="0">
                          <a:latin typeface="Times New Roman" panose="02020603050405020304" pitchFamily="18" charset="0"/>
                          <a:cs typeface="Times New Roman" panose="02020603050405020304" pitchFamily="18"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4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Nucleotide: A, U, G, C</a:t>
                      </a:r>
                    </a:p>
                    <a:p>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1 </a:t>
                      </a:r>
                      <a:r>
                        <a:rPr lang="en-US" sz="2600" dirty="0" err="1">
                          <a:latin typeface="Times New Roman" panose="02020603050405020304" pitchFamily="18" charset="0"/>
                          <a:cs typeface="Times New Roman" panose="02020603050405020304" pitchFamily="18" charset="0"/>
                        </a:rPr>
                        <a:t>mạch</a:t>
                      </a:r>
                      <a:endParaRPr lang="en-US" sz="2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85360241"/>
                  </a:ext>
                </a:extLst>
              </a:tr>
            </a:tbl>
          </a:graphicData>
        </a:graphic>
      </p:graphicFrame>
    </p:spTree>
    <p:extLst>
      <p:ext uri="{BB962C8B-B14F-4D97-AF65-F5344CB8AC3E}">
        <p14:creationId xmlns:p14="http://schemas.microsoft.com/office/powerpoint/2010/main" val="3834578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C36D28-F045-46E0-AFB5-ABE5C9076913}"/>
              </a:ext>
            </a:extLst>
          </p:cNvPr>
          <p:cNvSpPr/>
          <p:nvPr/>
        </p:nvSpPr>
        <p:spPr>
          <a:xfrm>
            <a:off x="4262448" y="220488"/>
            <a:ext cx="4457483" cy="52322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800" b="1" dirty="0">
                <a:latin typeface="Times New Roman" panose="02020603050405020304" pitchFamily="18" charset="0"/>
                <a:cs typeface="Times New Roman" panose="02020603050405020304" pitchFamily="18" charset="0"/>
              </a:rPr>
              <a:t>BÁO CÁO KẾT QUẢ</a:t>
            </a:r>
          </a:p>
        </p:txBody>
      </p:sp>
      <p:pic>
        <p:nvPicPr>
          <p:cNvPr id="3" name="Picture 4" descr="Estudio Clip art Bài tập về nhà Học sinh - png tải về - Miễn phí trong suốt  Phim Hoạt Hình png Tải về.">
            <a:extLst>
              <a:ext uri="{FF2B5EF4-FFF2-40B4-BE49-F238E27FC236}">
                <a16:creationId xmlns:a16="http://schemas.microsoft.com/office/drawing/2014/main" id="{C6B56E00-98D6-4B9E-B553-700933D5DE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522" y="0"/>
            <a:ext cx="2283885" cy="1167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4BBDAEA7-3E80-4FFF-A16D-34E7E6D52071}"/>
              </a:ext>
            </a:extLst>
          </p:cNvPr>
          <p:cNvGraphicFramePr>
            <a:graphicFrameLocks noGrp="1"/>
          </p:cNvGraphicFramePr>
          <p:nvPr>
            <p:extLst>
              <p:ext uri="{D42A27DB-BD31-4B8C-83A1-F6EECF244321}">
                <p14:modId xmlns:p14="http://schemas.microsoft.com/office/powerpoint/2010/main" val="4086645721"/>
              </p:ext>
            </p:extLst>
          </p:nvPr>
        </p:nvGraphicFramePr>
        <p:xfrm>
          <a:off x="885519" y="1167318"/>
          <a:ext cx="10946295" cy="5690681"/>
        </p:xfrm>
        <a:graphic>
          <a:graphicData uri="http://schemas.openxmlformats.org/drawingml/2006/table">
            <a:tbl>
              <a:tblPr firstRow="1" firstCol="1" bandRow="1">
                <a:tableStyleId>{5C22544A-7EE6-4342-B048-85BDC9FD1C3A}</a:tableStyleId>
              </a:tblPr>
              <a:tblGrid>
                <a:gridCol w="10946295">
                  <a:extLst>
                    <a:ext uri="{9D8B030D-6E8A-4147-A177-3AD203B41FA5}">
                      <a16:colId xmlns:a16="http://schemas.microsoft.com/office/drawing/2014/main" val="3490599833"/>
                    </a:ext>
                  </a:extLst>
                </a:gridCol>
              </a:tblGrid>
              <a:tr h="481294">
                <a:tc>
                  <a:txBody>
                    <a:bodyPr/>
                    <a:lstStyle/>
                    <a:p>
                      <a:pPr algn="ctr">
                        <a:lnSpc>
                          <a:spcPct val="100000"/>
                        </a:lnSpc>
                        <a:spcAft>
                          <a:spcPts val="0"/>
                        </a:spcAft>
                      </a:pPr>
                      <a:r>
                        <a:rPr lang="en-US" sz="2600" dirty="0">
                          <a:solidFill>
                            <a:schemeClr val="tx1"/>
                          </a:solidFill>
                          <a:effectLst/>
                          <a:latin typeface="Times New Roman" panose="02020603050405020304" pitchFamily="18" charset="0"/>
                          <a:cs typeface="Times New Roman" panose="02020603050405020304" pitchFamily="18" charset="0"/>
                        </a:rPr>
                        <a:t>3. </a:t>
                      </a:r>
                      <a:r>
                        <a:rPr lang="en-US" sz="2600" dirty="0" err="1">
                          <a:solidFill>
                            <a:schemeClr val="tx1"/>
                          </a:solidFill>
                          <a:effectLst/>
                          <a:latin typeface="Times New Roman" panose="02020603050405020304" pitchFamily="18" charset="0"/>
                          <a:cs typeface="Times New Roman" panose="02020603050405020304" pitchFamily="18" charset="0"/>
                        </a:rPr>
                        <a:t>Phân</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biệt</a:t>
                      </a:r>
                      <a:r>
                        <a:rPr lang="en-US" sz="2600" dirty="0">
                          <a:solidFill>
                            <a:schemeClr val="tx1"/>
                          </a:solidFill>
                          <a:effectLst/>
                          <a:latin typeface="Times New Roman" panose="02020603050405020304" pitchFamily="18" charset="0"/>
                          <a:cs typeface="Times New Roman" panose="02020603050405020304" pitchFamily="18" charset="0"/>
                        </a:rPr>
                        <a:t> 3 </a:t>
                      </a:r>
                      <a:r>
                        <a:rPr lang="en-US" sz="2600" dirty="0" err="1">
                          <a:solidFill>
                            <a:schemeClr val="tx1"/>
                          </a:solidFill>
                          <a:effectLst/>
                          <a:latin typeface="Times New Roman" panose="02020603050405020304" pitchFamily="18" charset="0"/>
                          <a:cs typeface="Times New Roman" panose="02020603050405020304" pitchFamily="18" charset="0"/>
                        </a:rPr>
                        <a:t>loại</a:t>
                      </a:r>
                      <a:r>
                        <a:rPr lang="en-US" sz="2600" dirty="0">
                          <a:solidFill>
                            <a:schemeClr val="tx1"/>
                          </a:solidFill>
                          <a:effectLst/>
                          <a:latin typeface="Times New Roman" panose="02020603050405020304" pitchFamily="18" charset="0"/>
                          <a:cs typeface="Times New Roman" panose="02020603050405020304" pitchFamily="18" charset="0"/>
                        </a:rPr>
                        <a:t> mRNA </a:t>
                      </a:r>
                      <a:r>
                        <a:rPr lang="en-US" sz="2600" dirty="0" err="1">
                          <a:solidFill>
                            <a:schemeClr val="tx1"/>
                          </a:solidFill>
                          <a:effectLst/>
                          <a:latin typeface="Times New Roman" panose="02020603050405020304" pitchFamily="18" charset="0"/>
                          <a:cs typeface="Times New Roman" panose="02020603050405020304" pitchFamily="18" charset="0"/>
                        </a:rPr>
                        <a:t>dựa</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vào</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chức</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năng</a:t>
                      </a:r>
                      <a:endParaRPr lang="en-US" sz="2600" dirty="0">
                        <a:solidFill>
                          <a:schemeClr val="tx1"/>
                        </a:solidFill>
                        <a:effectLst/>
                        <a:latin typeface="Times New Roman" panose="02020603050405020304" pitchFamily="18" charset="0"/>
                        <a:cs typeface="Times New Roman" panose="02020603050405020304" pitchFamily="18"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02437018"/>
                  </a:ext>
                </a:extLst>
              </a:tr>
              <a:tr h="5209387">
                <a:tc>
                  <a:txBody>
                    <a:bodyPr/>
                    <a:lstStyle/>
                    <a:p>
                      <a:pPr marL="0" indent="0">
                        <a:lnSpc>
                          <a:spcPct val="100000"/>
                        </a:lnSpc>
                        <a:buFontTx/>
                        <a:buNone/>
                      </a:pP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46709963"/>
                  </a:ext>
                </a:extLst>
              </a:tr>
            </a:tbl>
          </a:graphicData>
        </a:graphic>
      </p:graphicFrame>
      <p:pic>
        <p:nvPicPr>
          <p:cNvPr id="5" name="Picture 4">
            <a:extLst>
              <a:ext uri="{FF2B5EF4-FFF2-40B4-BE49-F238E27FC236}">
                <a16:creationId xmlns:a16="http://schemas.microsoft.com/office/drawing/2014/main" id="{7BC8EC5E-184F-4C1B-858C-FAA96B13B27A}"/>
              </a:ext>
            </a:extLst>
          </p:cNvPr>
          <p:cNvPicPr>
            <a:picLocks noChangeAspect="1"/>
          </p:cNvPicPr>
          <p:nvPr/>
        </p:nvPicPr>
        <p:blipFill>
          <a:blip r:embed="rId3"/>
          <a:stretch>
            <a:fillRect/>
          </a:stretch>
        </p:blipFill>
        <p:spPr>
          <a:xfrm>
            <a:off x="2924175" y="1817697"/>
            <a:ext cx="6343650" cy="1844537"/>
          </a:xfrm>
          <a:prstGeom prst="rect">
            <a:avLst/>
          </a:prstGeom>
        </p:spPr>
      </p:pic>
      <p:graphicFrame>
        <p:nvGraphicFramePr>
          <p:cNvPr id="6" name="Table 5">
            <a:extLst>
              <a:ext uri="{FF2B5EF4-FFF2-40B4-BE49-F238E27FC236}">
                <a16:creationId xmlns:a16="http://schemas.microsoft.com/office/drawing/2014/main" id="{1C468691-5253-4DAC-A2C8-26F82CAB2BEE}"/>
              </a:ext>
            </a:extLst>
          </p:cNvPr>
          <p:cNvGraphicFramePr>
            <a:graphicFrameLocks noGrp="1"/>
          </p:cNvGraphicFramePr>
          <p:nvPr>
            <p:extLst>
              <p:ext uri="{D42A27DB-BD31-4B8C-83A1-F6EECF244321}">
                <p14:modId xmlns:p14="http://schemas.microsoft.com/office/powerpoint/2010/main" val="1212470685"/>
              </p:ext>
            </p:extLst>
          </p:nvPr>
        </p:nvGraphicFramePr>
        <p:xfrm>
          <a:off x="1177066" y="3978631"/>
          <a:ext cx="10363200" cy="2377440"/>
        </p:xfrm>
        <a:graphic>
          <a:graphicData uri="http://schemas.openxmlformats.org/drawingml/2006/table">
            <a:tbl>
              <a:tblPr firstRow="1" bandRow="1">
                <a:tableStyleId>{5C22544A-7EE6-4342-B048-85BDC9FD1C3A}</a:tableStyleId>
              </a:tblPr>
              <a:tblGrid>
                <a:gridCol w="3935895">
                  <a:extLst>
                    <a:ext uri="{9D8B030D-6E8A-4147-A177-3AD203B41FA5}">
                      <a16:colId xmlns:a16="http://schemas.microsoft.com/office/drawing/2014/main" val="3270909444"/>
                    </a:ext>
                  </a:extLst>
                </a:gridCol>
                <a:gridCol w="3034747">
                  <a:extLst>
                    <a:ext uri="{9D8B030D-6E8A-4147-A177-3AD203B41FA5}">
                      <a16:colId xmlns:a16="http://schemas.microsoft.com/office/drawing/2014/main" val="789873362"/>
                    </a:ext>
                  </a:extLst>
                </a:gridCol>
                <a:gridCol w="3392558">
                  <a:extLst>
                    <a:ext uri="{9D8B030D-6E8A-4147-A177-3AD203B41FA5}">
                      <a16:colId xmlns:a16="http://schemas.microsoft.com/office/drawing/2014/main" val="1979909788"/>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mRNA (RNA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a:t>
                      </a:r>
                    </a:p>
                  </a:txBody>
                  <a:tcPr/>
                </a:tc>
                <a:tc>
                  <a:txBody>
                    <a:bodyPr/>
                    <a:lstStyle/>
                    <a:p>
                      <a:pPr algn="ctr"/>
                      <a:r>
                        <a:rPr lang="en-US" sz="2400" dirty="0">
                          <a:latin typeface="Times New Roman" panose="02020603050405020304" pitchFamily="18" charset="0"/>
                          <a:cs typeface="Times New Roman" panose="02020603050405020304" pitchFamily="18" charset="0"/>
                        </a:rPr>
                        <a:t>tRNA (RNA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a:t>
                      </a:r>
                    </a:p>
                  </a:txBody>
                  <a:tcPr/>
                </a:tc>
                <a:tc>
                  <a:txBody>
                    <a:bodyPr/>
                    <a:lstStyle/>
                    <a:p>
                      <a:pPr algn="ctr"/>
                      <a:r>
                        <a:rPr lang="en-US" sz="2400" dirty="0">
                          <a:latin typeface="Times New Roman" panose="02020603050405020304" pitchFamily="18" charset="0"/>
                          <a:cs typeface="Times New Roman" panose="02020603050405020304" pitchFamily="18" charset="0"/>
                        </a:rPr>
                        <a:t>rRNA (RNA ribosome)</a:t>
                      </a:r>
                    </a:p>
                  </a:txBody>
                  <a:tcPr/>
                </a:tc>
                <a:extLst>
                  <a:ext uri="{0D108BD9-81ED-4DB2-BD59-A6C34878D82A}">
                    <a16:rowId xmlns:a16="http://schemas.microsoft.com/office/drawing/2014/main" val="10419947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Tr</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uyền đạt thông tin di truyền từ nhân ra tế bào chất, làm khuôn cho quá trình dịch mã tổng hợp chuỗi polypeptide.</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V</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ận chuyển amino acid tự do đến nơi tổng hợp chuỗi polypeptide.</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T</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hành phần chủ yếu cấu tạo nên ribosome – nơi tổng hợp chuỗi polypeptide. </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55941263"/>
                  </a:ext>
                </a:extLst>
              </a:tr>
            </a:tbl>
          </a:graphicData>
        </a:graphic>
      </p:graphicFrame>
    </p:spTree>
    <p:extLst>
      <p:ext uri="{BB962C8B-B14F-4D97-AF65-F5344CB8AC3E}">
        <p14:creationId xmlns:p14="http://schemas.microsoft.com/office/powerpoint/2010/main" val="1093671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DFDF56-213C-48F6-84EC-E9E06850748B}"/>
              </a:ext>
            </a:extLst>
          </p:cNvPr>
          <p:cNvSpPr/>
          <p:nvPr/>
        </p:nvSpPr>
        <p:spPr>
          <a:xfrm>
            <a:off x="1064525" y="1080764"/>
            <a:ext cx="10549720" cy="4662815"/>
          </a:xfrm>
          <a:prstGeom prst="rect">
            <a:avLst/>
          </a:prstGeom>
          <a:solidFill>
            <a:schemeClr val="accent2">
              <a:lumMod val="20000"/>
              <a:lumOff val="80000"/>
            </a:schemeClr>
          </a:solidFill>
        </p:spPr>
        <p:txBody>
          <a:bodyPr wrap="square">
            <a:spAutoFit/>
          </a:bodyPr>
          <a:lstStyle/>
          <a:p>
            <a:pPr lvl="0" fontAlgn="base"/>
            <a:r>
              <a:rPr lang="en-US" sz="2700" dirty="0">
                <a:latin typeface="Times New Roman" panose="02020603050405020304" pitchFamily="18" charset="0"/>
                <a:cs typeface="Times New Roman" panose="02020603050405020304" pitchFamily="18" charset="0"/>
              </a:rPr>
              <a:t>- RNA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thước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hơn</a:t>
            </a:r>
            <a:r>
              <a:rPr lang="en-US" sz="2700" dirty="0">
                <a:latin typeface="Times New Roman" panose="02020603050405020304" pitchFamily="18" charset="0"/>
                <a:cs typeface="Times New Roman" panose="02020603050405020304" pitchFamily="18" charset="0"/>
              </a:rPr>
              <a:t> DNA.</a:t>
            </a:r>
          </a:p>
          <a:p>
            <a:pPr lvl="0" fontAlgn="base"/>
            <a:r>
              <a:rPr lang="en-US" sz="2700" dirty="0">
                <a:latin typeface="Times New Roman" panose="02020603050405020304" pitchFamily="18" charset="0"/>
                <a:cs typeface="Times New Roman" panose="02020603050405020304" pitchFamily="18" charset="0"/>
              </a:rPr>
              <a:t>- RNA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cấu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bốn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loại</a:t>
            </a:r>
            <a:r>
              <a:rPr lang="en-US" sz="2700" dirty="0">
                <a:latin typeface="Times New Roman" panose="02020603050405020304" pitchFamily="18" charset="0"/>
                <a:cs typeface="Times New Roman" panose="02020603050405020304" pitchFamily="18" charset="0"/>
              </a:rPr>
              <a:t> nucleotide: </a:t>
            </a:r>
            <a:r>
              <a:rPr lang="en-US" sz="2700" b="1" dirty="0">
                <a:latin typeface="Times New Roman" panose="02020603050405020304" pitchFamily="18" charset="0"/>
                <a:cs typeface="Times New Roman" panose="02020603050405020304" pitchFamily="18" charset="0"/>
              </a:rPr>
              <a:t>A, U, G </a:t>
            </a:r>
            <a:r>
              <a:rPr lang="en-US" sz="2700" b="1" dirty="0" err="1">
                <a:latin typeface="Times New Roman" panose="02020603050405020304" pitchFamily="18" charset="0"/>
                <a:cs typeface="Times New Roman" panose="02020603050405020304" pitchFamily="18" charset="0"/>
              </a:rPr>
              <a:t>và</a:t>
            </a:r>
            <a:r>
              <a:rPr lang="en-US" sz="2700" b="1" dirty="0">
                <a:latin typeface="Times New Roman" panose="02020603050405020304" pitchFamily="18" charset="0"/>
                <a:cs typeface="Times New Roman" panose="02020603050405020304" pitchFamily="18" charset="0"/>
              </a:rPr>
              <a:t> C.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mạch</a:t>
            </a:r>
            <a:r>
              <a:rPr lang="en-US" sz="2700" dirty="0">
                <a:latin typeface="Times New Roman" panose="02020603050405020304" pitchFamily="18" charset="0"/>
                <a:cs typeface="Times New Roman" panose="02020603050405020304" pitchFamily="18" charset="0"/>
              </a:rPr>
              <a:t> RNA (</a:t>
            </a:r>
            <a:r>
              <a:rPr lang="en-US" sz="2700" dirty="0" err="1">
                <a:latin typeface="Times New Roman" panose="02020603050405020304" pitchFamily="18" charset="0"/>
                <a:cs typeface="Times New Roman" panose="02020603050405020304" pitchFamily="18" charset="0"/>
              </a:rPr>
              <a:t>chuỗi</a:t>
            </a:r>
            <a:r>
              <a:rPr lang="en-US" sz="2700" dirty="0">
                <a:latin typeface="Times New Roman" panose="02020603050405020304" pitchFamily="18" charset="0"/>
                <a:cs typeface="Times New Roman" panose="02020603050405020304" pitchFamily="18" charset="0"/>
              </a:rPr>
              <a:t> polynucleotide).  </a:t>
            </a:r>
          </a:p>
          <a:p>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tử</a:t>
            </a:r>
            <a:r>
              <a:rPr lang="en-US" sz="2700" dirty="0">
                <a:latin typeface="Times New Roman" panose="02020603050405020304" pitchFamily="18" charset="0"/>
                <a:cs typeface="Times New Roman" panose="02020603050405020304" pitchFamily="18" charset="0"/>
              </a:rPr>
              <a:t> RNA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cấu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trúc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tổng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ở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hoặc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RNA </a:t>
            </a:r>
            <a:r>
              <a:rPr lang="en-US" sz="2700" dirty="0" err="1">
                <a:latin typeface="Times New Roman" panose="02020603050405020304" pitchFamily="18" charset="0"/>
                <a:cs typeface="Times New Roman" panose="02020603050405020304" pitchFamily="18" charset="0"/>
              </a:rPr>
              <a:t>thực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hiện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chức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ở </a:t>
            </a:r>
            <a:r>
              <a:rPr lang="en-US" sz="2700" dirty="0" err="1">
                <a:latin typeface="Times New Roman" panose="02020603050405020304" pitchFamily="18" charset="0"/>
                <a:cs typeface="Times New Roman" panose="02020603050405020304" pitchFamily="18" charset="0"/>
              </a:rPr>
              <a:t>tế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chất</a:t>
            </a:r>
            <a:r>
              <a:rPr lang="en-US" sz="2700" dirty="0">
                <a:latin typeface="Times New Roman" panose="02020603050405020304" pitchFamily="18" charset="0"/>
                <a:cs typeface="Times New Roman" panose="02020603050405020304" pitchFamily="18" charset="0"/>
              </a:rPr>
              <a:t>. </a:t>
            </a:r>
          </a:p>
          <a:p>
            <a:r>
              <a:rPr lang="en-US" sz="27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7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700" dirty="0">
                <a:latin typeface="Times New Roman" panose="02020603050405020304" pitchFamily="18" charset="0"/>
                <a:ea typeface="Times New Roman" panose="02020603050405020304" pitchFamily="18" charset="0"/>
                <a:cs typeface="Times New Roman" panose="02020603050405020304" pitchFamily="18" charset="0"/>
              </a:rPr>
              <a:t> RNA </a:t>
            </a:r>
            <a:r>
              <a:rPr lang="en-US" sz="27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7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cs typeface="Times New Roman" panose="02020603050405020304" pitchFamily="18" charset="0"/>
              </a:rPr>
              <a:t>trúc</a:t>
            </a:r>
            <a:r>
              <a:rPr lang="en-US" sz="27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27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mRNA: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đạt</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tin di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tRNA: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amino acid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n</a:t>
            </a:r>
            <a:r>
              <a:rPr lang="vi-VN" sz="2700" b="1" dirty="0">
                <a:latin typeface="Times New Roman" panose="02020603050405020304" pitchFamily="18" charset="0"/>
                <a:ea typeface="Times New Roman" panose="02020603050405020304" pitchFamily="18" charset="0"/>
                <a:cs typeface="Times New Roman" panose="02020603050405020304" pitchFamily="18" charset="0"/>
              </a:rPr>
              <a:t>ơ</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i</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tổng</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protein.</a:t>
            </a:r>
          </a:p>
          <a:p>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r.RNA</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 ribosome.</a:t>
            </a:r>
          </a:p>
        </p:txBody>
      </p:sp>
      <p:pic>
        <p:nvPicPr>
          <p:cNvPr id="12" name="图片 87">
            <a:extLst>
              <a:ext uri="{FF2B5EF4-FFF2-40B4-BE49-F238E27FC236}">
                <a16:creationId xmlns:a16="http://schemas.microsoft.com/office/drawing/2014/main" id="{58DAE0BE-2C1E-42F2-A601-CD248AE45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85" y="-44078"/>
            <a:ext cx="1573904" cy="1547076"/>
          </a:xfrm>
          <a:prstGeom prst="rect">
            <a:avLst/>
          </a:prstGeom>
        </p:spPr>
      </p:pic>
      <p:pic>
        <p:nvPicPr>
          <p:cNvPr id="13" name="图片 90">
            <a:extLst>
              <a:ext uri="{FF2B5EF4-FFF2-40B4-BE49-F238E27FC236}">
                <a16:creationId xmlns:a16="http://schemas.microsoft.com/office/drawing/2014/main" id="{A4F92435-B6E2-4FE5-8D6C-05D2157A0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7458" y="4694172"/>
            <a:ext cx="1974542" cy="2098814"/>
          </a:xfrm>
          <a:prstGeom prst="rect">
            <a:avLst/>
          </a:prstGeom>
        </p:spPr>
      </p:pic>
      <p:sp>
        <p:nvSpPr>
          <p:cNvPr id="6" name="Rectangle 5">
            <a:extLst>
              <a:ext uri="{FF2B5EF4-FFF2-40B4-BE49-F238E27FC236}">
                <a16:creationId xmlns:a16="http://schemas.microsoft.com/office/drawing/2014/main" id="{49FAA8F5-CD53-4F48-BEF5-CB2FB649BBF0}"/>
              </a:ext>
            </a:extLst>
          </p:cNvPr>
          <p:cNvSpPr/>
          <p:nvPr/>
        </p:nvSpPr>
        <p:spPr>
          <a:xfrm>
            <a:off x="4861172" y="396690"/>
            <a:ext cx="2469656" cy="52322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800" b="1" dirty="0">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945337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hlinkClick r:id="rId2" action="ppaction://hlinksldjump"/>
            <a:extLst>
              <a:ext uri="{FF2B5EF4-FFF2-40B4-BE49-F238E27FC236}">
                <a16:creationId xmlns:a16="http://schemas.microsoft.com/office/drawing/2014/main" id="{66FE32A1-8B03-497A-BA1A-E2E87AE9C821}"/>
              </a:ext>
            </a:extLst>
          </p:cNvPr>
          <p:cNvPicPr>
            <a:picLocks noChangeAspect="1"/>
          </p:cNvPicPr>
          <p:nvPr/>
        </p:nvPicPr>
        <p:blipFill>
          <a:blip r:embed="rId3"/>
          <a:stretch>
            <a:fillRect/>
          </a:stretch>
        </p:blipFill>
        <p:spPr>
          <a:xfrm>
            <a:off x="697965" y="2260902"/>
            <a:ext cx="1990725" cy="1914525"/>
          </a:xfrm>
          <a:prstGeom prst="rect">
            <a:avLst/>
          </a:prstGeom>
        </p:spPr>
      </p:pic>
      <p:pic>
        <p:nvPicPr>
          <p:cNvPr id="27" name="Picture 26">
            <a:hlinkClick r:id="rId4" action="ppaction://hlinksldjump"/>
            <a:extLst>
              <a:ext uri="{FF2B5EF4-FFF2-40B4-BE49-F238E27FC236}">
                <a16:creationId xmlns:a16="http://schemas.microsoft.com/office/drawing/2014/main" id="{384E5397-7C02-412D-B2D9-51E44C9BED2B}"/>
              </a:ext>
            </a:extLst>
          </p:cNvPr>
          <p:cNvPicPr>
            <a:picLocks noChangeAspect="1"/>
          </p:cNvPicPr>
          <p:nvPr/>
        </p:nvPicPr>
        <p:blipFill>
          <a:blip r:embed="rId5"/>
          <a:stretch>
            <a:fillRect/>
          </a:stretch>
        </p:blipFill>
        <p:spPr>
          <a:xfrm>
            <a:off x="3699580" y="2104960"/>
            <a:ext cx="2628900" cy="2143125"/>
          </a:xfrm>
          <a:prstGeom prst="rect">
            <a:avLst/>
          </a:prstGeom>
        </p:spPr>
      </p:pic>
      <p:pic>
        <p:nvPicPr>
          <p:cNvPr id="29" name="Picture 28">
            <a:hlinkClick r:id="rId6" action="ppaction://hlinksldjump"/>
            <a:extLst>
              <a:ext uri="{FF2B5EF4-FFF2-40B4-BE49-F238E27FC236}">
                <a16:creationId xmlns:a16="http://schemas.microsoft.com/office/drawing/2014/main" id="{24715740-E0A9-437D-AA8B-4EF8F4C4EC87}"/>
              </a:ext>
            </a:extLst>
          </p:cNvPr>
          <p:cNvPicPr>
            <a:picLocks noChangeAspect="1"/>
          </p:cNvPicPr>
          <p:nvPr/>
        </p:nvPicPr>
        <p:blipFill>
          <a:blip r:embed="rId7"/>
          <a:stretch>
            <a:fillRect/>
          </a:stretch>
        </p:blipFill>
        <p:spPr>
          <a:xfrm>
            <a:off x="7557082" y="2416843"/>
            <a:ext cx="2628899" cy="1831242"/>
          </a:xfrm>
          <a:prstGeom prst="rect">
            <a:avLst/>
          </a:prstGeom>
        </p:spPr>
      </p:pic>
      <p:pic>
        <p:nvPicPr>
          <p:cNvPr id="31" name="Picture 30">
            <a:hlinkClick r:id="rId8" action="ppaction://hlinksldjump"/>
            <a:extLst>
              <a:ext uri="{FF2B5EF4-FFF2-40B4-BE49-F238E27FC236}">
                <a16:creationId xmlns:a16="http://schemas.microsoft.com/office/drawing/2014/main" id="{B5008109-C17B-4579-9DA9-398108EF0CC8}"/>
              </a:ext>
            </a:extLst>
          </p:cNvPr>
          <p:cNvPicPr>
            <a:picLocks noChangeAspect="1"/>
          </p:cNvPicPr>
          <p:nvPr/>
        </p:nvPicPr>
        <p:blipFill>
          <a:blip r:embed="rId9"/>
          <a:stretch>
            <a:fillRect/>
          </a:stretch>
        </p:blipFill>
        <p:spPr>
          <a:xfrm>
            <a:off x="328972" y="4620723"/>
            <a:ext cx="2152650" cy="1885950"/>
          </a:xfrm>
          <a:prstGeom prst="rect">
            <a:avLst/>
          </a:prstGeom>
        </p:spPr>
      </p:pic>
      <p:pic>
        <p:nvPicPr>
          <p:cNvPr id="33" name="Picture 32">
            <a:hlinkClick r:id="rId10" action="ppaction://hlinksldjump"/>
            <a:extLst>
              <a:ext uri="{FF2B5EF4-FFF2-40B4-BE49-F238E27FC236}">
                <a16:creationId xmlns:a16="http://schemas.microsoft.com/office/drawing/2014/main" id="{29F02614-9865-4A8C-B942-E94B4A9CA478}"/>
              </a:ext>
            </a:extLst>
          </p:cNvPr>
          <p:cNvPicPr>
            <a:picLocks noChangeAspect="1"/>
          </p:cNvPicPr>
          <p:nvPr/>
        </p:nvPicPr>
        <p:blipFill>
          <a:blip r:embed="rId11"/>
          <a:stretch>
            <a:fillRect/>
          </a:stretch>
        </p:blipFill>
        <p:spPr>
          <a:xfrm>
            <a:off x="3699580" y="4673796"/>
            <a:ext cx="2540978" cy="1779804"/>
          </a:xfrm>
          <a:prstGeom prst="rect">
            <a:avLst/>
          </a:prstGeom>
        </p:spPr>
      </p:pic>
      <p:sp>
        <p:nvSpPr>
          <p:cNvPr id="34" name="TextBox 33">
            <a:extLst>
              <a:ext uri="{FF2B5EF4-FFF2-40B4-BE49-F238E27FC236}">
                <a16:creationId xmlns:a16="http://schemas.microsoft.com/office/drawing/2014/main" id="{84115455-19E3-4D18-AF76-8E269B9AF60E}"/>
              </a:ext>
            </a:extLst>
          </p:cNvPr>
          <p:cNvSpPr txBox="1"/>
          <p:nvPr/>
        </p:nvSpPr>
        <p:spPr>
          <a:xfrm>
            <a:off x="248084" y="759641"/>
            <a:ext cx="11000487" cy="1384995"/>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hộp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quà</a:t>
            </a:r>
            <a:r>
              <a:rPr lang="en-US" sz="2800" dirty="0">
                <a:solidFill>
                  <a:srgbClr val="FF0000"/>
                </a:solidFill>
                <a:latin typeface="Times New Roman" panose="02020603050405020304" pitchFamily="18" charset="0"/>
                <a:cs typeface="Times New Roman" panose="02020603050405020304" pitchFamily="18" charset="0"/>
              </a:rPr>
              <a:t> may </a:t>
            </a:r>
            <a:r>
              <a:rPr lang="en-US" sz="2800" dirty="0" err="1">
                <a:solidFill>
                  <a:srgbClr val="FF0000"/>
                </a:solidFill>
                <a:latin typeface="Times New Roman" panose="02020603050405020304" pitchFamily="18" charset="0"/>
                <a:cs typeface="Times New Roman" panose="02020603050405020304" pitchFamily="18" charset="0"/>
              </a:rPr>
              <a:t>mắn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mỗi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hộp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hộp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món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C14536DE-467C-46BA-838D-1B49CDC602A6}"/>
              </a:ext>
            </a:extLst>
          </p:cNvPr>
          <p:cNvSpPr txBox="1"/>
          <p:nvPr/>
        </p:nvSpPr>
        <p:spPr>
          <a:xfrm>
            <a:off x="4598504" y="112012"/>
            <a:ext cx="2076209"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Luyện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36" name="Action Button: Go Forward or Next 35">
            <a:hlinkClick r:id="rId12" action="ppaction://hlinksldjump" highlightClick="1"/>
            <a:extLst>
              <a:ext uri="{FF2B5EF4-FFF2-40B4-BE49-F238E27FC236}">
                <a16:creationId xmlns:a16="http://schemas.microsoft.com/office/drawing/2014/main" id="{7A5BAA6E-60D3-448A-ACB8-E012A70A438C}"/>
              </a:ext>
            </a:extLst>
          </p:cNvPr>
          <p:cNvSpPr/>
          <p:nvPr/>
        </p:nvSpPr>
        <p:spPr>
          <a:xfrm>
            <a:off x="7557082" y="5088709"/>
            <a:ext cx="2855742" cy="120315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TextBox 36">
            <a:extLst>
              <a:ext uri="{FF2B5EF4-FFF2-40B4-BE49-F238E27FC236}">
                <a16:creationId xmlns:a16="http://schemas.microsoft.com/office/drawing/2014/main" id="{2AC8583F-2AA1-4C87-AA6D-9D23C41CF7B1}"/>
              </a:ext>
            </a:extLst>
          </p:cNvPr>
          <p:cNvSpPr txBox="1"/>
          <p:nvPr/>
        </p:nvSpPr>
        <p:spPr>
          <a:xfrm>
            <a:off x="7733238" y="6361531"/>
            <a:ext cx="2454518"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455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Go Back or Previous 7">
            <a:hlinkClick r:id="rId2" action="ppaction://hlinksldjump" highlightClick="1"/>
            <a:extLst>
              <a:ext uri="{FF2B5EF4-FFF2-40B4-BE49-F238E27FC236}">
                <a16:creationId xmlns:a16="http://schemas.microsoft.com/office/drawing/2014/main" id="{A7F7AD19-9612-44AC-9042-2FCD633B6D58}"/>
              </a:ext>
            </a:extLst>
          </p:cNvPr>
          <p:cNvSpPr/>
          <p:nvPr/>
        </p:nvSpPr>
        <p:spPr>
          <a:xfrm>
            <a:off x="354864" y="5937172"/>
            <a:ext cx="1148100" cy="7768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A67F0C92-69F4-498F-A84C-244C54823F9F}"/>
              </a:ext>
            </a:extLst>
          </p:cNvPr>
          <p:cNvPicPr>
            <a:picLocks noChangeAspect="1"/>
          </p:cNvPicPr>
          <p:nvPr/>
        </p:nvPicPr>
        <p:blipFill>
          <a:blip r:embed="rId3"/>
          <a:stretch>
            <a:fillRect/>
          </a:stretch>
        </p:blipFill>
        <p:spPr>
          <a:xfrm>
            <a:off x="9833290" y="5583602"/>
            <a:ext cx="1523823" cy="1221923"/>
          </a:xfrm>
          <a:prstGeom prst="rect">
            <a:avLst/>
          </a:prstGeom>
        </p:spPr>
      </p:pic>
      <p:pic>
        <p:nvPicPr>
          <p:cNvPr id="11" name="Picture 14" descr="kim phut">
            <a:extLst>
              <a:ext uri="{FF2B5EF4-FFF2-40B4-BE49-F238E27FC236}">
                <a16:creationId xmlns:a16="http://schemas.microsoft.com/office/drawing/2014/main" id="{A443ED91-9FEF-4981-B240-5985208AEB07}"/>
              </a:ext>
            </a:extLst>
          </p:cNvPr>
          <p:cNvPicPr>
            <a:picLocks noChangeAspect="1" noChangeArrowheads="1"/>
          </p:cNvPicPr>
          <p:nvPr/>
        </p:nvPicPr>
        <p:blipFill>
          <a:blip r:embed="rId4" cstate="print"/>
          <a:srcRect/>
          <a:stretch>
            <a:fillRect/>
          </a:stretch>
        </p:blipFill>
        <p:spPr bwMode="auto">
          <a:xfrm>
            <a:off x="419649" y="636703"/>
            <a:ext cx="1676725" cy="1382431"/>
          </a:xfrm>
          <a:prstGeom prst="rect">
            <a:avLst/>
          </a:prstGeom>
          <a:noFill/>
          <a:ln w="9525">
            <a:noFill/>
            <a:miter lim="800000"/>
            <a:headEnd/>
            <a:tailEnd/>
          </a:ln>
        </p:spPr>
      </p:pic>
      <p:pic>
        <p:nvPicPr>
          <p:cNvPr id="12" name="Picture 21" descr="dongho1">
            <a:extLst>
              <a:ext uri="{FF2B5EF4-FFF2-40B4-BE49-F238E27FC236}">
                <a16:creationId xmlns:a16="http://schemas.microsoft.com/office/drawing/2014/main" id="{A85A409B-12E3-4A5C-B614-447E9CCD6E78}"/>
              </a:ext>
            </a:extLst>
          </p:cNvPr>
          <p:cNvPicPr>
            <a:picLocks noChangeAspect="1" noChangeArrowheads="1"/>
          </p:cNvPicPr>
          <p:nvPr/>
        </p:nvPicPr>
        <p:blipFill>
          <a:blip r:embed="rId5" cstate="print"/>
          <a:srcRect/>
          <a:stretch>
            <a:fillRect/>
          </a:stretch>
        </p:blipFill>
        <p:spPr bwMode="auto">
          <a:xfrm>
            <a:off x="82644" y="33555"/>
            <a:ext cx="2350733" cy="2312895"/>
          </a:xfrm>
          <a:prstGeom prst="rect">
            <a:avLst/>
          </a:prstGeom>
          <a:noFill/>
        </p:spPr>
      </p:pic>
      <p:sp>
        <p:nvSpPr>
          <p:cNvPr id="3" name="Hộp Văn bản 2">
            <a:extLst>
              <a:ext uri="{FF2B5EF4-FFF2-40B4-BE49-F238E27FC236}">
                <a16:creationId xmlns:a16="http://schemas.microsoft.com/office/drawing/2014/main" id="{34DFD4CD-896E-44CB-F6E7-179C8CFABA16}"/>
              </a:ext>
            </a:extLst>
          </p:cNvPr>
          <p:cNvSpPr txBox="1"/>
          <p:nvPr/>
        </p:nvSpPr>
        <p:spPr>
          <a:xfrm>
            <a:off x="4066968" y="6032326"/>
            <a:ext cx="5766322"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Chúc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 10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 name="Hình Bầu dục 1">
            <a:extLst>
              <a:ext uri="{FF2B5EF4-FFF2-40B4-BE49-F238E27FC236}">
                <a16:creationId xmlns:a16="http://schemas.microsoft.com/office/drawing/2014/main" id="{BA172407-AF5A-3E91-A6AA-8F31209DD7F4}"/>
              </a:ext>
            </a:extLst>
          </p:cNvPr>
          <p:cNvSpPr/>
          <p:nvPr/>
        </p:nvSpPr>
        <p:spPr>
          <a:xfrm>
            <a:off x="571110" y="901779"/>
            <a:ext cx="522514" cy="3483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890211FA-8D73-BDEF-37EA-D690F34D5B87}"/>
              </a:ext>
            </a:extLst>
          </p:cNvPr>
          <p:cNvSpPr txBox="1"/>
          <p:nvPr/>
        </p:nvSpPr>
        <p:spPr>
          <a:xfrm>
            <a:off x="2011808" y="5909216"/>
            <a:ext cx="1949081" cy="769441"/>
          </a:xfrm>
          <a:prstGeom prst="rect">
            <a:avLst/>
          </a:prstGeom>
          <a:solidFill>
            <a:schemeClr val="accent3">
              <a:lumMod val="60000"/>
              <a:lumOff val="40000"/>
            </a:schemeClr>
          </a:solidFill>
        </p:spPr>
        <p:txBody>
          <a:bodyPr wrap="square" rtlCol="0">
            <a:spAutoFit/>
          </a:bodyPr>
          <a:lstStyle/>
          <a:p>
            <a:r>
              <a:rPr lang="vi-VN" sz="4400" dirty="0" err="1">
                <a:latin typeface="+mj-lt"/>
              </a:rPr>
              <a:t>Đáp</a:t>
            </a:r>
            <a:r>
              <a:rPr lang="vi-VN" sz="4400" dirty="0">
                <a:latin typeface="+mj-lt"/>
              </a:rPr>
              <a:t> </a:t>
            </a:r>
            <a:r>
              <a:rPr lang="vi-VN" sz="4400" dirty="0" err="1">
                <a:latin typeface="+mj-lt"/>
              </a:rPr>
              <a:t>án</a:t>
            </a:r>
            <a:endParaRPr lang="vi-VN" sz="4400" dirty="0">
              <a:latin typeface="+mj-lt"/>
            </a:endParaRPr>
          </a:p>
        </p:txBody>
      </p:sp>
      <p:sp>
        <p:nvSpPr>
          <p:cNvPr id="16" name="Rectangle 1">
            <a:extLst>
              <a:ext uri="{FF2B5EF4-FFF2-40B4-BE49-F238E27FC236}">
                <a16:creationId xmlns:a16="http://schemas.microsoft.com/office/drawing/2014/main" id="{98B807F8-8DA5-4FF4-AF5A-8EE1DE5BE95D}"/>
              </a:ext>
            </a:extLst>
          </p:cNvPr>
          <p:cNvSpPr>
            <a:spLocks noChangeArrowheads="1"/>
          </p:cNvSpPr>
          <p:nvPr/>
        </p:nvSpPr>
        <p:spPr bwMode="auto">
          <a:xfrm>
            <a:off x="2001539" y="409240"/>
            <a:ext cx="2888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A1540D9B-2BB9-4052-88BC-09D53F663509}"/>
              </a:ext>
            </a:extLst>
          </p:cNvPr>
          <p:cNvSpPr txBox="1"/>
          <p:nvPr/>
        </p:nvSpPr>
        <p:spPr>
          <a:xfrm>
            <a:off x="2584838" y="409240"/>
            <a:ext cx="9116818" cy="1384995"/>
          </a:xfrm>
          <a:prstGeom prst="rect">
            <a:avLst/>
          </a:prstGeom>
          <a:noFill/>
        </p:spPr>
        <p:txBody>
          <a:bodyPr wrap="square" rtlCol="0">
            <a:spAutoFit/>
          </a:bodyPr>
          <a:lstStyle/>
          <a:p>
            <a:pPr algn="ctr"/>
            <a:r>
              <a:rPr lang="en-US" sz="2800" b="1" dirty="0" err="1">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latin typeface="Times New Roman" panose="02020603050405020304" pitchFamily="18" charset="0"/>
                <a:ea typeface="Tahoma" panose="020B0604030504040204" pitchFamily="34" charset="0"/>
                <a:cs typeface="Times New Roman" panose="02020603050405020304" pitchFamily="18" charset="0"/>
              </a:rPr>
              <a:t> 1: Cho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một</a:t>
            </a: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mạch</a:t>
            </a: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latin typeface="Times New Roman" panose="02020603050405020304" pitchFamily="18" charset="0"/>
                <a:ea typeface="Tahoma" panose="020B0604030504040204" pitchFamily="34" charset="0"/>
                <a:cs typeface="Times New Roman" panose="02020603050405020304" pitchFamily="18" charset="0"/>
              </a:rPr>
              <a:t> DNA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trình</a:t>
            </a: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tự</a:t>
            </a: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như</a:t>
            </a: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sau</a:t>
            </a:r>
            <a:r>
              <a:rPr lang="en-US" sz="2800" b="1" dirty="0">
                <a:latin typeface="Times New Roman" panose="02020603050405020304" pitchFamily="18" charset="0"/>
                <a:ea typeface="Tahoma" panose="020B0604030504040204" pitchFamily="34" charset="0"/>
                <a:cs typeface="Times New Roman" panose="02020603050405020304" pitchFamily="18" charset="0"/>
              </a:rPr>
              <a:t>:</a:t>
            </a:r>
          </a:p>
          <a:p>
            <a:pPr algn="ctr"/>
            <a:r>
              <a:rPr lang="en-US" sz="2800" b="1" dirty="0">
                <a:latin typeface="Times New Roman" panose="02020603050405020304" pitchFamily="18" charset="0"/>
                <a:ea typeface="Tahoma" panose="020B0604030504040204" pitchFamily="34" charset="0"/>
                <a:cs typeface="Times New Roman" panose="02020603050405020304" pitchFamily="18" charset="0"/>
              </a:rPr>
              <a:t>… C – C – G – A – T – G – G – A – C – T – G – C – A…</a:t>
            </a:r>
          </a:p>
          <a:p>
            <a:r>
              <a:rPr lang="en-US" sz="2800" b="1" dirty="0" err="1">
                <a:latin typeface="Times New Roman" panose="02020603050405020304" pitchFamily="18" charset="0"/>
                <a:ea typeface="Tahoma" panose="020B0604030504040204" pitchFamily="34" charset="0"/>
                <a:cs typeface="Times New Roman" panose="02020603050405020304" pitchFamily="18" charset="0"/>
              </a:rPr>
              <a:t>Viết</a:t>
            </a: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trình</a:t>
            </a: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tự</a:t>
            </a:r>
            <a:r>
              <a:rPr lang="en-US" sz="2800" b="1" dirty="0">
                <a:latin typeface="Times New Roman" panose="02020603050405020304" pitchFamily="18" charset="0"/>
                <a:ea typeface="Tahoma" panose="020B0604030504040204" pitchFamily="34" charset="0"/>
                <a:cs typeface="Times New Roman" panose="02020603050405020304" pitchFamily="18" charset="0"/>
              </a:rPr>
              <a:t> nucleotide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mạch</a:t>
            </a: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còn</a:t>
            </a: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lại</a:t>
            </a: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đoạn</a:t>
            </a:r>
            <a:r>
              <a:rPr lang="en-US" sz="2800" b="1" dirty="0">
                <a:latin typeface="Times New Roman" panose="02020603050405020304" pitchFamily="18" charset="0"/>
                <a:ea typeface="Tahoma" panose="020B0604030504040204" pitchFamily="34" charset="0"/>
                <a:cs typeface="Times New Roman" panose="02020603050405020304" pitchFamily="18" charset="0"/>
              </a:rPr>
              <a:t> DNA </a:t>
            </a:r>
            <a:r>
              <a:rPr lang="en-US" sz="2800" b="1" dirty="0" err="1">
                <a:latin typeface="Times New Roman" panose="02020603050405020304" pitchFamily="18" charset="0"/>
                <a:ea typeface="Tahoma" panose="020B0604030504040204" pitchFamily="34" charset="0"/>
                <a:cs typeface="Times New Roman" panose="02020603050405020304" pitchFamily="18" charset="0"/>
              </a:rPr>
              <a:t>trên</a:t>
            </a:r>
            <a:r>
              <a:rPr lang="en-US" sz="2800" b="1" dirty="0">
                <a:latin typeface="Times New Roman" panose="02020603050405020304" pitchFamily="18" charset="0"/>
                <a:ea typeface="Tahoma" panose="020B0604030504040204" pitchFamily="34" charset="0"/>
                <a:cs typeface="Times New Roman" panose="02020603050405020304" pitchFamily="18" charset="0"/>
              </a:rPr>
              <a:t>?</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Flowchart: Delay 19">
            <a:extLst>
              <a:ext uri="{FF2B5EF4-FFF2-40B4-BE49-F238E27FC236}">
                <a16:creationId xmlns:a16="http://schemas.microsoft.com/office/drawing/2014/main" id="{C805B7D9-287F-4AC0-BEAC-ED84ED150489}"/>
              </a:ext>
            </a:extLst>
          </p:cNvPr>
          <p:cNvSpPr/>
          <p:nvPr/>
        </p:nvSpPr>
        <p:spPr>
          <a:xfrm>
            <a:off x="571111" y="2493905"/>
            <a:ext cx="11249828" cy="2197365"/>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…G – G – C – T – A – C – C – T – G – A – C – G – T…</a:t>
            </a:r>
          </a:p>
        </p:txBody>
      </p:sp>
    </p:spTree>
    <p:extLst>
      <p:ext uri="{BB962C8B-B14F-4D97-AF65-F5344CB8AC3E}">
        <p14:creationId xmlns:p14="http://schemas.microsoft.com/office/powerpoint/2010/main" val="1394317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8" presetClass="emph" presetSubtype="0" fill="hold" nodeType="afterEffect">
                                  <p:stCondLst>
                                    <p:cond delay="0"/>
                                  </p:stCondLst>
                                  <p:childTnLst>
                                    <p:animRot by="-21600000">
                                      <p:cBhvr>
                                        <p:cTn id="10" dur="60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nextCondLst>
                <p:cond evt="onClick" delay="0">
                  <p:tgtEl>
                    <p:spTgt spid="9"/>
                  </p:tgtEl>
                </p:cond>
              </p:nextCondLst>
            </p:seq>
          </p:childTnLst>
        </p:cTn>
      </p:par>
    </p:tnLst>
    <p:bldLst>
      <p:bldP spid="3"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BE0F7F-A4C9-45AA-864A-F957F064FE85}"/>
              </a:ext>
            </a:extLst>
          </p:cNvPr>
          <p:cNvSpPr txBox="1"/>
          <p:nvPr/>
        </p:nvSpPr>
        <p:spPr>
          <a:xfrm>
            <a:off x="5274365" y="1690834"/>
            <a:ext cx="5955910" cy="2308324"/>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BÀI 38:</a:t>
            </a:r>
          </a:p>
          <a:p>
            <a:pPr algn="ctr"/>
            <a:r>
              <a:rPr lang="en-US" sz="4800" b="1" dirty="0">
                <a:solidFill>
                  <a:srgbClr val="FF0000"/>
                </a:solidFill>
                <a:latin typeface="Times New Roman" panose="02020603050405020304" pitchFamily="18" charset="0"/>
                <a:cs typeface="Times New Roman" panose="02020603050405020304" pitchFamily="18" charset="0"/>
              </a:rPr>
              <a:t>NUCLEIC ACID VÀ GENE</a:t>
            </a:r>
          </a:p>
        </p:txBody>
      </p:sp>
      <p:pic>
        <p:nvPicPr>
          <p:cNvPr id="3074" name="Picture 2" descr="Científico de investigación del genoma humano que trabaja con un genoma de  hélice de adn o una estructura genética | Vector Premium">
            <a:extLst>
              <a:ext uri="{FF2B5EF4-FFF2-40B4-BE49-F238E27FC236}">
                <a16:creationId xmlns:a16="http://schemas.microsoft.com/office/drawing/2014/main" id="{9FBF0BFA-AE7A-4643-B05D-138AF76AE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12" y="253218"/>
            <a:ext cx="5120353" cy="660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198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Go Back or Previous 7">
            <a:hlinkClick r:id="rId2" action="ppaction://hlinksldjump" highlightClick="1"/>
            <a:extLst>
              <a:ext uri="{FF2B5EF4-FFF2-40B4-BE49-F238E27FC236}">
                <a16:creationId xmlns:a16="http://schemas.microsoft.com/office/drawing/2014/main" id="{A7F7AD19-9612-44AC-9042-2FCD633B6D58}"/>
              </a:ext>
            </a:extLst>
          </p:cNvPr>
          <p:cNvSpPr/>
          <p:nvPr/>
        </p:nvSpPr>
        <p:spPr>
          <a:xfrm>
            <a:off x="439089" y="5962241"/>
            <a:ext cx="1018654" cy="7768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4" descr="kim phut">
            <a:extLst>
              <a:ext uri="{FF2B5EF4-FFF2-40B4-BE49-F238E27FC236}">
                <a16:creationId xmlns:a16="http://schemas.microsoft.com/office/drawing/2014/main" id="{A443ED91-9FEF-4981-B240-5985208AEB07}"/>
              </a:ext>
            </a:extLst>
          </p:cNvPr>
          <p:cNvPicPr>
            <a:picLocks noChangeAspect="1" noChangeArrowheads="1"/>
          </p:cNvPicPr>
          <p:nvPr/>
        </p:nvPicPr>
        <p:blipFill>
          <a:blip r:embed="rId3" cstate="print"/>
          <a:srcRect/>
          <a:stretch>
            <a:fillRect/>
          </a:stretch>
        </p:blipFill>
        <p:spPr bwMode="auto">
          <a:xfrm>
            <a:off x="766197" y="743558"/>
            <a:ext cx="1676725" cy="1382431"/>
          </a:xfrm>
          <a:prstGeom prst="rect">
            <a:avLst/>
          </a:prstGeom>
          <a:noFill/>
          <a:ln w="9525">
            <a:noFill/>
            <a:miter lim="800000"/>
            <a:headEnd/>
            <a:tailEnd/>
          </a:ln>
        </p:spPr>
      </p:pic>
      <p:pic>
        <p:nvPicPr>
          <p:cNvPr id="12" name="Picture 21" descr="dongho1">
            <a:extLst>
              <a:ext uri="{FF2B5EF4-FFF2-40B4-BE49-F238E27FC236}">
                <a16:creationId xmlns:a16="http://schemas.microsoft.com/office/drawing/2014/main" id="{A85A409B-12E3-4A5C-B614-447E9CCD6E78}"/>
              </a:ext>
            </a:extLst>
          </p:cNvPr>
          <p:cNvPicPr>
            <a:picLocks noChangeAspect="1" noChangeArrowheads="1"/>
          </p:cNvPicPr>
          <p:nvPr/>
        </p:nvPicPr>
        <p:blipFill>
          <a:blip r:embed="rId4" cstate="print"/>
          <a:srcRect/>
          <a:stretch>
            <a:fillRect/>
          </a:stretch>
        </p:blipFill>
        <p:spPr bwMode="auto">
          <a:xfrm>
            <a:off x="467904" y="108451"/>
            <a:ext cx="2350733" cy="2312895"/>
          </a:xfrm>
          <a:prstGeom prst="rect">
            <a:avLst/>
          </a:prstGeom>
          <a:noFill/>
        </p:spPr>
      </p:pic>
      <p:pic>
        <p:nvPicPr>
          <p:cNvPr id="13" name="Picture 22" descr="slide0002_image021">
            <a:extLst>
              <a:ext uri="{FF2B5EF4-FFF2-40B4-BE49-F238E27FC236}">
                <a16:creationId xmlns:a16="http://schemas.microsoft.com/office/drawing/2014/main" id="{461659EF-A7B6-4FD3-9C1F-ED94A62799A9}"/>
              </a:ext>
            </a:extLst>
          </p:cNvPr>
          <p:cNvPicPr>
            <a:picLocks noChangeAspect="1" noChangeArrowheads="1" noCrop="1"/>
          </p:cNvPicPr>
          <p:nvPr/>
        </p:nvPicPr>
        <p:blipFill>
          <a:blip r:embed="rId5" cstate="print"/>
          <a:srcRect/>
          <a:stretch>
            <a:fillRect/>
          </a:stretch>
        </p:blipFill>
        <p:spPr bwMode="auto">
          <a:xfrm>
            <a:off x="1478972" y="2593449"/>
            <a:ext cx="495073" cy="432537"/>
          </a:xfrm>
          <a:prstGeom prst="rect">
            <a:avLst/>
          </a:prstGeom>
          <a:noFill/>
        </p:spPr>
      </p:pic>
      <p:sp>
        <p:nvSpPr>
          <p:cNvPr id="14" name="Line 23">
            <a:extLst>
              <a:ext uri="{FF2B5EF4-FFF2-40B4-BE49-F238E27FC236}">
                <a16:creationId xmlns:a16="http://schemas.microsoft.com/office/drawing/2014/main" id="{48D8A74E-7795-4705-9489-1E5515A11FD7}"/>
              </a:ext>
            </a:extLst>
          </p:cNvPr>
          <p:cNvSpPr>
            <a:spLocks noChangeShapeType="1"/>
          </p:cNvSpPr>
          <p:nvPr/>
        </p:nvSpPr>
        <p:spPr bwMode="auto">
          <a:xfrm>
            <a:off x="1119040" y="3021604"/>
            <a:ext cx="1125641"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24" descr="CHAY XE DAP">
            <a:extLst>
              <a:ext uri="{FF2B5EF4-FFF2-40B4-BE49-F238E27FC236}">
                <a16:creationId xmlns:a16="http://schemas.microsoft.com/office/drawing/2014/main" id="{9E6F165D-B8CA-48F5-9176-92766B4A56B5}"/>
              </a:ext>
            </a:extLst>
          </p:cNvPr>
          <p:cNvPicPr>
            <a:picLocks noChangeAspect="1" noChangeArrowheads="1"/>
          </p:cNvPicPr>
          <p:nvPr/>
        </p:nvPicPr>
        <p:blipFill>
          <a:blip r:embed="rId6" cstate="print"/>
          <a:srcRect/>
          <a:stretch>
            <a:fillRect/>
          </a:stretch>
        </p:blipFill>
        <p:spPr bwMode="auto">
          <a:xfrm>
            <a:off x="1414944" y="2500020"/>
            <a:ext cx="593496" cy="518264"/>
          </a:xfrm>
          <a:prstGeom prst="rect">
            <a:avLst/>
          </a:prstGeom>
          <a:noFill/>
        </p:spPr>
      </p:pic>
      <p:pic>
        <p:nvPicPr>
          <p:cNvPr id="17" name="Picture 26">
            <a:hlinkClick r:id="rId7" action="ppaction://hlinksldjump"/>
            <a:extLst>
              <a:ext uri="{FF2B5EF4-FFF2-40B4-BE49-F238E27FC236}">
                <a16:creationId xmlns:a16="http://schemas.microsoft.com/office/drawing/2014/main" id="{140C4EC9-88CA-6103-DE5B-87B4E9B4E314}"/>
              </a:ext>
            </a:extLst>
          </p:cNvPr>
          <p:cNvPicPr>
            <a:picLocks noChangeAspect="1"/>
          </p:cNvPicPr>
          <p:nvPr/>
        </p:nvPicPr>
        <p:blipFill>
          <a:blip r:embed="rId8"/>
          <a:stretch>
            <a:fillRect/>
          </a:stretch>
        </p:blipFill>
        <p:spPr>
          <a:xfrm>
            <a:off x="10469413" y="5429107"/>
            <a:ext cx="1700500" cy="1386277"/>
          </a:xfrm>
          <a:prstGeom prst="rect">
            <a:avLst/>
          </a:prstGeom>
        </p:spPr>
      </p:pic>
      <p:sp>
        <p:nvSpPr>
          <p:cNvPr id="3" name="Hộp Văn bản 2">
            <a:extLst>
              <a:ext uri="{FF2B5EF4-FFF2-40B4-BE49-F238E27FC236}">
                <a16:creationId xmlns:a16="http://schemas.microsoft.com/office/drawing/2014/main" id="{8C22D111-A32D-44DE-B36C-E2255F23E885}"/>
              </a:ext>
            </a:extLst>
          </p:cNvPr>
          <p:cNvSpPr txBox="1"/>
          <p:nvPr/>
        </p:nvSpPr>
        <p:spPr>
          <a:xfrm>
            <a:off x="4148333" y="6174994"/>
            <a:ext cx="6526146"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Chúc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mừng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đã</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nhận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được</a:t>
            </a:r>
            <a:r>
              <a:rPr lang="en-US" sz="2600" b="1" dirty="0">
                <a:solidFill>
                  <a:srgbClr val="FF0000"/>
                </a:solidFill>
                <a:latin typeface="Times New Roman" panose="02020603050405020304" pitchFamily="18" charset="0"/>
                <a:cs typeface="Times New Roman" panose="02020603050405020304" pitchFamily="18" charset="0"/>
              </a:rPr>
              <a:t> 1 </a:t>
            </a:r>
            <a:r>
              <a:rPr lang="en-US" sz="2600" b="1" dirty="0" err="1">
                <a:solidFill>
                  <a:srgbClr val="FF0000"/>
                </a:solidFill>
                <a:latin typeface="Times New Roman" panose="02020603050405020304" pitchFamily="18" charset="0"/>
                <a:cs typeface="Times New Roman" panose="02020603050405020304" pitchFamily="18" charset="0"/>
              </a:rPr>
              <a:t>món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quà</a:t>
            </a:r>
            <a:r>
              <a:rPr lang="en-US" sz="2600" b="1" dirty="0">
                <a:solidFill>
                  <a:srgbClr val="FF0000"/>
                </a:solidFill>
                <a:latin typeface="Times New Roman" panose="02020603050405020304" pitchFamily="18" charset="0"/>
                <a:cs typeface="Times New Roman" panose="02020603050405020304" pitchFamily="18" charset="0"/>
              </a:rPr>
              <a:t>!!! </a:t>
            </a:r>
            <a:endParaRPr lang="vi-VN" sz="2600" b="1" dirty="0">
              <a:solidFill>
                <a:srgbClr val="FF0000"/>
              </a:solidFill>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F3F99AFD-AC8B-5024-25B3-FEF140366BE2}"/>
              </a:ext>
            </a:extLst>
          </p:cNvPr>
          <p:cNvSpPr txBox="1"/>
          <p:nvPr/>
        </p:nvSpPr>
        <p:spPr>
          <a:xfrm>
            <a:off x="2116333" y="5980108"/>
            <a:ext cx="2032000" cy="769441"/>
          </a:xfrm>
          <a:prstGeom prst="rect">
            <a:avLst/>
          </a:prstGeom>
          <a:solidFill>
            <a:schemeClr val="accent3">
              <a:lumMod val="60000"/>
              <a:lumOff val="40000"/>
            </a:schemeClr>
          </a:solidFill>
        </p:spPr>
        <p:txBody>
          <a:bodyPr wrap="square" rtlCol="0">
            <a:spAutoFit/>
          </a:bodyPr>
          <a:lstStyle/>
          <a:p>
            <a:r>
              <a:rPr lang="vi-VN" sz="4400" dirty="0" err="1">
                <a:latin typeface="+mj-lt"/>
              </a:rPr>
              <a:t>Đáp</a:t>
            </a:r>
            <a:r>
              <a:rPr lang="vi-VN" sz="4400" dirty="0">
                <a:latin typeface="+mj-lt"/>
              </a:rPr>
              <a:t> </a:t>
            </a:r>
            <a:r>
              <a:rPr lang="vi-VN" sz="4400" dirty="0" err="1">
                <a:latin typeface="+mj-lt"/>
              </a:rPr>
              <a:t>án</a:t>
            </a:r>
            <a:endParaRPr lang="vi-VN" sz="4400" dirty="0">
              <a:latin typeface="+mj-lt"/>
            </a:endParaRPr>
          </a:p>
        </p:txBody>
      </p:sp>
      <p:sp>
        <p:nvSpPr>
          <p:cNvPr id="19" name="Rectangle 18">
            <a:extLst>
              <a:ext uri="{FF2B5EF4-FFF2-40B4-BE49-F238E27FC236}">
                <a16:creationId xmlns:a16="http://schemas.microsoft.com/office/drawing/2014/main" id="{DF9A6EC2-4CC7-477D-9773-A490A051CB61}"/>
              </a:ext>
            </a:extLst>
          </p:cNvPr>
          <p:cNvSpPr>
            <a:spLocks noChangeArrowheads="1"/>
          </p:cNvSpPr>
          <p:nvPr/>
        </p:nvSpPr>
        <p:spPr bwMode="auto">
          <a:xfrm>
            <a:off x="2915734" y="227440"/>
            <a:ext cx="8991344" cy="30223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None/>
            </a:pPr>
            <a:r>
              <a:rPr lang="vi-VN" altLang="en-US" sz="2800" b="1" dirty="0">
                <a:solidFill>
                  <a:srgbClr val="FF0000"/>
                </a:solidFill>
                <a:latin typeface="Times New Roman" panose="02020603050405020304" pitchFamily="18" charset="0"/>
                <a:ea typeface="#9Slide03 Roboto Condensed"/>
                <a:cs typeface="Times New Roman" panose="02020603050405020304" pitchFamily="18" charset="0"/>
              </a:rPr>
              <a:t>Câu </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2</a:t>
            </a:r>
            <a:r>
              <a:rPr lang="vi-VN" altLang="en-US" sz="2800" b="1" dirty="0">
                <a:solidFill>
                  <a:srgbClr val="FF0000"/>
                </a:solidFill>
                <a:latin typeface="Times New Roman" panose="02020603050405020304" pitchFamily="18" charset="0"/>
                <a:ea typeface="#9Slide03 Roboto Condensed"/>
                <a:cs typeface="Times New Roman" panose="02020603050405020304" pitchFamily="18" charset="0"/>
              </a:rPr>
              <a:t>:</a:t>
            </a:r>
            <a:r>
              <a:rPr lang="vi-VN" altLang="en-US" sz="2800"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Em</a:t>
            </a:r>
            <a:r>
              <a:rPr lang="en-US" alt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hãy</a:t>
            </a:r>
            <a:r>
              <a:rPr lang="en-US" alt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tính</a:t>
            </a:r>
            <a:r>
              <a:rPr lang="en-US" alt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số</a:t>
            </a:r>
            <a:r>
              <a:rPr lang="en-US" alt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liên</a:t>
            </a:r>
            <a:r>
              <a:rPr lang="en-US" alt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kết</a:t>
            </a:r>
            <a:r>
              <a:rPr lang="en-US" alt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hydrogen </a:t>
            </a:r>
            <a:r>
              <a:rPr lang="en-US" alt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đoạn</a:t>
            </a:r>
            <a:r>
              <a:rPr lang="en-US" alt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DNA </a:t>
            </a:r>
            <a:r>
              <a:rPr lang="en-US" alt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sau</a:t>
            </a:r>
            <a:r>
              <a:rPr lang="en-US" alt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pPr algn="ctr">
              <a:buNone/>
            </a:pPr>
            <a:r>
              <a:rPr lang="en-US" sz="2800" b="1" dirty="0">
                <a:latin typeface="Times New Roman" panose="02020603050405020304" pitchFamily="18" charset="0"/>
                <a:ea typeface="Tahoma" panose="020B0604030504040204" pitchFamily="34" charset="0"/>
                <a:cs typeface="Times New Roman" panose="02020603050405020304" pitchFamily="18" charset="0"/>
              </a:rPr>
              <a:t>… C – C – G – A – T – G – G – A – C – T – G – C – A…</a:t>
            </a:r>
          </a:p>
          <a:p>
            <a:pPr algn="ctr">
              <a:buNone/>
            </a:pPr>
            <a:endParaRPr lang="en-US" sz="2800" b="1" dirty="0">
              <a:latin typeface="Times New Roman" panose="02020603050405020304" pitchFamily="18" charset="0"/>
              <a:ea typeface="Tahoma" panose="020B0604030504040204" pitchFamily="34" charset="0"/>
              <a:cs typeface="Times New Roman" panose="02020603050405020304" pitchFamily="18" charset="0"/>
            </a:endParaRPr>
          </a:p>
          <a:p>
            <a:pPr algn="ctr">
              <a:buNone/>
            </a:pPr>
            <a:r>
              <a:rPr lang="en-US" sz="2800" b="1" dirty="0">
                <a:latin typeface="Times New Roman" panose="02020603050405020304" pitchFamily="18" charset="0"/>
                <a:cs typeface="Times New Roman" panose="02020603050405020304" pitchFamily="18" charset="0"/>
              </a:rPr>
              <a:t>…G – G – C – T – A – C – C – T – G – A – C – G – T…</a:t>
            </a:r>
          </a:p>
          <a:p>
            <a:pPr algn="ctr">
              <a:buNone/>
            </a:pPr>
            <a:r>
              <a:rPr lang="en-US" sz="2800" b="1" dirty="0">
                <a:solidFill>
                  <a:schemeClr val="bg1"/>
                </a:solidFill>
                <a:latin typeface="Times New Roman" panose="02020603050405020304" pitchFamily="18" charset="0"/>
                <a:cs typeface="Times New Roman" panose="02020603050405020304" pitchFamily="18" charset="0"/>
              </a:rPr>
              <a:t>– T – G – A – C – G – T…</a:t>
            </a:r>
          </a:p>
        </p:txBody>
      </p:sp>
      <p:cxnSp>
        <p:nvCxnSpPr>
          <p:cNvPr id="4" name="Straight Connector 3">
            <a:extLst>
              <a:ext uri="{FF2B5EF4-FFF2-40B4-BE49-F238E27FC236}">
                <a16:creationId xmlns:a16="http://schemas.microsoft.com/office/drawing/2014/main" id="{E699308E-7836-4C40-825C-99A1B3256847}"/>
              </a:ext>
            </a:extLst>
          </p:cNvPr>
          <p:cNvCxnSpPr/>
          <p:nvPr/>
        </p:nvCxnSpPr>
        <p:spPr>
          <a:xfrm>
            <a:off x="3829878" y="1772967"/>
            <a:ext cx="0" cy="43352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B7513F1F-3F10-4412-BE0F-14CD7D37EF58}"/>
              </a:ext>
            </a:extLst>
          </p:cNvPr>
          <p:cNvCxnSpPr/>
          <p:nvPr/>
        </p:nvCxnSpPr>
        <p:spPr>
          <a:xfrm>
            <a:off x="5625549" y="1771066"/>
            <a:ext cx="0" cy="43352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53E933A2-EF2C-4003-9BD4-5ABEAB077B58}"/>
              </a:ext>
            </a:extLst>
          </p:cNvPr>
          <p:cNvCxnSpPr/>
          <p:nvPr/>
        </p:nvCxnSpPr>
        <p:spPr>
          <a:xfrm>
            <a:off x="6241775" y="1794746"/>
            <a:ext cx="0" cy="43352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BA6490E0-E163-49BD-BCC8-00AE17F4B6BA}"/>
              </a:ext>
            </a:extLst>
          </p:cNvPr>
          <p:cNvCxnSpPr/>
          <p:nvPr/>
        </p:nvCxnSpPr>
        <p:spPr>
          <a:xfrm>
            <a:off x="6844748" y="1771066"/>
            <a:ext cx="0" cy="43352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D548A594-0654-43A8-8EC6-D57C08D29043}"/>
              </a:ext>
            </a:extLst>
          </p:cNvPr>
          <p:cNvCxnSpPr/>
          <p:nvPr/>
        </p:nvCxnSpPr>
        <p:spPr>
          <a:xfrm>
            <a:off x="7447722" y="1771066"/>
            <a:ext cx="0" cy="43352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6E3CDF92-101B-4E4F-9FA1-AACCE86BF637}"/>
              </a:ext>
            </a:extLst>
          </p:cNvPr>
          <p:cNvCxnSpPr/>
          <p:nvPr/>
        </p:nvCxnSpPr>
        <p:spPr>
          <a:xfrm>
            <a:off x="8009030" y="1794746"/>
            <a:ext cx="0" cy="43352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8E0827F3-D582-4AE8-9265-F20F2C92DA1E}"/>
              </a:ext>
            </a:extLst>
          </p:cNvPr>
          <p:cNvCxnSpPr/>
          <p:nvPr/>
        </p:nvCxnSpPr>
        <p:spPr>
          <a:xfrm>
            <a:off x="8653670" y="1772967"/>
            <a:ext cx="0" cy="43352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4981FC72-F84A-4195-B0D0-BC7DC043EC97}"/>
              </a:ext>
            </a:extLst>
          </p:cNvPr>
          <p:cNvCxnSpPr/>
          <p:nvPr/>
        </p:nvCxnSpPr>
        <p:spPr>
          <a:xfrm>
            <a:off x="9256644" y="1771066"/>
            <a:ext cx="0" cy="43352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6814F04F-E46C-45A3-ADD9-2604F3930E17}"/>
              </a:ext>
            </a:extLst>
          </p:cNvPr>
          <p:cNvCxnSpPr/>
          <p:nvPr/>
        </p:nvCxnSpPr>
        <p:spPr>
          <a:xfrm>
            <a:off x="9833113" y="1794746"/>
            <a:ext cx="0" cy="433520"/>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CE6181E1-493B-4346-BDC9-0E789EBEEA61}"/>
              </a:ext>
            </a:extLst>
          </p:cNvPr>
          <p:cNvCxnSpPr/>
          <p:nvPr/>
        </p:nvCxnSpPr>
        <p:spPr>
          <a:xfrm>
            <a:off x="10469413" y="1771066"/>
            <a:ext cx="0" cy="433520"/>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930D82A1-8119-4305-B223-B85AB2EE0E4B}"/>
              </a:ext>
            </a:extLst>
          </p:cNvPr>
          <p:cNvCxnSpPr/>
          <p:nvPr/>
        </p:nvCxnSpPr>
        <p:spPr>
          <a:xfrm>
            <a:off x="11039061" y="1771066"/>
            <a:ext cx="0" cy="433520"/>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63D4DEC5-3658-4E3D-A83E-4FA2007B3719}"/>
              </a:ext>
            </a:extLst>
          </p:cNvPr>
          <p:cNvCxnSpPr/>
          <p:nvPr/>
        </p:nvCxnSpPr>
        <p:spPr>
          <a:xfrm>
            <a:off x="5002696" y="1794746"/>
            <a:ext cx="0" cy="43352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97D61F7B-19C4-481A-870C-42FA4C4FADC4}"/>
              </a:ext>
            </a:extLst>
          </p:cNvPr>
          <p:cNvCxnSpPr/>
          <p:nvPr/>
        </p:nvCxnSpPr>
        <p:spPr>
          <a:xfrm>
            <a:off x="4379843" y="1794746"/>
            <a:ext cx="0" cy="433520"/>
          </a:xfrm>
          <a:prstGeom prst="line">
            <a:avLst/>
          </a:prstGeom>
        </p:spPr>
        <p:style>
          <a:lnRef idx="3">
            <a:schemeClr val="dk1"/>
          </a:lnRef>
          <a:fillRef idx="0">
            <a:schemeClr val="dk1"/>
          </a:fillRef>
          <a:effectRef idx="2">
            <a:schemeClr val="dk1"/>
          </a:effectRef>
          <a:fontRef idx="minor">
            <a:schemeClr val="tx1"/>
          </a:fontRef>
        </p:style>
      </p:cxnSp>
      <p:sp>
        <p:nvSpPr>
          <p:cNvPr id="5" name="Rectangle 4">
            <a:extLst>
              <a:ext uri="{FF2B5EF4-FFF2-40B4-BE49-F238E27FC236}">
                <a16:creationId xmlns:a16="http://schemas.microsoft.com/office/drawing/2014/main" id="{083943A1-D42E-43B9-952D-629D6C1C64C6}"/>
              </a:ext>
            </a:extLst>
          </p:cNvPr>
          <p:cNvSpPr/>
          <p:nvPr/>
        </p:nvSpPr>
        <p:spPr>
          <a:xfrm>
            <a:off x="1758793" y="3923378"/>
            <a:ext cx="6250237" cy="5847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buNone/>
            </a:pPr>
            <a:r>
              <a:rPr lang="en-US" sz="3200" b="1" dirty="0">
                <a:latin typeface="Times New Roman" panose="02020603050405020304" pitchFamily="18" charset="0"/>
                <a:cs typeface="Times New Roman" panose="02020603050405020304" pitchFamily="18" charset="0"/>
              </a:rPr>
              <a:t>2.A + 3.G = 2.5 + 3.8 = 34 </a:t>
            </a:r>
            <a:r>
              <a:rPr lang="en-US" sz="3200" b="1" dirty="0" err="1">
                <a:latin typeface="Times New Roman" panose="02020603050405020304" pitchFamily="18" charset="0"/>
                <a:cs typeface="Times New Roman" panose="02020603050405020304" pitchFamily="18" charset="0"/>
              </a:rPr>
              <a:t>Lliên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239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500"/>
                            </p:stCondLst>
                            <p:childTnLst>
                              <p:par>
                                <p:cTn id="20" presetID="8" presetClass="emph" presetSubtype="0" fill="hold" nodeType="afterEffect">
                                  <p:stCondLst>
                                    <p:cond delay="0"/>
                                  </p:stCondLst>
                                  <p:childTnLst>
                                    <p:animRot by="-21600000">
                                      <p:cBhvr>
                                        <p:cTn id="21" dur="60000" fill="hold"/>
                                        <p:tgtEl>
                                          <p:spTgt spid="11"/>
                                        </p:tgtEl>
                                        <p:attrNameLst>
                                          <p:attrName>r</p:attrName>
                                        </p:attrNameLst>
                                      </p:cBhvr>
                                    </p:animRot>
                                  </p:childTnLst>
                                </p:cTn>
                              </p:par>
                              <p:par>
                                <p:cTn id="22" presetID="10" presetClass="exit" presetSubtype="0" fill="hold" nodeType="withEffect">
                                  <p:stCondLst>
                                    <p:cond delay="6050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nodeType="withEffect">
                                  <p:stCondLst>
                                    <p:cond delay="60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nextCondLst>
                <p:cond evt="onClick" delay="0">
                  <p:tgtEl>
                    <p:spTgt spid="17"/>
                  </p:tgtEl>
                </p:cond>
              </p:nextCondLst>
            </p:seq>
          </p:childTnLst>
        </p:cTn>
      </p:par>
    </p:tnLst>
    <p:bldLst>
      <p:bldP spid="3" grpId="0"/>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Go Back or Previous 7">
            <a:hlinkClick r:id="rId2" action="ppaction://hlinksldjump" highlightClick="1"/>
            <a:extLst>
              <a:ext uri="{FF2B5EF4-FFF2-40B4-BE49-F238E27FC236}">
                <a16:creationId xmlns:a16="http://schemas.microsoft.com/office/drawing/2014/main" id="{A7F7AD19-9612-44AC-9042-2FCD633B6D58}"/>
              </a:ext>
            </a:extLst>
          </p:cNvPr>
          <p:cNvSpPr/>
          <p:nvPr/>
        </p:nvSpPr>
        <p:spPr>
          <a:xfrm>
            <a:off x="518601" y="5909233"/>
            <a:ext cx="1058410" cy="7768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4" descr="kim phut">
            <a:extLst>
              <a:ext uri="{FF2B5EF4-FFF2-40B4-BE49-F238E27FC236}">
                <a16:creationId xmlns:a16="http://schemas.microsoft.com/office/drawing/2014/main" id="{A443ED91-9FEF-4981-B240-5985208AEB07}"/>
              </a:ext>
            </a:extLst>
          </p:cNvPr>
          <p:cNvPicPr>
            <a:picLocks noChangeAspect="1" noChangeArrowheads="1"/>
          </p:cNvPicPr>
          <p:nvPr/>
        </p:nvPicPr>
        <p:blipFill>
          <a:blip r:embed="rId3" cstate="print"/>
          <a:srcRect/>
          <a:stretch>
            <a:fillRect/>
          </a:stretch>
        </p:blipFill>
        <p:spPr bwMode="auto">
          <a:xfrm>
            <a:off x="697948" y="722066"/>
            <a:ext cx="1676725" cy="1382431"/>
          </a:xfrm>
          <a:prstGeom prst="rect">
            <a:avLst/>
          </a:prstGeom>
          <a:noFill/>
          <a:ln w="9525">
            <a:noFill/>
            <a:miter lim="800000"/>
            <a:headEnd/>
            <a:tailEnd/>
          </a:ln>
        </p:spPr>
      </p:pic>
      <p:pic>
        <p:nvPicPr>
          <p:cNvPr id="12" name="Picture 21" descr="dongho1">
            <a:extLst>
              <a:ext uri="{FF2B5EF4-FFF2-40B4-BE49-F238E27FC236}">
                <a16:creationId xmlns:a16="http://schemas.microsoft.com/office/drawing/2014/main" id="{A85A409B-12E3-4A5C-B614-447E9CCD6E78}"/>
              </a:ext>
            </a:extLst>
          </p:cNvPr>
          <p:cNvPicPr>
            <a:picLocks noChangeAspect="1" noChangeArrowheads="1"/>
          </p:cNvPicPr>
          <p:nvPr/>
        </p:nvPicPr>
        <p:blipFill>
          <a:blip r:embed="rId4" cstate="print"/>
          <a:srcRect/>
          <a:stretch>
            <a:fillRect/>
          </a:stretch>
        </p:blipFill>
        <p:spPr bwMode="auto">
          <a:xfrm>
            <a:off x="438244" y="118918"/>
            <a:ext cx="2350733" cy="2312895"/>
          </a:xfrm>
          <a:prstGeom prst="rect">
            <a:avLst/>
          </a:prstGeom>
          <a:noFill/>
        </p:spPr>
      </p:pic>
      <p:pic>
        <p:nvPicPr>
          <p:cNvPr id="13" name="Picture 22" descr="slide0002_image021">
            <a:extLst>
              <a:ext uri="{FF2B5EF4-FFF2-40B4-BE49-F238E27FC236}">
                <a16:creationId xmlns:a16="http://schemas.microsoft.com/office/drawing/2014/main" id="{461659EF-A7B6-4FD3-9C1F-ED94A62799A9}"/>
              </a:ext>
            </a:extLst>
          </p:cNvPr>
          <p:cNvPicPr>
            <a:picLocks noChangeAspect="1" noChangeArrowheads="1" noCrop="1"/>
          </p:cNvPicPr>
          <p:nvPr/>
        </p:nvPicPr>
        <p:blipFill>
          <a:blip r:embed="rId5" cstate="print"/>
          <a:srcRect/>
          <a:stretch>
            <a:fillRect/>
          </a:stretch>
        </p:blipFill>
        <p:spPr bwMode="auto">
          <a:xfrm>
            <a:off x="1410723" y="2571957"/>
            <a:ext cx="495073" cy="432537"/>
          </a:xfrm>
          <a:prstGeom prst="rect">
            <a:avLst/>
          </a:prstGeom>
          <a:noFill/>
        </p:spPr>
      </p:pic>
      <p:sp>
        <p:nvSpPr>
          <p:cNvPr id="14" name="Line 23">
            <a:extLst>
              <a:ext uri="{FF2B5EF4-FFF2-40B4-BE49-F238E27FC236}">
                <a16:creationId xmlns:a16="http://schemas.microsoft.com/office/drawing/2014/main" id="{48D8A74E-7795-4705-9489-1E5515A11FD7}"/>
              </a:ext>
            </a:extLst>
          </p:cNvPr>
          <p:cNvSpPr>
            <a:spLocks noChangeShapeType="1"/>
          </p:cNvSpPr>
          <p:nvPr/>
        </p:nvSpPr>
        <p:spPr bwMode="auto">
          <a:xfrm>
            <a:off x="1050791" y="3000112"/>
            <a:ext cx="1125641"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24" descr="CHAY XE DAP">
            <a:extLst>
              <a:ext uri="{FF2B5EF4-FFF2-40B4-BE49-F238E27FC236}">
                <a16:creationId xmlns:a16="http://schemas.microsoft.com/office/drawing/2014/main" id="{9E6F165D-B8CA-48F5-9176-92766B4A56B5}"/>
              </a:ext>
            </a:extLst>
          </p:cNvPr>
          <p:cNvPicPr>
            <a:picLocks noChangeAspect="1" noChangeArrowheads="1"/>
          </p:cNvPicPr>
          <p:nvPr/>
        </p:nvPicPr>
        <p:blipFill>
          <a:blip r:embed="rId6" cstate="print"/>
          <a:srcRect/>
          <a:stretch>
            <a:fillRect/>
          </a:stretch>
        </p:blipFill>
        <p:spPr bwMode="auto">
          <a:xfrm>
            <a:off x="1346695" y="2478528"/>
            <a:ext cx="593496" cy="518264"/>
          </a:xfrm>
          <a:prstGeom prst="rect">
            <a:avLst/>
          </a:prstGeom>
          <a:noFill/>
        </p:spPr>
      </p:pic>
      <p:pic>
        <p:nvPicPr>
          <p:cNvPr id="18" name="Picture 32">
            <a:extLst>
              <a:ext uri="{FF2B5EF4-FFF2-40B4-BE49-F238E27FC236}">
                <a16:creationId xmlns:a16="http://schemas.microsoft.com/office/drawing/2014/main" id="{16076354-7D76-F244-3F7A-30ADF8EB412E}"/>
              </a:ext>
            </a:extLst>
          </p:cNvPr>
          <p:cNvPicPr>
            <a:picLocks noChangeAspect="1"/>
          </p:cNvPicPr>
          <p:nvPr/>
        </p:nvPicPr>
        <p:blipFill>
          <a:blip r:embed="rId7"/>
          <a:stretch>
            <a:fillRect/>
          </a:stretch>
        </p:blipFill>
        <p:spPr>
          <a:xfrm>
            <a:off x="9826387" y="5402164"/>
            <a:ext cx="1800043" cy="1260823"/>
          </a:xfrm>
          <a:prstGeom prst="rect">
            <a:avLst/>
          </a:prstGeom>
        </p:spPr>
      </p:pic>
      <p:sp>
        <p:nvSpPr>
          <p:cNvPr id="3" name="Hộp Văn bản 2">
            <a:extLst>
              <a:ext uri="{FF2B5EF4-FFF2-40B4-BE49-F238E27FC236}">
                <a16:creationId xmlns:a16="http://schemas.microsoft.com/office/drawing/2014/main" id="{7744CF63-D1E1-6EBB-863D-C4F7C3C0732D}"/>
              </a:ext>
            </a:extLst>
          </p:cNvPr>
          <p:cNvSpPr txBox="1"/>
          <p:nvPr/>
        </p:nvSpPr>
        <p:spPr>
          <a:xfrm>
            <a:off x="697948" y="4429962"/>
            <a:ext cx="8871045" cy="55399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Xin </a:t>
            </a:r>
            <a:r>
              <a:rPr lang="en-US" sz="3000" b="1" dirty="0" err="1">
                <a:solidFill>
                  <a:srgbClr val="FF0000"/>
                </a:solidFill>
                <a:latin typeface="Times New Roman" panose="02020603050405020304" pitchFamily="18" charset="0"/>
                <a:cs typeface="Times New Roman" panose="02020603050405020304" pitchFamily="18" charset="0"/>
              </a:rPr>
              <a:t>chúc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mừng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Bạn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nhận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được</a:t>
            </a:r>
            <a:r>
              <a:rPr lang="en-US" sz="3000" b="1" dirty="0">
                <a:solidFill>
                  <a:srgbClr val="FF0000"/>
                </a:solidFill>
                <a:latin typeface="Times New Roman" panose="02020603050405020304" pitchFamily="18" charset="0"/>
                <a:cs typeface="Times New Roman" panose="02020603050405020304" pitchFamily="18" charset="0"/>
              </a:rPr>
              <a:t> 1 </a:t>
            </a:r>
            <a:r>
              <a:rPr lang="en-US" sz="3000" b="1" dirty="0" err="1">
                <a:solidFill>
                  <a:srgbClr val="FF0000"/>
                </a:solidFill>
                <a:latin typeface="Times New Roman" panose="02020603050405020304" pitchFamily="18" charset="0"/>
                <a:cs typeface="Times New Roman" panose="02020603050405020304" pitchFamily="18" charset="0"/>
              </a:rPr>
              <a:t>phần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quà</a:t>
            </a:r>
            <a:r>
              <a:rPr lang="en-US" sz="3000" b="1" dirty="0">
                <a:solidFill>
                  <a:srgbClr val="FF0000"/>
                </a:solidFill>
                <a:latin typeface="Times New Roman" panose="02020603050405020304" pitchFamily="18" charset="0"/>
                <a:cs typeface="Times New Roman" panose="02020603050405020304" pitchFamily="18" charset="0"/>
              </a:rPr>
              <a:t>!!!</a:t>
            </a:r>
            <a:endParaRPr lang="vi-VN" sz="3000" b="1" dirty="0">
              <a:solidFill>
                <a:srgbClr val="FF0000"/>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9EAF2943-3866-06FB-9D25-D83F7DD5AD5E}"/>
              </a:ext>
            </a:extLst>
          </p:cNvPr>
          <p:cNvSpPr txBox="1"/>
          <p:nvPr/>
        </p:nvSpPr>
        <p:spPr>
          <a:xfrm>
            <a:off x="2176432" y="5927100"/>
            <a:ext cx="1939235" cy="769441"/>
          </a:xfrm>
          <a:prstGeom prst="rect">
            <a:avLst/>
          </a:prstGeom>
          <a:solidFill>
            <a:schemeClr val="accent3">
              <a:lumMod val="60000"/>
              <a:lumOff val="40000"/>
            </a:schemeClr>
          </a:solidFill>
        </p:spPr>
        <p:txBody>
          <a:bodyPr wrap="square" rtlCol="0">
            <a:spAutoFit/>
          </a:bodyPr>
          <a:lstStyle/>
          <a:p>
            <a:r>
              <a:rPr lang="vi-VN" sz="4400" dirty="0" err="1">
                <a:latin typeface="+mj-lt"/>
              </a:rPr>
              <a:t>Đáp</a:t>
            </a:r>
            <a:r>
              <a:rPr lang="vi-VN" sz="4400" dirty="0">
                <a:latin typeface="+mj-lt"/>
              </a:rPr>
              <a:t> </a:t>
            </a:r>
            <a:r>
              <a:rPr lang="vi-VN" sz="4400" dirty="0" err="1">
                <a:latin typeface="+mj-lt"/>
              </a:rPr>
              <a:t>án</a:t>
            </a:r>
            <a:endParaRPr lang="vi-VN" sz="4400" dirty="0">
              <a:latin typeface="+mj-lt"/>
            </a:endParaRPr>
          </a:p>
        </p:txBody>
      </p:sp>
      <p:sp>
        <p:nvSpPr>
          <p:cNvPr id="19" name="Rectangle 18">
            <a:extLst>
              <a:ext uri="{FF2B5EF4-FFF2-40B4-BE49-F238E27FC236}">
                <a16:creationId xmlns:a16="http://schemas.microsoft.com/office/drawing/2014/main" id="{450D3462-EE16-494D-8FA8-CDB716485C70}"/>
              </a:ext>
            </a:extLst>
          </p:cNvPr>
          <p:cNvSpPr>
            <a:spLocks noChangeArrowheads="1"/>
          </p:cNvSpPr>
          <p:nvPr/>
        </p:nvSpPr>
        <p:spPr bwMode="auto">
          <a:xfrm>
            <a:off x="3185620" y="267253"/>
            <a:ext cx="8308432" cy="33679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120000"/>
              </a:lnSpc>
              <a:spcBef>
                <a:spcPct val="0"/>
              </a:spcBef>
              <a:buFontTx/>
              <a:buNone/>
            </a:pPr>
            <a:r>
              <a:rPr lang="vi-VN" altLang="en-US" sz="3000" b="1" dirty="0">
                <a:latin typeface="Times New Roman" panose="02020603050405020304" pitchFamily="18" charset="0"/>
                <a:ea typeface="#9Slide03 Roboto Condensed"/>
                <a:cs typeface="Times New Roman" panose="02020603050405020304" pitchFamily="18" charset="0"/>
              </a:rPr>
              <a:t>Câu </a:t>
            </a:r>
            <a:r>
              <a:rPr lang="en-US" altLang="en-US" sz="3000" b="1" dirty="0">
                <a:latin typeface="Times New Roman" panose="02020603050405020304" pitchFamily="18" charset="0"/>
                <a:ea typeface="#9Slide03 Roboto Condensed"/>
                <a:cs typeface="Times New Roman" panose="02020603050405020304" pitchFamily="18" charset="0"/>
              </a:rPr>
              <a:t>5</a:t>
            </a:r>
            <a:r>
              <a:rPr lang="vi-VN" altLang="en-US" sz="3000" b="1" dirty="0">
                <a:latin typeface="Times New Roman" panose="02020603050405020304" pitchFamily="18" charset="0"/>
                <a:ea typeface="#9Slide03 Roboto Condensed"/>
                <a:cs typeface="Times New Roman" panose="02020603050405020304" pitchFamily="18" charset="0"/>
              </a:rPr>
              <a:t>: </a:t>
            </a:r>
            <a:r>
              <a:rPr lang="en-US" altLang="en-US" sz="3000" b="1" dirty="0" err="1">
                <a:latin typeface="Times New Roman" panose="02020603050405020304" pitchFamily="18" charset="0"/>
                <a:ea typeface="#9Slide03 Roboto Condensed"/>
                <a:cs typeface="Times New Roman" panose="02020603050405020304" pitchFamily="18" charset="0"/>
              </a:rPr>
              <a:t>Loại</a:t>
            </a:r>
            <a:r>
              <a:rPr lang="en-US" altLang="en-US" sz="3000" b="1" dirty="0">
                <a:latin typeface="Times New Roman" panose="02020603050405020304" pitchFamily="18" charset="0"/>
                <a:ea typeface="#9Slide03 Roboto Condensed"/>
                <a:cs typeface="Times New Roman" panose="02020603050405020304" pitchFamily="18" charset="0"/>
              </a:rPr>
              <a:t> nucleotide </a:t>
            </a:r>
            <a:r>
              <a:rPr lang="en-US" altLang="en-US" sz="3000" b="1" dirty="0" err="1">
                <a:latin typeface="Times New Roman" panose="02020603050405020304" pitchFamily="18" charset="0"/>
                <a:ea typeface="#9Slide03 Roboto Condensed"/>
                <a:cs typeface="Times New Roman" panose="02020603050405020304" pitchFamily="18" charset="0"/>
              </a:rPr>
              <a:t>nào</a:t>
            </a:r>
            <a:r>
              <a:rPr lang="en-US" altLang="en-US" sz="3000" b="1" dirty="0">
                <a:latin typeface="Times New Roman" panose="02020603050405020304" pitchFamily="18" charset="0"/>
                <a:ea typeface="#9Slide03 Roboto Condensed"/>
                <a:cs typeface="Times New Roman" panose="02020603050405020304" pitchFamily="18" charset="0"/>
              </a:rPr>
              <a:t> </a:t>
            </a:r>
            <a:r>
              <a:rPr lang="en-US" altLang="en-US" sz="3000" b="1" dirty="0" err="1">
                <a:latin typeface="Times New Roman" panose="02020603050405020304" pitchFamily="18" charset="0"/>
                <a:ea typeface="#9Slide03 Roboto Condensed"/>
                <a:cs typeface="Times New Roman" panose="02020603050405020304" pitchFamily="18" charset="0"/>
              </a:rPr>
              <a:t>sau</a:t>
            </a:r>
            <a:r>
              <a:rPr lang="en-US" altLang="en-US" sz="3000" b="1" dirty="0">
                <a:latin typeface="Times New Roman" panose="02020603050405020304" pitchFamily="18" charset="0"/>
                <a:ea typeface="#9Slide03 Roboto Condensed"/>
                <a:cs typeface="Times New Roman" panose="02020603050405020304" pitchFamily="18" charset="0"/>
              </a:rPr>
              <a:t> </a:t>
            </a:r>
            <a:r>
              <a:rPr lang="en-US" altLang="en-US" sz="3000" b="1" dirty="0" err="1">
                <a:latin typeface="Times New Roman" panose="02020603050405020304" pitchFamily="18" charset="0"/>
                <a:ea typeface="#9Slide03 Roboto Condensed"/>
                <a:cs typeface="Times New Roman" panose="02020603050405020304" pitchFamily="18" charset="0"/>
              </a:rPr>
              <a:t>đây</a:t>
            </a:r>
            <a:r>
              <a:rPr lang="en-US" altLang="en-US" sz="3000" b="1" dirty="0">
                <a:latin typeface="Times New Roman" panose="02020603050405020304" pitchFamily="18" charset="0"/>
                <a:ea typeface="#9Slide03 Roboto Condensed"/>
                <a:cs typeface="Times New Roman" panose="02020603050405020304" pitchFamily="18" charset="0"/>
              </a:rPr>
              <a:t> </a:t>
            </a:r>
            <a:r>
              <a:rPr lang="en-US" altLang="en-US" sz="3000" b="1" dirty="0" err="1">
                <a:latin typeface="Times New Roman" panose="02020603050405020304" pitchFamily="18" charset="0"/>
                <a:ea typeface="#9Slide03 Roboto Condensed"/>
                <a:cs typeface="Times New Roman" panose="02020603050405020304" pitchFamily="18" charset="0"/>
              </a:rPr>
              <a:t>có</a:t>
            </a:r>
            <a:r>
              <a:rPr lang="en-US" altLang="en-US" sz="3000" b="1" dirty="0">
                <a:latin typeface="Times New Roman" panose="02020603050405020304" pitchFamily="18" charset="0"/>
                <a:ea typeface="#9Slide03 Roboto Condensed"/>
                <a:cs typeface="Times New Roman" panose="02020603050405020304" pitchFamily="18" charset="0"/>
              </a:rPr>
              <a:t> ở RNA </a:t>
            </a:r>
            <a:r>
              <a:rPr lang="en-US" altLang="en-US" sz="3000" b="1" dirty="0" err="1">
                <a:latin typeface="Times New Roman" panose="02020603050405020304" pitchFamily="18" charset="0"/>
                <a:ea typeface="#9Slide03 Roboto Condensed"/>
                <a:cs typeface="Times New Roman" panose="02020603050405020304" pitchFamily="18" charset="0"/>
              </a:rPr>
              <a:t>mà</a:t>
            </a:r>
            <a:r>
              <a:rPr lang="en-US" altLang="en-US" sz="3000" b="1" dirty="0">
                <a:latin typeface="Times New Roman" panose="02020603050405020304" pitchFamily="18" charset="0"/>
                <a:ea typeface="#9Slide03 Roboto Condensed"/>
                <a:cs typeface="Times New Roman" panose="02020603050405020304" pitchFamily="18" charset="0"/>
              </a:rPr>
              <a:t> </a:t>
            </a:r>
            <a:r>
              <a:rPr lang="en-US" altLang="en-US" sz="3000" b="1" dirty="0" err="1">
                <a:latin typeface="Times New Roman" panose="02020603050405020304" pitchFamily="18" charset="0"/>
                <a:ea typeface="#9Slide03 Roboto Condensed"/>
                <a:cs typeface="Times New Roman" panose="02020603050405020304" pitchFamily="18" charset="0"/>
              </a:rPr>
              <a:t>không</a:t>
            </a:r>
            <a:r>
              <a:rPr lang="en-US" altLang="en-US" sz="3000" b="1" dirty="0">
                <a:latin typeface="Times New Roman" panose="02020603050405020304" pitchFamily="18" charset="0"/>
                <a:ea typeface="#9Slide03 Roboto Condensed"/>
                <a:cs typeface="Times New Roman" panose="02020603050405020304" pitchFamily="18" charset="0"/>
              </a:rPr>
              <a:t> </a:t>
            </a:r>
            <a:r>
              <a:rPr lang="en-US" altLang="en-US" sz="3000" b="1" dirty="0" err="1">
                <a:latin typeface="Times New Roman" panose="02020603050405020304" pitchFamily="18" charset="0"/>
                <a:ea typeface="#9Slide03 Roboto Condensed"/>
                <a:cs typeface="Times New Roman" panose="02020603050405020304" pitchFamily="18" charset="0"/>
              </a:rPr>
              <a:t>có</a:t>
            </a:r>
            <a:r>
              <a:rPr lang="en-US" altLang="en-US" sz="3000" b="1" dirty="0">
                <a:latin typeface="Times New Roman" panose="02020603050405020304" pitchFamily="18" charset="0"/>
                <a:ea typeface="#9Slide03 Roboto Condensed"/>
                <a:cs typeface="Times New Roman" panose="02020603050405020304" pitchFamily="18" charset="0"/>
              </a:rPr>
              <a:t> ở DNA</a:t>
            </a:r>
            <a:r>
              <a:rPr lang="vi-VN" altLang="en-US" sz="3000" b="1" dirty="0">
                <a:latin typeface="Times New Roman" panose="02020603050405020304" pitchFamily="18" charset="0"/>
                <a:ea typeface="#9Slide03 Roboto Condensed"/>
                <a:cs typeface="Times New Roman" panose="02020603050405020304" pitchFamily="18" charset="0"/>
              </a:rPr>
              <a:t>:</a:t>
            </a:r>
            <a:endParaRPr lang="en-US" altLang="en-US" sz="3000" b="1" dirty="0">
              <a:latin typeface="Times New Roman" panose="02020603050405020304" pitchFamily="18" charset="0"/>
              <a:ea typeface="#9Slide03 Roboto Condensed"/>
              <a:cs typeface="Times New Roman" panose="02020603050405020304" pitchFamily="18" charset="0"/>
            </a:endParaRPr>
          </a:p>
          <a:p>
            <a:pPr lvl="1" algn="just" eaLnBrk="1" hangingPunct="1">
              <a:lnSpc>
                <a:spcPct val="120000"/>
              </a:lnSpc>
              <a:spcBef>
                <a:spcPct val="0"/>
              </a:spcBef>
              <a:buFontTx/>
              <a:buNone/>
            </a:pPr>
            <a:r>
              <a:rPr lang="vi-VN" altLang="en-US" sz="3000" b="1" dirty="0">
                <a:latin typeface="Times New Roman" panose="02020603050405020304" pitchFamily="18" charset="0"/>
                <a:ea typeface="#9Slide03 Roboto Condensed"/>
                <a:cs typeface="Times New Roman" panose="02020603050405020304" pitchFamily="18" charset="0"/>
              </a:rPr>
              <a:t>A. </a:t>
            </a:r>
            <a:r>
              <a:rPr lang="en-US" altLang="en-US" sz="3000" b="1" dirty="0" err="1">
                <a:latin typeface="Times New Roman" panose="02020603050405020304" pitchFamily="18" charset="0"/>
                <a:ea typeface="#9Slide03 Roboto Condensed"/>
                <a:cs typeface="Times New Roman" panose="02020603050405020304" pitchFamily="18" charset="0"/>
              </a:rPr>
              <a:t>Adnine</a:t>
            </a:r>
            <a:r>
              <a:rPr lang="vi-VN" altLang="en-US" sz="3000" b="1" dirty="0">
                <a:latin typeface="Times New Roman" panose="02020603050405020304" pitchFamily="18" charset="0"/>
                <a:ea typeface="#9Slide03 Roboto Condensed"/>
                <a:cs typeface="Times New Roman" panose="02020603050405020304" pitchFamily="18" charset="0"/>
              </a:rPr>
              <a:t>. </a:t>
            </a:r>
            <a:endParaRPr lang="en-US" altLang="en-US" sz="3000" b="1" dirty="0">
              <a:latin typeface="Times New Roman" panose="02020603050405020304" pitchFamily="18" charset="0"/>
              <a:ea typeface="#9Slide03 Roboto Condensed"/>
              <a:cs typeface="Times New Roman" panose="02020603050405020304" pitchFamily="18" charset="0"/>
            </a:endParaRPr>
          </a:p>
          <a:p>
            <a:pPr lvl="1" algn="just" eaLnBrk="1" hangingPunct="1">
              <a:lnSpc>
                <a:spcPct val="120000"/>
              </a:lnSpc>
              <a:spcBef>
                <a:spcPct val="0"/>
              </a:spcBef>
              <a:buFontTx/>
              <a:buNone/>
            </a:pPr>
            <a:r>
              <a:rPr lang="vi-VN" altLang="en-US" sz="3000" b="1" dirty="0">
                <a:latin typeface="Times New Roman" panose="02020603050405020304" pitchFamily="18" charset="0"/>
                <a:ea typeface="#9Slide03 Roboto Condensed"/>
                <a:cs typeface="Times New Roman" panose="02020603050405020304" pitchFamily="18" charset="0"/>
              </a:rPr>
              <a:t>B. </a:t>
            </a:r>
            <a:r>
              <a:rPr lang="en-US" altLang="en-US" sz="3000" b="1" dirty="0">
                <a:latin typeface="Times New Roman" panose="02020603050405020304" pitchFamily="18" charset="0"/>
                <a:ea typeface="#9Slide03 Roboto Condensed"/>
                <a:cs typeface="Times New Roman" panose="02020603050405020304" pitchFamily="18" charset="0"/>
              </a:rPr>
              <a:t>Thymine</a:t>
            </a:r>
            <a:r>
              <a:rPr lang="vi-VN" altLang="en-US" sz="3000" b="1" dirty="0">
                <a:latin typeface="Times New Roman" panose="02020603050405020304" pitchFamily="18" charset="0"/>
                <a:ea typeface="#9Slide03 Roboto Condensed"/>
                <a:cs typeface="Times New Roman" panose="02020603050405020304" pitchFamily="18" charset="0"/>
              </a:rPr>
              <a:t>. </a:t>
            </a:r>
            <a:endParaRPr lang="en-US" altLang="en-US" sz="3000" b="1" dirty="0">
              <a:latin typeface="Times New Roman" panose="02020603050405020304" pitchFamily="18" charset="0"/>
              <a:ea typeface="#9Slide03 Roboto Condensed"/>
              <a:cs typeface="Times New Roman" panose="02020603050405020304" pitchFamily="18" charset="0"/>
            </a:endParaRPr>
          </a:p>
          <a:p>
            <a:pPr lvl="1" algn="just" eaLnBrk="1" hangingPunct="1">
              <a:lnSpc>
                <a:spcPct val="120000"/>
              </a:lnSpc>
              <a:spcBef>
                <a:spcPct val="0"/>
              </a:spcBef>
              <a:buFontTx/>
              <a:buNone/>
            </a:pPr>
            <a:r>
              <a:rPr lang="vi-VN" altLang="en-US" sz="3000" b="1" dirty="0">
                <a:latin typeface="Times New Roman" panose="02020603050405020304" pitchFamily="18" charset="0"/>
                <a:ea typeface="#9Slide03 Roboto Condensed"/>
                <a:cs typeface="Times New Roman" panose="02020603050405020304" pitchFamily="18" charset="0"/>
              </a:rPr>
              <a:t>C. </a:t>
            </a:r>
            <a:r>
              <a:rPr lang="en-US" altLang="en-US" sz="3000" b="1" dirty="0">
                <a:latin typeface="Times New Roman" panose="02020603050405020304" pitchFamily="18" charset="0"/>
                <a:ea typeface="#9Slide03 Roboto Condensed"/>
                <a:cs typeface="Times New Roman" panose="02020603050405020304" pitchFamily="18" charset="0"/>
              </a:rPr>
              <a:t>Uracil</a:t>
            </a:r>
            <a:r>
              <a:rPr lang="vi-VN" altLang="en-US" sz="3000" b="1" dirty="0">
                <a:latin typeface="Times New Roman" panose="02020603050405020304" pitchFamily="18" charset="0"/>
                <a:ea typeface="#9Slide03 Roboto Condensed"/>
                <a:cs typeface="Times New Roman" panose="02020603050405020304" pitchFamily="18" charset="0"/>
              </a:rPr>
              <a:t>. </a:t>
            </a:r>
            <a:endParaRPr lang="en-US" altLang="en-US" sz="3000" b="1" dirty="0">
              <a:latin typeface="Times New Roman" panose="02020603050405020304" pitchFamily="18" charset="0"/>
              <a:ea typeface="#9Slide03 Roboto Condensed"/>
              <a:cs typeface="Times New Roman" panose="02020603050405020304" pitchFamily="18" charset="0"/>
            </a:endParaRPr>
          </a:p>
          <a:p>
            <a:pPr lvl="1" algn="just" eaLnBrk="1" hangingPunct="1">
              <a:lnSpc>
                <a:spcPct val="120000"/>
              </a:lnSpc>
              <a:spcBef>
                <a:spcPct val="0"/>
              </a:spcBef>
              <a:buFontTx/>
              <a:buNone/>
            </a:pPr>
            <a:r>
              <a:rPr lang="vi-VN" altLang="en-US" sz="3000" b="1" dirty="0">
                <a:latin typeface="Times New Roman" panose="02020603050405020304" pitchFamily="18" charset="0"/>
                <a:ea typeface="#9Slide03 Roboto Condensed"/>
                <a:cs typeface="Times New Roman" panose="02020603050405020304" pitchFamily="18" charset="0"/>
              </a:rPr>
              <a:t>D. </a:t>
            </a:r>
            <a:r>
              <a:rPr lang="en-US" altLang="en-US" sz="3000" b="1" dirty="0">
                <a:latin typeface="Times New Roman" panose="02020603050405020304" pitchFamily="18" charset="0"/>
                <a:ea typeface="#9Slide03 Roboto Condensed"/>
                <a:cs typeface="Times New Roman" panose="02020603050405020304" pitchFamily="18" charset="0"/>
              </a:rPr>
              <a:t>Guanine</a:t>
            </a:r>
            <a:r>
              <a:rPr lang="vi-VN" altLang="en-US" sz="3000" b="1" dirty="0">
                <a:latin typeface="Times New Roman" panose="02020603050405020304" pitchFamily="18" charset="0"/>
                <a:ea typeface="#9Slide03 Roboto Condensed"/>
                <a:cs typeface="Times New Roman" panose="02020603050405020304" pitchFamily="18" charset="0"/>
              </a:rPr>
              <a:t>.</a:t>
            </a:r>
            <a:endParaRPr lang="en-US" altLang="en-US" sz="3000" b="1" dirty="0">
              <a:latin typeface="Times New Roman" panose="02020603050405020304" pitchFamily="18" charset="0"/>
              <a:ea typeface="#9Slide03 Roboto Condensed"/>
              <a:cs typeface="Times New Roman" panose="02020603050405020304" pitchFamily="18" charset="0"/>
            </a:endParaRPr>
          </a:p>
        </p:txBody>
      </p:sp>
      <p:pic>
        <p:nvPicPr>
          <p:cNvPr id="5" name="Graphic 4" descr="Star">
            <a:extLst>
              <a:ext uri="{FF2B5EF4-FFF2-40B4-BE49-F238E27FC236}">
                <a16:creationId xmlns:a16="http://schemas.microsoft.com/office/drawing/2014/main" id="{EAF44644-4B7E-4235-AAD9-4AC856EBAA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800" y="2280460"/>
            <a:ext cx="914400" cy="914400"/>
          </a:xfrm>
          <a:prstGeom prst="rect">
            <a:avLst/>
          </a:prstGeom>
        </p:spPr>
      </p:pic>
    </p:spTree>
    <p:extLst>
      <p:ext uri="{BB962C8B-B14F-4D97-AF65-F5344CB8AC3E}">
        <p14:creationId xmlns:p14="http://schemas.microsoft.com/office/powerpoint/2010/main" val="1210214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xit" presetSubtype="0" fill="hold" nodeType="withEffect">
                                  <p:stCondLst>
                                    <p:cond delay="6050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ntr" presetSubtype="0" fill="hold" nodeType="withEffect">
                                  <p:stCondLst>
                                    <p:cond delay="60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nextCondLst>
                <p:cond evt="onClick" delay="0">
                  <p:tgtEl>
                    <p:spTgt spid="18"/>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4" descr="kim phut">
            <a:extLst>
              <a:ext uri="{FF2B5EF4-FFF2-40B4-BE49-F238E27FC236}">
                <a16:creationId xmlns:a16="http://schemas.microsoft.com/office/drawing/2014/main" id="{3A5797D8-3CC2-3A87-60C9-ACEE617FC1A8}"/>
              </a:ext>
            </a:extLst>
          </p:cNvPr>
          <p:cNvPicPr>
            <a:picLocks noChangeAspect="1" noChangeArrowheads="1"/>
          </p:cNvPicPr>
          <p:nvPr/>
        </p:nvPicPr>
        <p:blipFill>
          <a:blip r:embed="rId2" cstate="print"/>
          <a:srcRect/>
          <a:stretch>
            <a:fillRect/>
          </a:stretch>
        </p:blipFill>
        <p:spPr bwMode="auto">
          <a:xfrm>
            <a:off x="378832" y="755963"/>
            <a:ext cx="1676725" cy="1382431"/>
          </a:xfrm>
          <a:prstGeom prst="rect">
            <a:avLst/>
          </a:prstGeom>
          <a:noFill/>
          <a:ln w="9525">
            <a:noFill/>
            <a:miter lim="800000"/>
            <a:headEnd/>
            <a:tailEnd/>
          </a:ln>
        </p:spPr>
      </p:pic>
      <p:pic>
        <p:nvPicPr>
          <p:cNvPr id="38" name="Picture 21" descr="dongho1">
            <a:extLst>
              <a:ext uri="{FF2B5EF4-FFF2-40B4-BE49-F238E27FC236}">
                <a16:creationId xmlns:a16="http://schemas.microsoft.com/office/drawing/2014/main" id="{3241521C-51E5-C5F0-4E4A-353D6EAE24E4}"/>
              </a:ext>
            </a:extLst>
          </p:cNvPr>
          <p:cNvPicPr>
            <a:picLocks noChangeAspect="1" noChangeArrowheads="1"/>
          </p:cNvPicPr>
          <p:nvPr/>
        </p:nvPicPr>
        <p:blipFill>
          <a:blip r:embed="rId3" cstate="print"/>
          <a:srcRect/>
          <a:stretch>
            <a:fillRect/>
          </a:stretch>
        </p:blipFill>
        <p:spPr bwMode="auto">
          <a:xfrm>
            <a:off x="118944" y="93282"/>
            <a:ext cx="2350733" cy="2312895"/>
          </a:xfrm>
          <a:prstGeom prst="rect">
            <a:avLst/>
          </a:prstGeom>
          <a:noFill/>
        </p:spPr>
      </p:pic>
      <p:pic>
        <p:nvPicPr>
          <p:cNvPr id="39" name="Picture 22" descr="slide0002_image021">
            <a:extLst>
              <a:ext uri="{FF2B5EF4-FFF2-40B4-BE49-F238E27FC236}">
                <a16:creationId xmlns:a16="http://schemas.microsoft.com/office/drawing/2014/main" id="{B5C7D117-9A39-288B-DA0A-B3F3D40A2208}"/>
              </a:ext>
            </a:extLst>
          </p:cNvPr>
          <p:cNvPicPr>
            <a:picLocks noChangeAspect="1" noChangeArrowheads="1" noCrop="1"/>
          </p:cNvPicPr>
          <p:nvPr/>
        </p:nvPicPr>
        <p:blipFill>
          <a:blip r:embed="rId4" cstate="print"/>
          <a:srcRect/>
          <a:stretch>
            <a:fillRect/>
          </a:stretch>
        </p:blipFill>
        <p:spPr bwMode="auto">
          <a:xfrm>
            <a:off x="1137411" y="2590798"/>
            <a:ext cx="495073" cy="432537"/>
          </a:xfrm>
          <a:prstGeom prst="rect">
            <a:avLst/>
          </a:prstGeom>
          <a:noFill/>
        </p:spPr>
      </p:pic>
      <p:sp>
        <p:nvSpPr>
          <p:cNvPr id="40" name="Line 23">
            <a:extLst>
              <a:ext uri="{FF2B5EF4-FFF2-40B4-BE49-F238E27FC236}">
                <a16:creationId xmlns:a16="http://schemas.microsoft.com/office/drawing/2014/main" id="{5BB4FFB2-5A14-33F6-7C2C-E722652D432B}"/>
              </a:ext>
            </a:extLst>
          </p:cNvPr>
          <p:cNvSpPr>
            <a:spLocks noChangeShapeType="1"/>
          </p:cNvSpPr>
          <p:nvPr/>
        </p:nvSpPr>
        <p:spPr bwMode="auto">
          <a:xfrm>
            <a:off x="777479" y="3018953"/>
            <a:ext cx="1125641"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 name="Picture 24" descr="CHAY XE DAP">
            <a:extLst>
              <a:ext uri="{FF2B5EF4-FFF2-40B4-BE49-F238E27FC236}">
                <a16:creationId xmlns:a16="http://schemas.microsoft.com/office/drawing/2014/main" id="{52676ECE-D154-1A48-7857-50D6BACB4633}"/>
              </a:ext>
            </a:extLst>
          </p:cNvPr>
          <p:cNvPicPr>
            <a:picLocks noChangeAspect="1" noChangeArrowheads="1"/>
          </p:cNvPicPr>
          <p:nvPr/>
        </p:nvPicPr>
        <p:blipFill>
          <a:blip r:embed="rId5" cstate="print"/>
          <a:srcRect/>
          <a:stretch>
            <a:fillRect/>
          </a:stretch>
        </p:blipFill>
        <p:spPr bwMode="auto">
          <a:xfrm>
            <a:off x="1073383" y="2497369"/>
            <a:ext cx="593496" cy="518264"/>
          </a:xfrm>
          <a:prstGeom prst="rect">
            <a:avLst/>
          </a:prstGeom>
          <a:noFill/>
        </p:spPr>
      </p:pic>
      <p:sp>
        <p:nvSpPr>
          <p:cNvPr id="2" name="Nút Hành động: Tiến hoặc Tiếp theo 1">
            <a:hlinkClick r:id="rId6" action="ppaction://hlinksldjump" highlightClick="1"/>
            <a:extLst>
              <a:ext uri="{FF2B5EF4-FFF2-40B4-BE49-F238E27FC236}">
                <a16:creationId xmlns:a16="http://schemas.microsoft.com/office/drawing/2014/main" id="{E1EB8FF0-CC81-FFA7-8DE2-76B72F681B46}"/>
              </a:ext>
            </a:extLst>
          </p:cNvPr>
          <p:cNvSpPr/>
          <p:nvPr/>
        </p:nvSpPr>
        <p:spPr>
          <a:xfrm>
            <a:off x="410488" y="5827760"/>
            <a:ext cx="1018467" cy="83094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a:extLst>
              <a:ext uri="{FF2B5EF4-FFF2-40B4-BE49-F238E27FC236}">
                <a16:creationId xmlns:a16="http://schemas.microsoft.com/office/drawing/2014/main" id="{6B96B4DF-7104-B85B-6726-3F63B17AA490}"/>
              </a:ext>
            </a:extLst>
          </p:cNvPr>
          <p:cNvSpPr txBox="1"/>
          <p:nvPr/>
        </p:nvSpPr>
        <p:spPr>
          <a:xfrm>
            <a:off x="1924028" y="5889261"/>
            <a:ext cx="1852842" cy="76944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400" dirty="0" err="1">
                <a:latin typeface="Times New Roman" panose="02020603050405020304" pitchFamily="18" charset="0"/>
                <a:cs typeface="Times New Roman" panose="02020603050405020304" pitchFamily="18" charset="0"/>
              </a:rPr>
              <a:t>Đáp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endParaRPr lang="vi-VN" sz="4400"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331ED39E-FC85-41B8-9289-D52F3D57E251}"/>
              </a:ext>
            </a:extLst>
          </p:cNvPr>
          <p:cNvSpPr>
            <a:spLocks noChangeArrowheads="1"/>
          </p:cNvSpPr>
          <p:nvPr/>
        </p:nvSpPr>
        <p:spPr bwMode="auto">
          <a:xfrm>
            <a:off x="2539944" y="405514"/>
            <a:ext cx="9273224" cy="41837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120000"/>
              </a:lnSpc>
              <a:spcBef>
                <a:spcPct val="0"/>
              </a:spcBef>
              <a:buFontTx/>
              <a:buNone/>
            </a:pPr>
            <a:r>
              <a:rPr lang="vi-VN" altLang="en-US" sz="2800" b="1" dirty="0">
                <a:solidFill>
                  <a:srgbClr val="FF0000"/>
                </a:solidFill>
                <a:latin typeface="Times New Roman" panose="02020603050405020304" pitchFamily="18" charset="0"/>
                <a:ea typeface="#9Slide03 Roboto Condensed"/>
                <a:cs typeface="Times New Roman" panose="02020603050405020304" pitchFamily="18" charset="0"/>
              </a:rPr>
              <a:t>Câu </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4</a:t>
            </a:r>
            <a:r>
              <a:rPr lang="vi-VN" altLang="en-US" sz="2800"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sz="2800" b="1" dirty="0" err="1">
                <a:solidFill>
                  <a:srgbClr val="FF0000"/>
                </a:solidFill>
                <a:latin typeface="Times New Roman" panose="02020603050405020304" pitchFamily="18" charset="0"/>
                <a:ea typeface="#9Slide03 Roboto Condensed"/>
                <a:cs typeface="Times New Roman" panose="02020603050405020304" pitchFamily="18" charset="0"/>
              </a:rPr>
              <a:t>Đề</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sz="2800" b="1" dirty="0" err="1">
                <a:solidFill>
                  <a:srgbClr val="FF0000"/>
                </a:solidFill>
                <a:latin typeface="Times New Roman" panose="02020603050405020304" pitchFamily="18" charset="0"/>
                <a:ea typeface="#9Slide03 Roboto Condensed"/>
                <a:cs typeface="Times New Roman" panose="02020603050405020304" pitchFamily="18" charset="0"/>
              </a:rPr>
              <a:t>cập</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sz="2800" b="1" dirty="0" err="1">
                <a:solidFill>
                  <a:srgbClr val="FF0000"/>
                </a:solidFill>
                <a:latin typeface="Times New Roman" panose="02020603050405020304" pitchFamily="18" charset="0"/>
                <a:ea typeface="#9Slide03 Roboto Condensed"/>
                <a:cs typeface="Times New Roman" panose="02020603050405020304" pitchFamily="18" charset="0"/>
              </a:rPr>
              <a:t>đến</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sz="2800" b="1" dirty="0" err="1">
                <a:solidFill>
                  <a:srgbClr val="FF0000"/>
                </a:solidFill>
                <a:latin typeface="Times New Roman" panose="02020603050405020304" pitchFamily="18" charset="0"/>
                <a:ea typeface="#9Slide03 Roboto Condensed"/>
                <a:cs typeface="Times New Roman" panose="02020603050405020304" pitchFamily="18" charset="0"/>
              </a:rPr>
              <a:t>chức</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sz="2800" b="1" dirty="0" err="1">
                <a:solidFill>
                  <a:srgbClr val="FF0000"/>
                </a:solidFill>
                <a:latin typeface="Times New Roman" panose="02020603050405020304" pitchFamily="18" charset="0"/>
                <a:ea typeface="#9Slide03 Roboto Condensed"/>
                <a:cs typeface="Times New Roman" panose="02020603050405020304" pitchFamily="18" charset="0"/>
              </a:rPr>
              <a:t>năng</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sz="2800" b="1" dirty="0" err="1">
                <a:solidFill>
                  <a:srgbClr val="FF0000"/>
                </a:solidFill>
                <a:latin typeface="Times New Roman" panose="02020603050405020304" pitchFamily="18" charset="0"/>
                <a:ea typeface="#9Slide03 Roboto Condensed"/>
                <a:cs typeface="Times New Roman" panose="02020603050405020304" pitchFamily="18" charset="0"/>
              </a:rPr>
              <a:t>của</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 RNA, </a:t>
            </a:r>
            <a:r>
              <a:rPr lang="en-US" altLang="en-US" sz="2800" b="1" dirty="0" err="1">
                <a:solidFill>
                  <a:srgbClr val="FF0000"/>
                </a:solidFill>
                <a:latin typeface="Times New Roman" panose="02020603050405020304" pitchFamily="18" charset="0"/>
                <a:ea typeface="#9Slide03 Roboto Condensed"/>
                <a:cs typeface="Times New Roman" panose="02020603050405020304" pitchFamily="18" charset="0"/>
              </a:rPr>
              <a:t>nội</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 dung </a:t>
            </a:r>
            <a:r>
              <a:rPr lang="en-US" altLang="en-US" sz="2800" b="1" dirty="0" err="1">
                <a:solidFill>
                  <a:srgbClr val="FF0000"/>
                </a:solidFill>
                <a:latin typeface="Times New Roman" panose="02020603050405020304" pitchFamily="18" charset="0"/>
                <a:ea typeface="#9Slide03 Roboto Condensed"/>
                <a:cs typeface="Times New Roman" panose="02020603050405020304" pitchFamily="18" charset="0"/>
              </a:rPr>
              <a:t>nào</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sz="2800" b="1" dirty="0" err="1">
                <a:solidFill>
                  <a:srgbClr val="FF0000"/>
                </a:solidFill>
                <a:latin typeface="Times New Roman" panose="02020603050405020304" pitchFamily="18" charset="0"/>
                <a:ea typeface="#9Slide03 Roboto Condensed"/>
                <a:cs typeface="Times New Roman" panose="02020603050405020304" pitchFamily="18" charset="0"/>
              </a:rPr>
              <a:t>sau</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sz="2800" b="1" dirty="0" err="1">
                <a:solidFill>
                  <a:srgbClr val="FF0000"/>
                </a:solidFill>
                <a:latin typeface="Times New Roman" panose="02020603050405020304" pitchFamily="18" charset="0"/>
                <a:ea typeface="#9Slide03 Roboto Condensed"/>
                <a:cs typeface="Times New Roman" panose="02020603050405020304" pitchFamily="18" charset="0"/>
              </a:rPr>
              <a:t>đây</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sz="2800" b="1" u="sng" dirty="0" err="1">
                <a:solidFill>
                  <a:srgbClr val="FF0000"/>
                </a:solidFill>
                <a:latin typeface="Times New Roman" panose="02020603050405020304" pitchFamily="18" charset="0"/>
                <a:ea typeface="#9Slide03 Roboto Condensed"/>
                <a:cs typeface="Times New Roman" panose="02020603050405020304" pitchFamily="18" charset="0"/>
              </a:rPr>
              <a:t>không</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sz="2800" b="1" dirty="0" err="1">
                <a:solidFill>
                  <a:srgbClr val="FF0000"/>
                </a:solidFill>
                <a:latin typeface="Times New Roman" panose="02020603050405020304" pitchFamily="18" charset="0"/>
                <a:ea typeface="#9Slide03 Roboto Condensed"/>
                <a:cs typeface="Times New Roman" panose="02020603050405020304" pitchFamily="18" charset="0"/>
              </a:rPr>
              <a:t>đúng</a:t>
            </a:r>
            <a:r>
              <a:rPr lang="en-US" altLang="en-US" sz="2800" b="1" dirty="0">
                <a:solidFill>
                  <a:srgbClr val="FF0000"/>
                </a:solidFill>
                <a:latin typeface="Times New Roman" panose="02020603050405020304" pitchFamily="18" charset="0"/>
                <a:ea typeface="#9Slide03 Roboto Condensed"/>
                <a:cs typeface="Times New Roman" panose="02020603050405020304" pitchFamily="18" charset="0"/>
              </a:rPr>
              <a:t>?</a:t>
            </a:r>
          </a:p>
          <a:p>
            <a:pPr lvl="1" algn="just" eaLnBrk="1" hangingPunct="1">
              <a:lnSpc>
                <a:spcPct val="120000"/>
              </a:lnSpc>
              <a:spcBef>
                <a:spcPct val="0"/>
              </a:spcBef>
              <a:buFontTx/>
              <a:buNone/>
            </a:pP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A.</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rRNA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có</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vai</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trò</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tổng</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hợp</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các</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choỗi</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polypeptide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đặc</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biệt</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tạo</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thành</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ribosome</a:t>
            </a: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 </a:t>
            </a:r>
            <a:endParaRPr lang="en-US" altLang="en-US" b="1" dirty="0">
              <a:latin typeface="Times New Roman" panose="02020603050405020304" pitchFamily="18" charset="0"/>
              <a:ea typeface="#9Slide03 Roboto Condensed"/>
              <a:cs typeface="Times New Roman" panose="02020603050405020304" pitchFamily="18" charset="0"/>
            </a:endParaRPr>
          </a:p>
          <a:p>
            <a:pPr lvl="1" algn="just" eaLnBrk="1" hangingPunct="1">
              <a:lnSpc>
                <a:spcPct val="120000"/>
              </a:lnSpc>
              <a:spcBef>
                <a:spcPct val="0"/>
              </a:spcBef>
              <a:buFontTx/>
              <a:buNone/>
            </a:pP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B. </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mRNA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mang</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thông</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tin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quy</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định</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trình</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tự</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amino acid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trong</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choỗi</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polypeptide</a:t>
            </a: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 </a:t>
            </a:r>
            <a:endParaRPr lang="en-US" altLang="en-US" b="1" dirty="0">
              <a:latin typeface="Times New Roman" panose="02020603050405020304" pitchFamily="18" charset="0"/>
              <a:ea typeface="#9Slide03 Roboto Condensed"/>
              <a:cs typeface="Times New Roman" panose="02020603050405020304" pitchFamily="18" charset="0"/>
            </a:endParaRPr>
          </a:p>
          <a:p>
            <a:pPr lvl="1" algn="just" eaLnBrk="1" hangingPunct="1">
              <a:lnSpc>
                <a:spcPct val="120000"/>
              </a:lnSpc>
              <a:spcBef>
                <a:spcPct val="0"/>
              </a:spcBef>
              <a:buFontTx/>
              <a:buNone/>
            </a:pP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C. </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tRNA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vận</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chuyển</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amino acid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đến</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ribosome</a:t>
            </a: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a:t>
            </a:r>
            <a:endParaRPr lang="en-US" altLang="en-US" b="1" dirty="0">
              <a:latin typeface="Times New Roman" panose="02020603050405020304" pitchFamily="18" charset="0"/>
              <a:ea typeface="#9Slide03 Roboto Condensed"/>
              <a:cs typeface="Times New Roman" panose="02020603050405020304" pitchFamily="18" charset="0"/>
            </a:endParaRPr>
          </a:p>
          <a:p>
            <a:pPr lvl="1" algn="just" eaLnBrk="1" hangingPunct="1">
              <a:lnSpc>
                <a:spcPct val="120000"/>
              </a:lnSpc>
              <a:spcBef>
                <a:spcPct val="0"/>
              </a:spcBef>
              <a:buFontTx/>
              <a:buNone/>
            </a:pP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D. </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rRNA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kết</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hợp</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với</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protein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để</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tạo</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thành</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nhiễm</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sắc</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thể</a:t>
            </a: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a:t>
            </a:r>
            <a:endParaRPr lang="en-US" altLang="en-US" b="1" dirty="0">
              <a:latin typeface="Times New Roman" panose="02020603050405020304" pitchFamily="18" charset="0"/>
              <a:ea typeface="#9Slide03 Roboto Condensed"/>
              <a:cs typeface="Times New Roman" panose="02020603050405020304" pitchFamily="18" charset="0"/>
            </a:endParaRPr>
          </a:p>
        </p:txBody>
      </p:sp>
      <p:pic>
        <p:nvPicPr>
          <p:cNvPr id="27" name="Picture 30">
            <a:hlinkClick r:id="rId6" action="ppaction://hlinksldjump"/>
            <a:extLst>
              <a:ext uri="{FF2B5EF4-FFF2-40B4-BE49-F238E27FC236}">
                <a16:creationId xmlns:a16="http://schemas.microsoft.com/office/drawing/2014/main" id="{9D1D8FC1-CE03-4A74-975E-A6F0FD72B8F1}"/>
              </a:ext>
            </a:extLst>
          </p:cNvPr>
          <p:cNvPicPr>
            <a:picLocks noChangeAspect="1"/>
          </p:cNvPicPr>
          <p:nvPr/>
        </p:nvPicPr>
        <p:blipFill>
          <a:blip r:embed="rId7"/>
          <a:stretch>
            <a:fillRect/>
          </a:stretch>
        </p:blipFill>
        <p:spPr>
          <a:xfrm>
            <a:off x="9763579" y="4891971"/>
            <a:ext cx="2152650" cy="1885950"/>
          </a:xfrm>
          <a:prstGeom prst="rect">
            <a:avLst/>
          </a:prstGeom>
        </p:spPr>
      </p:pic>
    </p:spTree>
    <p:extLst>
      <p:ext uri="{BB962C8B-B14F-4D97-AF65-F5344CB8AC3E}">
        <p14:creationId xmlns:p14="http://schemas.microsoft.com/office/powerpoint/2010/main" val="4278677315"/>
      </p:ext>
    </p:extLst>
  </p:cSld>
  <p:clrMapOvr>
    <a:masterClrMapping/>
  </p:clrMapOvr>
  <p:transition>
    <p:wheel spokes="8"/>
  </p:transition>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8" presetClass="emph" presetSubtype="0" fill="hold" nodeType="afterEffect">
                                  <p:stCondLst>
                                    <p:cond delay="0"/>
                                  </p:stCondLst>
                                  <p:childTnLst>
                                    <p:animRot by="-21600000">
                                      <p:cBhvr>
                                        <p:cTn id="13" dur="60000" fill="hold"/>
                                        <p:tgtEl>
                                          <p:spTgt spid="37"/>
                                        </p:tgtEl>
                                        <p:attrNameLst>
                                          <p:attrName>r</p:attrName>
                                        </p:attrNameLst>
                                      </p:cBhvr>
                                    </p:animRot>
                                  </p:childTnLst>
                                </p:cTn>
                              </p:par>
                              <p:par>
                                <p:cTn id="14" presetID="10" presetClass="exit" presetSubtype="0" fill="hold" nodeType="withEffect">
                                  <p:stCondLst>
                                    <p:cond delay="60500"/>
                                  </p:stCondLst>
                                  <p:childTnLst>
                                    <p:animEffect transition="out" filter="fade">
                                      <p:cBhvr>
                                        <p:cTn id="15" dur="500"/>
                                        <p:tgtEl>
                                          <p:spTgt spid="39"/>
                                        </p:tgtEl>
                                      </p:cBhvr>
                                    </p:animEffect>
                                    <p:set>
                                      <p:cBhvr>
                                        <p:cTn id="16" dur="1" fill="hold">
                                          <p:stCondLst>
                                            <p:cond delay="499"/>
                                          </p:stCondLst>
                                        </p:cTn>
                                        <p:tgtEl>
                                          <p:spTgt spid="39"/>
                                        </p:tgtEl>
                                        <p:attrNameLst>
                                          <p:attrName>style.visibility</p:attrName>
                                        </p:attrNameLst>
                                      </p:cBhvr>
                                      <p:to>
                                        <p:strVal val="hidden"/>
                                      </p:to>
                                    </p:set>
                                  </p:childTnLst>
                                </p:cTn>
                              </p:par>
                              <p:par>
                                <p:cTn id="17" presetID="10" presetClass="entr" presetSubtype="0" fill="hold" nodeType="withEffect">
                                  <p:stCondLst>
                                    <p:cond delay="605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childTnLst>
              </p:cTn>
              <p:nextCondLst>
                <p:cond evt="onClick" delay="0">
                  <p:tgtEl>
                    <p:spTgt spid="41"/>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1977571" y="102765"/>
            <a:ext cx="1600200" cy="519113"/>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019175" eaLnBrk="0" hangingPunct="0">
              <a:defRPr sz="2100">
                <a:solidFill>
                  <a:schemeClr val="tx1"/>
                </a:solidFill>
                <a:latin typeface="Times New Roman" panose="02020603050405020304" pitchFamily="18" charset="0"/>
              </a:defRPr>
            </a:lvl1pPr>
            <a:lvl2pPr marL="742950" indent="-285750" defTabSz="1019175" eaLnBrk="0" hangingPunct="0">
              <a:defRPr sz="2100">
                <a:solidFill>
                  <a:schemeClr val="tx1"/>
                </a:solidFill>
                <a:latin typeface="Times New Roman" panose="02020603050405020304" pitchFamily="18" charset="0"/>
              </a:defRPr>
            </a:lvl2pPr>
            <a:lvl3pPr marL="1143000" indent="-228600" defTabSz="1019175" eaLnBrk="0" hangingPunct="0">
              <a:defRPr sz="2100">
                <a:solidFill>
                  <a:schemeClr val="tx1"/>
                </a:solidFill>
                <a:latin typeface="Times New Roman" panose="02020603050405020304" pitchFamily="18" charset="0"/>
              </a:defRPr>
            </a:lvl3pPr>
            <a:lvl4pPr marL="1600200" indent="-228600" defTabSz="1019175" eaLnBrk="0" hangingPunct="0">
              <a:defRPr sz="2100">
                <a:solidFill>
                  <a:schemeClr val="tx1"/>
                </a:solidFill>
                <a:latin typeface="Times New Roman" panose="02020603050405020304" pitchFamily="18" charset="0"/>
              </a:defRPr>
            </a:lvl4pPr>
            <a:lvl5pPr marL="2057400" indent="-228600" defTabSz="1019175" eaLnBrk="0" hangingPunct="0">
              <a:defRPr sz="21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21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21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21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spcBef>
                <a:spcPct val="50000"/>
              </a:spcBef>
            </a:pPr>
            <a:r>
              <a:rPr lang="en-US" altLang="en-US" sz="2800" b="1" dirty="0" err="1"/>
              <a:t>Đáp</a:t>
            </a:r>
            <a:r>
              <a:rPr lang="en-US" altLang="en-US" sz="2800" b="1" dirty="0"/>
              <a:t> </a:t>
            </a:r>
            <a:r>
              <a:rPr lang="en-US" altLang="en-US" sz="2800" b="1" dirty="0" err="1"/>
              <a:t>án</a:t>
            </a:r>
            <a:r>
              <a:rPr lang="en-US" altLang="en-US" sz="2800" b="1" dirty="0"/>
              <a:t>:</a:t>
            </a:r>
          </a:p>
        </p:txBody>
      </p:sp>
      <p:sp>
        <p:nvSpPr>
          <p:cNvPr id="22" name="Action Button: Go Back or Previous 7">
            <a:hlinkClick r:id="rId2" action="ppaction://hlinksldjump" highlightClick="1"/>
            <a:extLst>
              <a:ext uri="{FF2B5EF4-FFF2-40B4-BE49-F238E27FC236}">
                <a16:creationId xmlns:a16="http://schemas.microsoft.com/office/drawing/2014/main" id="{6063A1C3-5692-5085-5676-684007E05866}"/>
              </a:ext>
            </a:extLst>
          </p:cNvPr>
          <p:cNvSpPr/>
          <p:nvPr/>
        </p:nvSpPr>
        <p:spPr>
          <a:xfrm>
            <a:off x="1004472" y="5888779"/>
            <a:ext cx="1946199" cy="7768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30">
            <a:hlinkClick r:id="rId3" action="ppaction://hlinksldjump"/>
            <a:extLst>
              <a:ext uri="{FF2B5EF4-FFF2-40B4-BE49-F238E27FC236}">
                <a16:creationId xmlns:a16="http://schemas.microsoft.com/office/drawing/2014/main" id="{B0FD2D92-F507-3030-2B5C-5C8AAEA77DC3}"/>
              </a:ext>
            </a:extLst>
          </p:cNvPr>
          <p:cNvPicPr>
            <a:picLocks noChangeAspect="1"/>
          </p:cNvPicPr>
          <p:nvPr/>
        </p:nvPicPr>
        <p:blipFill>
          <a:blip r:embed="rId4"/>
          <a:stretch>
            <a:fillRect/>
          </a:stretch>
        </p:blipFill>
        <p:spPr>
          <a:xfrm>
            <a:off x="9763579" y="4891971"/>
            <a:ext cx="2152650" cy="1885950"/>
          </a:xfrm>
          <a:prstGeom prst="rect">
            <a:avLst/>
          </a:prstGeom>
        </p:spPr>
      </p:pic>
      <p:sp>
        <p:nvSpPr>
          <p:cNvPr id="2" name="Hộp Văn bản 1">
            <a:extLst>
              <a:ext uri="{FF2B5EF4-FFF2-40B4-BE49-F238E27FC236}">
                <a16:creationId xmlns:a16="http://schemas.microsoft.com/office/drawing/2014/main" id="{34A4D252-9393-8020-B625-D8EA8CD95E1E}"/>
              </a:ext>
            </a:extLst>
          </p:cNvPr>
          <p:cNvSpPr txBox="1"/>
          <p:nvPr/>
        </p:nvSpPr>
        <p:spPr>
          <a:xfrm>
            <a:off x="3667223" y="5573336"/>
            <a:ext cx="5835252"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Xin </a:t>
            </a:r>
            <a:r>
              <a:rPr lang="en-US" sz="2800" b="1" dirty="0" err="1">
                <a:solidFill>
                  <a:srgbClr val="FF0000"/>
                </a:solidFill>
                <a:latin typeface="Times New Roman" panose="02020603050405020304" pitchFamily="18" charset="0"/>
                <a:cs typeface="Times New Roman" panose="02020603050405020304" pitchFamily="18" charset="0"/>
              </a:rPr>
              <a:t>chúc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 10 </a:t>
            </a:r>
            <a:r>
              <a:rPr lang="en-US" sz="2800" b="1" dirty="0" err="1">
                <a:solidFill>
                  <a:srgbClr val="FF0000"/>
                </a:solidFill>
                <a:latin typeface="Times New Roman" panose="02020603050405020304" pitchFamily="18" charset="0"/>
                <a:cs typeface="Times New Roman" panose="02020603050405020304" pitchFamily="18" charset="0"/>
              </a:rPr>
              <a:t>điểm</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32CABC8-9338-4006-A274-5BC9104236F5}"/>
              </a:ext>
            </a:extLst>
          </p:cNvPr>
          <p:cNvSpPr>
            <a:spLocks noChangeArrowheads="1"/>
          </p:cNvSpPr>
          <p:nvPr/>
        </p:nvSpPr>
        <p:spPr bwMode="auto">
          <a:xfrm>
            <a:off x="1169187" y="637591"/>
            <a:ext cx="9670717" cy="41837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120000"/>
              </a:lnSpc>
              <a:spcBef>
                <a:spcPct val="0"/>
              </a:spcBef>
              <a:buFontTx/>
              <a:buNone/>
            </a:pPr>
            <a:r>
              <a:rPr lang="vi-VN" altLang="en-US" sz="2800" b="1" dirty="0">
                <a:latin typeface="Times New Roman" panose="02020603050405020304" pitchFamily="18" charset="0"/>
                <a:ea typeface="#9Slide03 Roboto Condensed"/>
                <a:cs typeface="Times New Roman" panose="02020603050405020304" pitchFamily="18" charset="0"/>
              </a:rPr>
              <a:t>Câu </a:t>
            </a:r>
            <a:r>
              <a:rPr lang="en-US" altLang="en-US" sz="2800" b="1" dirty="0">
                <a:latin typeface="Times New Roman" panose="02020603050405020304" pitchFamily="18" charset="0"/>
                <a:ea typeface="#9Slide03 Roboto Condensed"/>
                <a:cs typeface="Times New Roman" panose="02020603050405020304" pitchFamily="18" charset="0"/>
              </a:rPr>
              <a:t>4</a:t>
            </a:r>
            <a:r>
              <a:rPr lang="vi-VN" altLang="en-US" sz="2800" b="1" dirty="0">
                <a:latin typeface="Times New Roman" panose="02020603050405020304" pitchFamily="18" charset="0"/>
                <a:ea typeface="#9Slide03 Roboto Condensed"/>
                <a:cs typeface="Times New Roman" panose="02020603050405020304" pitchFamily="18" charset="0"/>
              </a:rPr>
              <a:t>: </a:t>
            </a:r>
            <a:r>
              <a:rPr lang="en-US" altLang="en-US" sz="2800" b="1" dirty="0" err="1">
                <a:latin typeface="Times New Roman" panose="02020603050405020304" pitchFamily="18" charset="0"/>
                <a:ea typeface="#9Slide03 Roboto Condensed"/>
                <a:cs typeface="Times New Roman" panose="02020603050405020304" pitchFamily="18" charset="0"/>
              </a:rPr>
              <a:t>Đề</a:t>
            </a:r>
            <a:r>
              <a:rPr lang="en-US" altLang="en-US" sz="2800" b="1" dirty="0">
                <a:latin typeface="Times New Roman" panose="02020603050405020304" pitchFamily="18" charset="0"/>
                <a:ea typeface="#9Slide03 Roboto Condensed"/>
                <a:cs typeface="Times New Roman" panose="02020603050405020304" pitchFamily="18" charset="0"/>
              </a:rPr>
              <a:t> </a:t>
            </a:r>
            <a:r>
              <a:rPr lang="en-US" altLang="en-US" sz="2800" b="1" dirty="0" err="1">
                <a:latin typeface="Times New Roman" panose="02020603050405020304" pitchFamily="18" charset="0"/>
                <a:ea typeface="#9Slide03 Roboto Condensed"/>
                <a:cs typeface="Times New Roman" panose="02020603050405020304" pitchFamily="18" charset="0"/>
              </a:rPr>
              <a:t>cập</a:t>
            </a:r>
            <a:r>
              <a:rPr lang="en-US" altLang="en-US" sz="2800" b="1" dirty="0">
                <a:latin typeface="Times New Roman" panose="02020603050405020304" pitchFamily="18" charset="0"/>
                <a:ea typeface="#9Slide03 Roboto Condensed"/>
                <a:cs typeface="Times New Roman" panose="02020603050405020304" pitchFamily="18" charset="0"/>
              </a:rPr>
              <a:t> </a:t>
            </a:r>
            <a:r>
              <a:rPr lang="en-US" altLang="en-US" sz="2800" b="1" dirty="0" err="1">
                <a:latin typeface="Times New Roman" panose="02020603050405020304" pitchFamily="18" charset="0"/>
                <a:ea typeface="#9Slide03 Roboto Condensed"/>
                <a:cs typeface="Times New Roman" panose="02020603050405020304" pitchFamily="18" charset="0"/>
              </a:rPr>
              <a:t>đến</a:t>
            </a:r>
            <a:r>
              <a:rPr lang="en-US" altLang="en-US" sz="2800" b="1" dirty="0">
                <a:latin typeface="Times New Roman" panose="02020603050405020304" pitchFamily="18" charset="0"/>
                <a:ea typeface="#9Slide03 Roboto Condensed"/>
                <a:cs typeface="Times New Roman" panose="02020603050405020304" pitchFamily="18" charset="0"/>
              </a:rPr>
              <a:t> </a:t>
            </a:r>
            <a:r>
              <a:rPr lang="en-US" altLang="en-US" sz="2800" b="1" dirty="0" err="1">
                <a:latin typeface="Times New Roman" panose="02020603050405020304" pitchFamily="18" charset="0"/>
                <a:ea typeface="#9Slide03 Roboto Condensed"/>
                <a:cs typeface="Times New Roman" panose="02020603050405020304" pitchFamily="18" charset="0"/>
              </a:rPr>
              <a:t>chức</a:t>
            </a:r>
            <a:r>
              <a:rPr lang="en-US" altLang="en-US" sz="2800" b="1" dirty="0">
                <a:latin typeface="Times New Roman" panose="02020603050405020304" pitchFamily="18" charset="0"/>
                <a:ea typeface="#9Slide03 Roboto Condensed"/>
                <a:cs typeface="Times New Roman" panose="02020603050405020304" pitchFamily="18" charset="0"/>
              </a:rPr>
              <a:t> </a:t>
            </a:r>
            <a:r>
              <a:rPr lang="en-US" altLang="en-US" sz="2800" b="1" dirty="0" err="1">
                <a:latin typeface="Times New Roman" panose="02020603050405020304" pitchFamily="18" charset="0"/>
                <a:ea typeface="#9Slide03 Roboto Condensed"/>
                <a:cs typeface="Times New Roman" panose="02020603050405020304" pitchFamily="18" charset="0"/>
              </a:rPr>
              <a:t>năng</a:t>
            </a:r>
            <a:r>
              <a:rPr lang="en-US" altLang="en-US" sz="2800" b="1" dirty="0">
                <a:latin typeface="Times New Roman" panose="02020603050405020304" pitchFamily="18" charset="0"/>
                <a:ea typeface="#9Slide03 Roboto Condensed"/>
                <a:cs typeface="Times New Roman" panose="02020603050405020304" pitchFamily="18" charset="0"/>
              </a:rPr>
              <a:t> </a:t>
            </a:r>
            <a:r>
              <a:rPr lang="en-US" altLang="en-US" sz="2800" b="1" dirty="0" err="1">
                <a:latin typeface="Times New Roman" panose="02020603050405020304" pitchFamily="18" charset="0"/>
                <a:ea typeface="#9Slide03 Roboto Condensed"/>
                <a:cs typeface="Times New Roman" panose="02020603050405020304" pitchFamily="18" charset="0"/>
              </a:rPr>
              <a:t>của</a:t>
            </a:r>
            <a:r>
              <a:rPr lang="en-US" altLang="en-US" sz="2800" b="1" dirty="0">
                <a:latin typeface="Times New Roman" panose="02020603050405020304" pitchFamily="18" charset="0"/>
                <a:ea typeface="#9Slide03 Roboto Condensed"/>
                <a:cs typeface="Times New Roman" panose="02020603050405020304" pitchFamily="18" charset="0"/>
              </a:rPr>
              <a:t> RNA, </a:t>
            </a:r>
            <a:r>
              <a:rPr lang="en-US" altLang="en-US" sz="2800" b="1" dirty="0" err="1">
                <a:latin typeface="Times New Roman" panose="02020603050405020304" pitchFamily="18" charset="0"/>
                <a:ea typeface="#9Slide03 Roboto Condensed"/>
                <a:cs typeface="Times New Roman" panose="02020603050405020304" pitchFamily="18" charset="0"/>
              </a:rPr>
              <a:t>nội</a:t>
            </a:r>
            <a:r>
              <a:rPr lang="en-US" altLang="en-US" sz="2800" b="1" dirty="0">
                <a:latin typeface="Times New Roman" panose="02020603050405020304" pitchFamily="18" charset="0"/>
                <a:ea typeface="#9Slide03 Roboto Condensed"/>
                <a:cs typeface="Times New Roman" panose="02020603050405020304" pitchFamily="18" charset="0"/>
              </a:rPr>
              <a:t> dung </a:t>
            </a:r>
            <a:r>
              <a:rPr lang="en-US" altLang="en-US" sz="2800" b="1" dirty="0" err="1">
                <a:latin typeface="Times New Roman" panose="02020603050405020304" pitchFamily="18" charset="0"/>
                <a:ea typeface="#9Slide03 Roboto Condensed"/>
                <a:cs typeface="Times New Roman" panose="02020603050405020304" pitchFamily="18" charset="0"/>
              </a:rPr>
              <a:t>nào</a:t>
            </a:r>
            <a:r>
              <a:rPr lang="en-US" altLang="en-US" sz="2800" b="1" dirty="0">
                <a:latin typeface="Times New Roman" panose="02020603050405020304" pitchFamily="18" charset="0"/>
                <a:ea typeface="#9Slide03 Roboto Condensed"/>
                <a:cs typeface="Times New Roman" panose="02020603050405020304" pitchFamily="18" charset="0"/>
              </a:rPr>
              <a:t> </a:t>
            </a:r>
            <a:r>
              <a:rPr lang="en-US" altLang="en-US" sz="2800" b="1" dirty="0" err="1">
                <a:latin typeface="Times New Roman" panose="02020603050405020304" pitchFamily="18" charset="0"/>
                <a:ea typeface="#9Slide03 Roboto Condensed"/>
                <a:cs typeface="Times New Roman" panose="02020603050405020304" pitchFamily="18" charset="0"/>
              </a:rPr>
              <a:t>sau</a:t>
            </a:r>
            <a:r>
              <a:rPr lang="en-US" altLang="en-US" sz="2800" b="1" dirty="0">
                <a:latin typeface="Times New Roman" panose="02020603050405020304" pitchFamily="18" charset="0"/>
                <a:ea typeface="#9Slide03 Roboto Condensed"/>
                <a:cs typeface="Times New Roman" panose="02020603050405020304" pitchFamily="18" charset="0"/>
              </a:rPr>
              <a:t> </a:t>
            </a:r>
            <a:r>
              <a:rPr lang="en-US" altLang="en-US" sz="2800" b="1" dirty="0" err="1">
                <a:latin typeface="Times New Roman" panose="02020603050405020304" pitchFamily="18" charset="0"/>
                <a:ea typeface="#9Slide03 Roboto Condensed"/>
                <a:cs typeface="Times New Roman" panose="02020603050405020304" pitchFamily="18" charset="0"/>
              </a:rPr>
              <a:t>đây</a:t>
            </a:r>
            <a:r>
              <a:rPr lang="en-US" altLang="en-US" sz="2800" b="1" dirty="0">
                <a:latin typeface="Times New Roman" panose="02020603050405020304" pitchFamily="18" charset="0"/>
                <a:ea typeface="#9Slide03 Roboto Condensed"/>
                <a:cs typeface="Times New Roman" panose="02020603050405020304" pitchFamily="18" charset="0"/>
              </a:rPr>
              <a:t> </a:t>
            </a:r>
            <a:r>
              <a:rPr lang="en-US" altLang="en-US" sz="2800" b="1" u="sng" dirty="0" err="1">
                <a:latin typeface="Times New Roman" panose="02020603050405020304" pitchFamily="18" charset="0"/>
                <a:ea typeface="#9Slide03 Roboto Condensed"/>
                <a:cs typeface="Times New Roman" panose="02020603050405020304" pitchFamily="18" charset="0"/>
              </a:rPr>
              <a:t>không</a:t>
            </a:r>
            <a:r>
              <a:rPr lang="en-US" altLang="en-US" sz="2800" b="1" dirty="0">
                <a:latin typeface="Times New Roman" panose="02020603050405020304" pitchFamily="18" charset="0"/>
                <a:ea typeface="#9Slide03 Roboto Condensed"/>
                <a:cs typeface="Times New Roman" panose="02020603050405020304" pitchFamily="18" charset="0"/>
              </a:rPr>
              <a:t> </a:t>
            </a:r>
            <a:r>
              <a:rPr lang="en-US" altLang="en-US" sz="2800" b="1" dirty="0" err="1">
                <a:latin typeface="Times New Roman" panose="02020603050405020304" pitchFamily="18" charset="0"/>
                <a:ea typeface="#9Slide03 Roboto Condensed"/>
                <a:cs typeface="Times New Roman" panose="02020603050405020304" pitchFamily="18" charset="0"/>
              </a:rPr>
              <a:t>đúng</a:t>
            </a:r>
            <a:r>
              <a:rPr lang="en-US" altLang="en-US" sz="2800" b="1" dirty="0">
                <a:latin typeface="Times New Roman" panose="02020603050405020304" pitchFamily="18" charset="0"/>
                <a:ea typeface="#9Slide03 Roboto Condensed"/>
                <a:cs typeface="Times New Roman" panose="02020603050405020304" pitchFamily="18" charset="0"/>
              </a:rPr>
              <a:t>?</a:t>
            </a:r>
          </a:p>
          <a:p>
            <a:pPr lvl="1" algn="just" eaLnBrk="1" hangingPunct="1">
              <a:lnSpc>
                <a:spcPct val="120000"/>
              </a:lnSpc>
              <a:spcBef>
                <a:spcPct val="0"/>
              </a:spcBef>
              <a:buFontTx/>
              <a:buNone/>
            </a:pP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A.</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rRNA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có</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vai</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trò</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tổng</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hợp</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các</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choỗi</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polypeptide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đặc</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biệt</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tạo</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thành</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ribosome</a:t>
            </a: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 </a:t>
            </a:r>
            <a:endParaRPr lang="en-US" altLang="en-US" b="1" dirty="0">
              <a:latin typeface="Times New Roman" panose="02020603050405020304" pitchFamily="18" charset="0"/>
              <a:ea typeface="#9Slide03 Roboto Condensed"/>
              <a:cs typeface="Times New Roman" panose="02020603050405020304" pitchFamily="18" charset="0"/>
            </a:endParaRPr>
          </a:p>
          <a:p>
            <a:pPr lvl="1" algn="just" eaLnBrk="1" hangingPunct="1">
              <a:lnSpc>
                <a:spcPct val="120000"/>
              </a:lnSpc>
              <a:spcBef>
                <a:spcPct val="0"/>
              </a:spcBef>
              <a:buFontTx/>
              <a:buNone/>
            </a:pP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B. </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mRNA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mang</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thông</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tin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quy</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định</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trình</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tự</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amino acid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trong</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choỗi</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polypeptide</a:t>
            </a: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 </a:t>
            </a:r>
            <a:endParaRPr lang="en-US" altLang="en-US" b="1" dirty="0">
              <a:latin typeface="Times New Roman" panose="02020603050405020304" pitchFamily="18" charset="0"/>
              <a:ea typeface="#9Slide03 Roboto Condensed"/>
              <a:cs typeface="Times New Roman" panose="02020603050405020304" pitchFamily="18" charset="0"/>
            </a:endParaRPr>
          </a:p>
          <a:p>
            <a:pPr lvl="1" algn="just" eaLnBrk="1" hangingPunct="1">
              <a:lnSpc>
                <a:spcPct val="120000"/>
              </a:lnSpc>
              <a:spcBef>
                <a:spcPct val="0"/>
              </a:spcBef>
              <a:buFontTx/>
              <a:buNone/>
            </a:pP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C. </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tRNA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vận</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chuyển</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amino acid </a:t>
            </a:r>
            <a:r>
              <a:rPr lang="en-US" altLang="en-US" b="1" dirty="0" err="1">
                <a:solidFill>
                  <a:srgbClr val="000000"/>
                </a:solidFill>
                <a:latin typeface="Times New Roman" panose="02020603050405020304" pitchFamily="18" charset="0"/>
                <a:ea typeface="#9Slide03 Roboto Condensed"/>
                <a:cs typeface="Times New Roman" panose="02020603050405020304" pitchFamily="18" charset="0"/>
              </a:rPr>
              <a:t>đến</a:t>
            </a:r>
            <a:r>
              <a:rPr lang="en-US" altLang="en-US" b="1" dirty="0">
                <a:solidFill>
                  <a:srgbClr val="000000"/>
                </a:solidFill>
                <a:latin typeface="Times New Roman" panose="02020603050405020304" pitchFamily="18" charset="0"/>
                <a:ea typeface="#9Slide03 Roboto Condensed"/>
                <a:cs typeface="Times New Roman" panose="02020603050405020304" pitchFamily="18" charset="0"/>
              </a:rPr>
              <a:t> ribosome</a:t>
            </a:r>
            <a:r>
              <a:rPr lang="vi-VN" altLang="en-US" b="1" dirty="0">
                <a:solidFill>
                  <a:srgbClr val="000000"/>
                </a:solidFill>
                <a:latin typeface="Times New Roman" panose="02020603050405020304" pitchFamily="18" charset="0"/>
                <a:ea typeface="#9Slide03 Roboto Condensed"/>
                <a:cs typeface="Times New Roman" panose="02020603050405020304" pitchFamily="18" charset="0"/>
              </a:rPr>
              <a:t>.</a:t>
            </a:r>
            <a:endParaRPr lang="en-US" altLang="en-US" b="1" dirty="0">
              <a:latin typeface="Times New Roman" panose="02020603050405020304" pitchFamily="18" charset="0"/>
              <a:ea typeface="#9Slide03 Roboto Condensed"/>
              <a:cs typeface="Times New Roman" panose="02020603050405020304" pitchFamily="18" charset="0"/>
            </a:endParaRPr>
          </a:p>
          <a:p>
            <a:pPr lvl="1" algn="just" eaLnBrk="1" hangingPunct="1">
              <a:lnSpc>
                <a:spcPct val="120000"/>
              </a:lnSpc>
              <a:spcBef>
                <a:spcPct val="0"/>
              </a:spcBef>
              <a:buFontTx/>
              <a:buNone/>
            </a:pPr>
            <a:r>
              <a:rPr lang="vi-VN" altLang="en-US" b="1" dirty="0">
                <a:solidFill>
                  <a:srgbClr val="FF0000"/>
                </a:solidFill>
                <a:latin typeface="Times New Roman" panose="02020603050405020304" pitchFamily="18" charset="0"/>
                <a:ea typeface="#9Slide03 Roboto Condensed"/>
                <a:cs typeface="Times New Roman" panose="02020603050405020304" pitchFamily="18" charset="0"/>
              </a:rPr>
              <a:t>D. </a:t>
            </a:r>
            <a:r>
              <a:rPr lang="en-US" altLang="en-US" b="1" dirty="0">
                <a:solidFill>
                  <a:srgbClr val="FF0000"/>
                </a:solidFill>
                <a:latin typeface="Times New Roman" panose="02020603050405020304" pitchFamily="18" charset="0"/>
                <a:ea typeface="#9Slide03 Roboto Condensed"/>
                <a:cs typeface="Times New Roman" panose="02020603050405020304" pitchFamily="18" charset="0"/>
              </a:rPr>
              <a:t>rRNA </a:t>
            </a:r>
            <a:r>
              <a:rPr lang="en-US" altLang="en-US" b="1" dirty="0" err="1">
                <a:solidFill>
                  <a:srgbClr val="FF0000"/>
                </a:solidFill>
                <a:latin typeface="Times New Roman" panose="02020603050405020304" pitchFamily="18" charset="0"/>
                <a:ea typeface="#9Slide03 Roboto Condensed"/>
                <a:cs typeface="Times New Roman" panose="02020603050405020304" pitchFamily="18" charset="0"/>
              </a:rPr>
              <a:t>kết</a:t>
            </a:r>
            <a:r>
              <a:rPr lang="en-US" altLang="en-US"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FF0000"/>
                </a:solidFill>
                <a:latin typeface="Times New Roman" panose="02020603050405020304" pitchFamily="18" charset="0"/>
                <a:ea typeface="#9Slide03 Roboto Condensed"/>
                <a:cs typeface="Times New Roman" panose="02020603050405020304" pitchFamily="18" charset="0"/>
              </a:rPr>
              <a:t>hợp</a:t>
            </a:r>
            <a:r>
              <a:rPr lang="en-US" altLang="en-US"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FF0000"/>
                </a:solidFill>
                <a:latin typeface="Times New Roman" panose="02020603050405020304" pitchFamily="18" charset="0"/>
                <a:ea typeface="#9Slide03 Roboto Condensed"/>
                <a:cs typeface="Times New Roman" panose="02020603050405020304" pitchFamily="18" charset="0"/>
              </a:rPr>
              <a:t>với</a:t>
            </a:r>
            <a:r>
              <a:rPr lang="en-US" altLang="en-US" b="1" dirty="0">
                <a:solidFill>
                  <a:srgbClr val="FF0000"/>
                </a:solidFill>
                <a:latin typeface="Times New Roman" panose="02020603050405020304" pitchFamily="18" charset="0"/>
                <a:ea typeface="#9Slide03 Roboto Condensed"/>
                <a:cs typeface="Times New Roman" panose="02020603050405020304" pitchFamily="18" charset="0"/>
              </a:rPr>
              <a:t> protein </a:t>
            </a:r>
            <a:r>
              <a:rPr lang="en-US" altLang="en-US" b="1" dirty="0" err="1">
                <a:solidFill>
                  <a:srgbClr val="FF0000"/>
                </a:solidFill>
                <a:latin typeface="Times New Roman" panose="02020603050405020304" pitchFamily="18" charset="0"/>
                <a:ea typeface="#9Slide03 Roboto Condensed"/>
                <a:cs typeface="Times New Roman" panose="02020603050405020304" pitchFamily="18" charset="0"/>
              </a:rPr>
              <a:t>để</a:t>
            </a:r>
            <a:r>
              <a:rPr lang="en-US" altLang="en-US"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FF0000"/>
                </a:solidFill>
                <a:latin typeface="Times New Roman" panose="02020603050405020304" pitchFamily="18" charset="0"/>
                <a:ea typeface="#9Slide03 Roboto Condensed"/>
                <a:cs typeface="Times New Roman" panose="02020603050405020304" pitchFamily="18" charset="0"/>
              </a:rPr>
              <a:t>tạo</a:t>
            </a:r>
            <a:r>
              <a:rPr lang="en-US" altLang="en-US"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FF0000"/>
                </a:solidFill>
                <a:latin typeface="Times New Roman" panose="02020603050405020304" pitchFamily="18" charset="0"/>
                <a:ea typeface="#9Slide03 Roboto Condensed"/>
                <a:cs typeface="Times New Roman" panose="02020603050405020304" pitchFamily="18" charset="0"/>
              </a:rPr>
              <a:t>thành</a:t>
            </a:r>
            <a:r>
              <a:rPr lang="en-US" altLang="en-US"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FF0000"/>
                </a:solidFill>
                <a:latin typeface="Times New Roman" panose="02020603050405020304" pitchFamily="18" charset="0"/>
                <a:ea typeface="#9Slide03 Roboto Condensed"/>
                <a:cs typeface="Times New Roman" panose="02020603050405020304" pitchFamily="18" charset="0"/>
              </a:rPr>
              <a:t>nhiễm</a:t>
            </a:r>
            <a:r>
              <a:rPr lang="en-US" altLang="en-US"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FF0000"/>
                </a:solidFill>
                <a:latin typeface="Times New Roman" panose="02020603050405020304" pitchFamily="18" charset="0"/>
                <a:ea typeface="#9Slide03 Roboto Condensed"/>
                <a:cs typeface="Times New Roman" panose="02020603050405020304" pitchFamily="18" charset="0"/>
              </a:rPr>
              <a:t>sắc</a:t>
            </a:r>
            <a:r>
              <a:rPr lang="en-US" altLang="en-US" b="1" dirty="0">
                <a:solidFill>
                  <a:srgbClr val="FF0000"/>
                </a:solidFill>
                <a:latin typeface="Times New Roman" panose="02020603050405020304" pitchFamily="18" charset="0"/>
                <a:ea typeface="#9Slide03 Roboto Condensed"/>
                <a:cs typeface="Times New Roman" panose="02020603050405020304" pitchFamily="18" charset="0"/>
              </a:rPr>
              <a:t> </a:t>
            </a:r>
            <a:r>
              <a:rPr lang="en-US" altLang="en-US" b="1" dirty="0" err="1">
                <a:solidFill>
                  <a:srgbClr val="FF0000"/>
                </a:solidFill>
                <a:latin typeface="Times New Roman" panose="02020603050405020304" pitchFamily="18" charset="0"/>
                <a:ea typeface="#9Slide03 Roboto Condensed"/>
                <a:cs typeface="Times New Roman" panose="02020603050405020304" pitchFamily="18" charset="0"/>
              </a:rPr>
              <a:t>thể</a:t>
            </a:r>
            <a:r>
              <a:rPr lang="vi-VN" altLang="en-US" b="1" dirty="0">
                <a:solidFill>
                  <a:srgbClr val="FF0000"/>
                </a:solidFill>
                <a:latin typeface="Times New Roman" panose="02020603050405020304" pitchFamily="18" charset="0"/>
                <a:ea typeface="#9Slide03 Roboto Condensed"/>
                <a:cs typeface="Times New Roman" panose="02020603050405020304" pitchFamily="18" charset="0"/>
              </a:rPr>
              <a:t>.</a:t>
            </a:r>
            <a:endParaRPr lang="en-US" altLang="en-US" b="1" dirty="0">
              <a:solidFill>
                <a:srgbClr val="FF0000"/>
              </a:solidFill>
              <a:latin typeface="Times New Roman" panose="02020603050405020304" pitchFamily="18" charset="0"/>
              <a:ea typeface="#9Slide03 Roboto Condensed"/>
              <a:cs typeface="Times New Roman" panose="02020603050405020304" pitchFamily="18" charset="0"/>
            </a:endParaRPr>
          </a:p>
        </p:txBody>
      </p:sp>
    </p:spTree>
    <p:extLst>
      <p:ext uri="{BB962C8B-B14F-4D97-AF65-F5344CB8AC3E}">
        <p14:creationId xmlns:p14="http://schemas.microsoft.com/office/powerpoint/2010/main" val="1855002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remove"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childTnLst>
                          </p:cTn>
                        </p:par>
                      </p:childTnLst>
                    </p:cTn>
                  </p:par>
                </p:childTnLst>
              </p:cTn>
              <p:nextCondLst>
                <p:cond evt="onClick" delay="0">
                  <p:tgtEl>
                    <p:spTgt spid="23"/>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126283-BBCC-4A20-54F8-A2B72E079769}"/>
              </a:ext>
            </a:extLst>
          </p:cNvPr>
          <p:cNvSpPr>
            <a:spLocks noGrp="1"/>
          </p:cNvSpPr>
          <p:nvPr>
            <p:ph type="title"/>
          </p:nvPr>
        </p:nvSpPr>
        <p:spPr>
          <a:xfrm>
            <a:off x="779186" y="1592782"/>
            <a:ext cx="5846902" cy="1836218"/>
          </a:xfrm>
        </p:spPr>
        <p:txBody>
          <a:bodyPr>
            <a:normAutofit fontScale="90000"/>
          </a:bodyPr>
          <a:lstStyle/>
          <a:p>
            <a:pPr algn="ctr"/>
            <a:r>
              <a:rPr lang="en-US" sz="4300" b="1" dirty="0" err="1">
                <a:solidFill>
                  <a:srgbClr val="FF0000"/>
                </a:solidFill>
                <a:latin typeface="Times New Roman" panose="02020603050405020304" pitchFamily="18" charset="0"/>
                <a:cs typeface="Times New Roman" panose="02020603050405020304" pitchFamily="18" charset="0"/>
              </a:rPr>
              <a:t>Rất</a:t>
            </a:r>
            <a:r>
              <a:rPr lang="en-US" sz="4300" b="1" dirty="0">
                <a:solidFill>
                  <a:srgbClr val="FF0000"/>
                </a:solidFill>
                <a:latin typeface="Times New Roman" panose="02020603050405020304" pitchFamily="18" charset="0"/>
                <a:cs typeface="Times New Roman" panose="02020603050405020304" pitchFamily="18" charset="0"/>
              </a:rPr>
              <a:t> may </a:t>
            </a:r>
            <a:r>
              <a:rPr lang="en-US" sz="4300" b="1" dirty="0" err="1">
                <a:solidFill>
                  <a:srgbClr val="FF0000"/>
                </a:solidFill>
                <a:latin typeface="Times New Roman" panose="02020603050405020304" pitchFamily="18" charset="0"/>
                <a:cs typeface="Times New Roman" panose="02020603050405020304" pitchFamily="18" charset="0"/>
              </a:rPr>
              <a:t>mắn</a:t>
            </a:r>
            <a:r>
              <a:rPr lang="en-US" sz="4300" b="1" dirty="0">
                <a:solidFill>
                  <a:srgbClr val="FF0000"/>
                </a:solidFill>
                <a:latin typeface="Times New Roman" panose="02020603050405020304" pitchFamily="18" charset="0"/>
                <a:cs typeface="Times New Roman" panose="02020603050405020304" pitchFamily="18" charset="0"/>
              </a:rPr>
              <a:t>!!! </a:t>
            </a:r>
            <a:r>
              <a:rPr lang="en-US" sz="4300" b="1" dirty="0" err="1">
                <a:solidFill>
                  <a:srgbClr val="FF0000"/>
                </a:solidFill>
                <a:latin typeface="Times New Roman" panose="02020603050405020304" pitchFamily="18" charset="0"/>
                <a:cs typeface="Times New Roman" panose="02020603050405020304" pitchFamily="18" charset="0"/>
              </a:rPr>
              <a:t>Bạn</a:t>
            </a:r>
            <a:r>
              <a:rPr lang="en-US" sz="4300" b="1" dirty="0">
                <a:solidFill>
                  <a:srgbClr val="FF0000"/>
                </a:solidFill>
                <a:latin typeface="Times New Roman" panose="02020603050405020304" pitchFamily="18" charset="0"/>
                <a:cs typeface="Times New Roman" panose="02020603050405020304" pitchFamily="18" charset="0"/>
              </a:rPr>
              <a:t> </a:t>
            </a:r>
            <a:r>
              <a:rPr lang="en-US" sz="4300" b="1" dirty="0" err="1">
                <a:solidFill>
                  <a:srgbClr val="FF0000"/>
                </a:solidFill>
                <a:latin typeface="Times New Roman" panose="02020603050405020304" pitchFamily="18" charset="0"/>
                <a:cs typeface="Times New Roman" panose="02020603050405020304" pitchFamily="18" charset="0"/>
              </a:rPr>
              <a:t>đã</a:t>
            </a:r>
            <a:r>
              <a:rPr lang="en-US" sz="4300" b="1" dirty="0">
                <a:solidFill>
                  <a:srgbClr val="FF0000"/>
                </a:solidFill>
                <a:latin typeface="Times New Roman" panose="02020603050405020304" pitchFamily="18" charset="0"/>
                <a:cs typeface="Times New Roman" panose="02020603050405020304" pitchFamily="18" charset="0"/>
              </a:rPr>
              <a:t> </a:t>
            </a:r>
            <a:r>
              <a:rPr lang="en-US" sz="4300" b="1" dirty="0" err="1">
                <a:solidFill>
                  <a:srgbClr val="FF0000"/>
                </a:solidFill>
                <a:latin typeface="Times New Roman" panose="02020603050405020304" pitchFamily="18" charset="0"/>
                <a:cs typeface="Times New Roman" panose="02020603050405020304" pitchFamily="18" charset="0"/>
              </a:rPr>
              <a:t>nhận</a:t>
            </a:r>
            <a:r>
              <a:rPr lang="en-US" sz="4300" b="1" dirty="0">
                <a:solidFill>
                  <a:srgbClr val="FF0000"/>
                </a:solidFill>
                <a:latin typeface="Times New Roman" panose="02020603050405020304" pitchFamily="18" charset="0"/>
                <a:cs typeface="Times New Roman" panose="02020603050405020304" pitchFamily="18" charset="0"/>
              </a:rPr>
              <a:t> đ</a:t>
            </a:r>
            <a:r>
              <a:rPr lang="vi-VN" sz="4300" b="1" dirty="0">
                <a:solidFill>
                  <a:srgbClr val="FF0000"/>
                </a:solidFill>
                <a:latin typeface="Times New Roman" panose="02020603050405020304" pitchFamily="18" charset="0"/>
                <a:cs typeface="Times New Roman" panose="02020603050405020304" pitchFamily="18" charset="0"/>
              </a:rPr>
              <a:t>ư</a:t>
            </a:r>
            <a:r>
              <a:rPr lang="en-US" sz="4300" b="1" dirty="0" err="1">
                <a:solidFill>
                  <a:srgbClr val="FF0000"/>
                </a:solidFill>
                <a:latin typeface="Times New Roman" panose="02020603050405020304" pitchFamily="18" charset="0"/>
                <a:cs typeface="Times New Roman" panose="02020603050405020304" pitchFamily="18" charset="0"/>
              </a:rPr>
              <a:t>ợc</a:t>
            </a:r>
            <a:r>
              <a:rPr lang="en-US" sz="4300" b="1" dirty="0">
                <a:solidFill>
                  <a:srgbClr val="FF0000"/>
                </a:solidFill>
                <a:latin typeface="Times New Roman" panose="02020603050405020304" pitchFamily="18" charset="0"/>
                <a:cs typeface="Times New Roman" panose="02020603050405020304" pitchFamily="18" charset="0"/>
              </a:rPr>
              <a:t> 1 </a:t>
            </a:r>
            <a:r>
              <a:rPr lang="en-US" sz="4300" b="1" dirty="0" err="1">
                <a:solidFill>
                  <a:srgbClr val="FF0000"/>
                </a:solidFill>
                <a:latin typeface="Times New Roman" panose="02020603050405020304" pitchFamily="18" charset="0"/>
                <a:cs typeface="Times New Roman" panose="02020603050405020304" pitchFamily="18" charset="0"/>
              </a:rPr>
              <a:t>phần</a:t>
            </a:r>
            <a:r>
              <a:rPr lang="en-US" sz="4300" b="1" dirty="0">
                <a:solidFill>
                  <a:srgbClr val="FF0000"/>
                </a:solidFill>
                <a:latin typeface="Times New Roman" panose="02020603050405020304" pitchFamily="18" charset="0"/>
                <a:cs typeface="Times New Roman" panose="02020603050405020304" pitchFamily="18" charset="0"/>
              </a:rPr>
              <a:t> </a:t>
            </a:r>
            <a:r>
              <a:rPr lang="en-US" sz="4300" b="1" dirty="0" err="1">
                <a:solidFill>
                  <a:srgbClr val="FF0000"/>
                </a:solidFill>
                <a:latin typeface="Times New Roman" panose="02020603050405020304" pitchFamily="18" charset="0"/>
                <a:cs typeface="Times New Roman" panose="02020603050405020304" pitchFamily="18" charset="0"/>
              </a:rPr>
              <a:t>quà</a:t>
            </a:r>
            <a:r>
              <a:rPr lang="en-US" sz="4300" b="1" dirty="0">
                <a:solidFill>
                  <a:srgbClr val="FF0000"/>
                </a:solidFill>
                <a:latin typeface="Times New Roman" panose="02020603050405020304" pitchFamily="18" charset="0"/>
                <a:cs typeface="Times New Roman" panose="02020603050405020304" pitchFamily="18" charset="0"/>
              </a:rPr>
              <a:t>!!!</a:t>
            </a:r>
            <a:endParaRPr lang="vi-VN" sz="4300" b="1" dirty="0">
              <a:solidFill>
                <a:srgbClr val="FF0000"/>
              </a:solidFill>
              <a:latin typeface="Times New Roman" panose="02020603050405020304" pitchFamily="18" charset="0"/>
              <a:cs typeface="Times New Roman" panose="02020603050405020304" pitchFamily="18" charset="0"/>
            </a:endParaRPr>
          </a:p>
        </p:txBody>
      </p:sp>
      <p:sp>
        <p:nvSpPr>
          <p:cNvPr id="4" name="Action Button: Go Back or Previous 7">
            <a:hlinkClick r:id="rId2" action="ppaction://hlinksldjump" highlightClick="1"/>
            <a:extLst>
              <a:ext uri="{FF2B5EF4-FFF2-40B4-BE49-F238E27FC236}">
                <a16:creationId xmlns:a16="http://schemas.microsoft.com/office/drawing/2014/main" id="{F6057F9A-9CCD-B177-6FFA-A86E8C0B7624}"/>
              </a:ext>
            </a:extLst>
          </p:cNvPr>
          <p:cNvSpPr/>
          <p:nvPr/>
        </p:nvSpPr>
        <p:spPr>
          <a:xfrm>
            <a:off x="1004472" y="5888779"/>
            <a:ext cx="1946199" cy="7768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animated-rose-image-0007">
            <a:extLst>
              <a:ext uri="{FF2B5EF4-FFF2-40B4-BE49-F238E27FC236}">
                <a16:creationId xmlns:a16="http://schemas.microsoft.com/office/drawing/2014/main" id="{8460CFAD-F10D-2BCC-5428-4AFB2CD60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415" y="1592782"/>
            <a:ext cx="3449113" cy="460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607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0A24EE34-FF9C-BEB4-9E13-6AA46D491D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7009" y="4717774"/>
            <a:ext cx="2893392" cy="2059439"/>
          </a:xfrm>
          <a:prstGeom prst="rect">
            <a:avLst/>
          </a:prstGeom>
        </p:spPr>
      </p:pic>
      <p:sp>
        <p:nvSpPr>
          <p:cNvPr id="3" name="Hộp Văn bản 2">
            <a:extLst>
              <a:ext uri="{FF2B5EF4-FFF2-40B4-BE49-F238E27FC236}">
                <a16:creationId xmlns:a16="http://schemas.microsoft.com/office/drawing/2014/main" id="{76F8678E-5879-A33B-12DC-FB58A12880E6}"/>
              </a:ext>
            </a:extLst>
          </p:cNvPr>
          <p:cNvSpPr txBox="1"/>
          <p:nvPr/>
        </p:nvSpPr>
        <p:spPr>
          <a:xfrm>
            <a:off x="1232452" y="754014"/>
            <a:ext cx="9621078" cy="3508653"/>
          </a:xfrm>
          <a:prstGeom prst="rect">
            <a:avLst/>
          </a:prstGeom>
          <a:noFill/>
        </p:spPr>
        <p:txBody>
          <a:bodyPr wrap="square">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HƯỚNG DẪN TỰ HỌC Ở NHÀ </a:t>
            </a:r>
          </a:p>
          <a:p>
            <a:pPr algn="ctr"/>
            <a:endParaRPr lang="vi-VN" sz="2800" b="1" dirty="0">
              <a:solidFill>
                <a:srgbClr val="FF0000"/>
              </a:solidFill>
              <a:effectLst/>
              <a:latin typeface="Times New Roman" panose="02020603050405020304" pitchFamily="18" charset="0"/>
              <a:ea typeface="Times New Roman" panose="02020603050405020304" pitchFamily="18" charset="0"/>
            </a:endParaRPr>
          </a:p>
          <a:p>
            <a:pPr marL="457200" indent="-457200" algn="just">
              <a:buFontTx/>
              <a:buChar char="-"/>
            </a:pPr>
            <a:r>
              <a:rPr lang="vi-VN" sz="2800" dirty="0">
                <a:latin typeface="Times New Roman" panose="02020603050405020304" pitchFamily="18" charset="0"/>
                <a:ea typeface="Times New Roman" panose="02020603050405020304" pitchFamily="18" charset="0"/>
              </a:rPr>
              <a:t>V</a:t>
            </a:r>
            <a:r>
              <a:rPr lang="vi-VN" sz="2800" dirty="0">
                <a:effectLst/>
                <a:latin typeface="Times New Roman" panose="02020603050405020304" pitchFamily="18" charset="0"/>
                <a:ea typeface="Times New Roman" panose="02020603050405020304" pitchFamily="18" charset="0"/>
              </a:rPr>
              <a:t>ề nhà học bài, làm các bài tập liên quan đến kiến thức đã 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a:t>
            </a:r>
          </a:p>
          <a:p>
            <a:pPr marL="457200" indent="-457200" algn="just">
              <a:buFontTx/>
              <a:buChar char="-"/>
            </a:pPr>
            <a:r>
              <a:rPr lang="en-US" sz="2800" dirty="0" err="1">
                <a:latin typeface="Times New Roman" panose="02020603050405020304" pitchFamily="18" charset="0"/>
                <a:ea typeface="Times New Roman" panose="02020603050405020304" pitchFamily="18" charset="0"/>
              </a:rPr>
              <a:t>Sưu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gene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a:t>
            </a:r>
          </a:p>
          <a:p>
            <a:pPr marL="457200" indent="-457200" algn="just">
              <a:buFontTx/>
              <a:buChar char="-"/>
            </a:pP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tr</a:t>
            </a:r>
            <a:r>
              <a:rPr lang="vi-VN" sz="2800" dirty="0">
                <a:latin typeface="Times New Roman" panose="02020603050405020304" pitchFamily="18" charset="0"/>
                <a:ea typeface="Times New Roman" panose="02020603050405020304" pitchFamily="18" charset="0"/>
              </a:rPr>
              <a:t>ư</a:t>
            </a:r>
            <a:r>
              <a:rPr lang="en-US" sz="2800" dirty="0" err="1">
                <a:latin typeface="Times New Roman" panose="02020603050405020304" pitchFamily="18" charset="0"/>
                <a:ea typeface="Times New Roman" panose="02020603050405020304" pitchFamily="18" charset="0"/>
              </a:rPr>
              <a:t>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39: </a:t>
            </a:r>
            <a:r>
              <a:rPr lang="en-US" sz="2600" dirty="0">
                <a:latin typeface="Times New Roman" panose="02020603050405020304" pitchFamily="18" charset="0"/>
                <a:cs typeface="Times New Roman" panose="02020603050405020304" pitchFamily="18" charset="0"/>
              </a:rPr>
              <a:t>TÁI BẢN DNA VÀ PHIÊN MÃ TẠO RNA</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202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7" y="18849"/>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rot="4384328">
            <a:off x="-1607960" y="3247888"/>
            <a:ext cx="14873785" cy="14873785"/>
            <a:chOff x="-2272894" y="2621826"/>
            <a:chExt cx="16687800" cy="16687800"/>
          </a:xfrm>
        </p:grpSpPr>
        <p:pic>
          <p:nvPicPr>
            <p:cNvPr id="18" name="图片 17"/>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6284" y="3475457"/>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文本框 19"/>
          <p:cNvSpPr txBox="1"/>
          <p:nvPr/>
        </p:nvSpPr>
        <p:spPr>
          <a:xfrm>
            <a:off x="795959" y="4478991"/>
            <a:ext cx="10993490" cy="1015663"/>
          </a:xfrm>
          <a:prstGeom prst="rect">
            <a:avLst/>
          </a:prstGeom>
          <a:noFill/>
        </p:spPr>
        <p:txBody>
          <a:bodyPr wrap="square" rtlCol="0">
            <a:spAutoFit/>
          </a:bodyPr>
          <a:lstStyle/>
          <a:p>
            <a:pPr algn="ctr"/>
            <a:r>
              <a:rPr lang="en-US" altLang="zh-CN" sz="6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Britannic Bold" panose="020B0903060703020204" pitchFamily="34" charset="0"/>
                <a:ea typeface="+mj-ea"/>
                <a:cs typeface="Arial" panose="020B0604020202020204" pitchFamily="34" charset="0"/>
              </a:rPr>
              <a:t>Chúc</a:t>
            </a:r>
            <a:r>
              <a:rPr lang="en-US" altLang="zh-CN" sz="6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Britannic Bold" panose="020B0903060703020204" pitchFamily="34" charset="0"/>
                <a:ea typeface="+mj-ea"/>
                <a:cs typeface="Arial" panose="020B0604020202020204" pitchFamily="34" charset="0"/>
              </a:rPr>
              <a:t> </a:t>
            </a:r>
            <a:r>
              <a:rPr lang="en-US" altLang="zh-CN" sz="6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Britannic Bold" panose="020B0903060703020204" pitchFamily="34" charset="0"/>
                <a:ea typeface="+mj-ea"/>
                <a:cs typeface="Arial" panose="020B0604020202020204" pitchFamily="34" charset="0"/>
              </a:rPr>
              <a:t>các</a:t>
            </a:r>
            <a:r>
              <a:rPr lang="en-US" altLang="zh-CN" sz="6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Britannic Bold" panose="020B0903060703020204" pitchFamily="34" charset="0"/>
                <a:ea typeface="+mj-ea"/>
                <a:cs typeface="Arial" panose="020B0604020202020204" pitchFamily="34" charset="0"/>
              </a:rPr>
              <a:t> </a:t>
            </a:r>
            <a:r>
              <a:rPr lang="en-US" altLang="zh-CN" sz="6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Britannic Bold" panose="020B0903060703020204" pitchFamily="34" charset="0"/>
                <a:ea typeface="+mj-ea"/>
                <a:cs typeface="Arial" panose="020B0604020202020204" pitchFamily="34" charset="0"/>
              </a:rPr>
              <a:t>em</a:t>
            </a:r>
            <a:r>
              <a:rPr lang="en-US" altLang="zh-CN" sz="6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Britannic Bold" panose="020B0903060703020204" pitchFamily="34" charset="0"/>
                <a:ea typeface="+mj-ea"/>
                <a:cs typeface="Arial" panose="020B0604020202020204" pitchFamily="34" charset="0"/>
              </a:rPr>
              <a:t> </a:t>
            </a:r>
            <a:r>
              <a:rPr lang="en-US" altLang="zh-CN" sz="6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Britannic Bold" panose="020B0903060703020204" pitchFamily="34" charset="0"/>
                <a:ea typeface="+mj-ea"/>
                <a:cs typeface="Arial" panose="020B0604020202020204" pitchFamily="34" charset="0"/>
              </a:rPr>
              <a:t>học</a:t>
            </a:r>
            <a:r>
              <a:rPr lang="en-US" altLang="zh-CN" sz="6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Britannic Bold" panose="020B0903060703020204" pitchFamily="34" charset="0"/>
                <a:ea typeface="+mj-ea"/>
                <a:cs typeface="Arial" panose="020B0604020202020204" pitchFamily="34" charset="0"/>
              </a:rPr>
              <a:t> </a:t>
            </a:r>
            <a:r>
              <a:rPr lang="en-US" altLang="zh-CN" sz="6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Britannic Bold" panose="020B0903060703020204" pitchFamily="34" charset="0"/>
                <a:ea typeface="+mj-ea"/>
                <a:cs typeface="Arial" panose="020B0604020202020204" pitchFamily="34" charset="0"/>
              </a:rPr>
              <a:t>tốt</a:t>
            </a:r>
            <a:r>
              <a:rPr lang="en-US" altLang="zh-CN" sz="6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Britannic Bold" panose="020B0903060703020204" pitchFamily="34" charset="0"/>
                <a:ea typeface="+mj-ea"/>
                <a:cs typeface="Arial" panose="020B0604020202020204" pitchFamily="34" charset="0"/>
              </a:rPr>
              <a:t>!</a:t>
            </a:r>
            <a:endParaRPr lang="zh-CN" altLang="en-US" sz="6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Britannic Bold" panose="020B0903060703020204" pitchFamily="34" charset="0"/>
              <a:ea typeface="+mj-ea"/>
              <a:cs typeface="Arial" panose="020B0604020202020204" pitchFamily="34" charset="0"/>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Tree>
    <p:extLst>
      <p:ext uri="{BB962C8B-B14F-4D97-AF65-F5344CB8AC3E}">
        <p14:creationId xmlns:p14="http://schemas.microsoft.com/office/powerpoint/2010/main" val="2116580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177093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0" name="组合 89"/>
          <p:cNvGrpSpPr/>
          <p:nvPr/>
        </p:nvGrpSpPr>
        <p:grpSpPr>
          <a:xfrm>
            <a:off x="516953"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4" name="组合 93"/>
          <p:cNvGrpSpPr/>
          <p:nvPr/>
        </p:nvGrpSpPr>
        <p:grpSpPr>
          <a:xfrm>
            <a:off x="391691"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8" name="组合 97"/>
          <p:cNvGrpSpPr/>
          <p:nvPr/>
        </p:nvGrpSpPr>
        <p:grpSpPr>
          <a:xfrm>
            <a:off x="255831" y="5251468"/>
            <a:ext cx="800567"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135" name="椭圆 134"/>
          <p:cNvSpPr>
            <a:spLocks noChangeAspect="1"/>
          </p:cNvSpPr>
          <p:nvPr/>
        </p:nvSpPr>
        <p:spPr>
          <a:xfrm>
            <a:off x="449423"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椭圆 135"/>
          <p:cNvSpPr>
            <a:spLocks noChangeAspect="1"/>
          </p:cNvSpPr>
          <p:nvPr/>
        </p:nvSpPr>
        <p:spPr>
          <a:xfrm>
            <a:off x="449423"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658714"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8" name="任意多边形 137"/>
          <p:cNvSpPr/>
          <p:nvPr/>
        </p:nvSpPr>
        <p:spPr>
          <a:xfrm>
            <a:off x="1207915" y="3961828"/>
            <a:ext cx="3673574"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9" name="椭圆 138"/>
          <p:cNvSpPr>
            <a:spLocks noChangeAspect="1"/>
          </p:cNvSpPr>
          <p:nvPr/>
        </p:nvSpPr>
        <p:spPr>
          <a:xfrm>
            <a:off x="805218" y="396182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0" name="文本框 139"/>
          <p:cNvSpPr txBox="1"/>
          <p:nvPr/>
        </p:nvSpPr>
        <p:spPr>
          <a:xfrm>
            <a:off x="1001872" y="4111884"/>
            <a:ext cx="859817" cy="707886"/>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266128" y="4240059"/>
            <a:ext cx="1610410"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GENE</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901083"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3" name="椭圆 142"/>
          <p:cNvSpPr>
            <a:spLocks noChangeAspect="1"/>
          </p:cNvSpPr>
          <p:nvPr/>
        </p:nvSpPr>
        <p:spPr>
          <a:xfrm>
            <a:off x="5901083"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4" name="椭圆 143"/>
          <p:cNvSpPr>
            <a:spLocks noChangeAspect="1"/>
          </p:cNvSpPr>
          <p:nvPr/>
        </p:nvSpPr>
        <p:spPr>
          <a:xfrm>
            <a:off x="6110374"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5" name="任意多边形 144"/>
          <p:cNvSpPr/>
          <p:nvPr/>
        </p:nvSpPr>
        <p:spPr>
          <a:xfrm>
            <a:off x="6732842" y="3961828"/>
            <a:ext cx="5224696"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6" name="椭圆 145"/>
          <p:cNvSpPr>
            <a:spLocks noChangeAspect="1"/>
          </p:cNvSpPr>
          <p:nvPr/>
        </p:nvSpPr>
        <p:spPr>
          <a:xfrm>
            <a:off x="6256878" y="396182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 name="文本框 146"/>
          <p:cNvSpPr txBox="1"/>
          <p:nvPr/>
        </p:nvSpPr>
        <p:spPr>
          <a:xfrm>
            <a:off x="6454349" y="4111884"/>
            <a:ext cx="841011" cy="707886"/>
          </a:xfrm>
          <a:prstGeom prst="rect">
            <a:avLst/>
          </a:prstGeom>
          <a:noFill/>
        </p:spPr>
        <p:txBody>
          <a:bodyPr wrap="square" rtlCol="0">
            <a:spAutoFit/>
          </a:bodyPr>
          <a:lstStyle/>
          <a:p>
            <a:r>
              <a:rPr lang="en-US" altLang="zh-CN" sz="4000" dirty="0">
                <a:solidFill>
                  <a:srgbClr val="009900">
                    <a:lumMod val="75000"/>
                  </a:srgbClr>
                </a:solidFill>
                <a:latin typeface="Impact" panose="020B0806030902050204" pitchFamily="34" charset="0"/>
              </a:rPr>
              <a:t>04</a:t>
            </a:r>
            <a:endParaRPr lang="zh-CN" altLang="en-US" sz="4000" dirty="0">
              <a:solidFill>
                <a:srgbClr val="009900">
                  <a:lumMod val="75000"/>
                </a:srgbClr>
              </a:solidFill>
              <a:latin typeface="Impact" panose="020B0806030902050204" pitchFamily="34" charset="0"/>
            </a:endParaRPr>
          </a:p>
        </p:txBody>
      </p:sp>
      <p:sp>
        <p:nvSpPr>
          <p:cNvPr id="148" name="文本框 147"/>
          <p:cNvSpPr txBox="1"/>
          <p:nvPr/>
        </p:nvSpPr>
        <p:spPr>
          <a:xfrm>
            <a:off x="7618973" y="4240059"/>
            <a:ext cx="3914313" cy="523220"/>
          </a:xfrm>
          <a:prstGeom prst="rect">
            <a:avLst/>
          </a:prstGeom>
          <a:noFill/>
        </p:spPr>
        <p:txBody>
          <a:bodyPr wrap="square" rtlCol="0">
            <a:spAutoFit/>
          </a:bodyPr>
          <a:lstStyle/>
          <a:p>
            <a:r>
              <a:rPr lang="en-US" altLang="zh-CN" sz="28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 RIBONUCLEIC ACID</a:t>
            </a:r>
            <a:endParaRPr lang="zh-CN" altLang="en-US" sz="28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37908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0" name="椭圆 149"/>
          <p:cNvSpPr>
            <a:spLocks noChangeAspect="1"/>
          </p:cNvSpPr>
          <p:nvPr/>
        </p:nvSpPr>
        <p:spPr>
          <a:xfrm>
            <a:off x="37908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1" name="椭圆 150"/>
          <p:cNvSpPr>
            <a:spLocks noChangeAspect="1"/>
          </p:cNvSpPr>
          <p:nvPr/>
        </p:nvSpPr>
        <p:spPr>
          <a:xfrm>
            <a:off x="588379"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2" name="任意多边形 151"/>
          <p:cNvSpPr/>
          <p:nvPr/>
        </p:nvSpPr>
        <p:spPr>
          <a:xfrm>
            <a:off x="1137579" y="1737645"/>
            <a:ext cx="4425687"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3" name="椭圆 152"/>
          <p:cNvSpPr>
            <a:spLocks noChangeAspect="1"/>
          </p:cNvSpPr>
          <p:nvPr/>
        </p:nvSpPr>
        <p:spPr>
          <a:xfrm>
            <a:off x="734883" y="173764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4" name="文本框 153"/>
          <p:cNvSpPr txBox="1"/>
          <p:nvPr/>
        </p:nvSpPr>
        <p:spPr>
          <a:xfrm>
            <a:off x="935456" y="1887704"/>
            <a:ext cx="769549" cy="707886"/>
          </a:xfrm>
          <a:prstGeom prst="rect">
            <a:avLst/>
          </a:prstGeom>
          <a:noFill/>
        </p:spPr>
        <p:txBody>
          <a:bodyPr wrap="square" rtlCol="0">
            <a:spAutoFit/>
          </a:bodyPr>
          <a:lstStyle/>
          <a:p>
            <a:r>
              <a:rPr lang="en-US" altLang="zh-CN" sz="4000" dirty="0">
                <a:solidFill>
                  <a:srgbClr val="FF3300"/>
                </a:solidFill>
                <a:latin typeface="Impact" panose="020B0806030902050204" pitchFamily="34" charset="0"/>
              </a:rPr>
              <a:t>01</a:t>
            </a:r>
            <a:endParaRPr lang="zh-CN" altLang="en-US" sz="4000" dirty="0">
              <a:solidFill>
                <a:srgbClr val="FF3300"/>
              </a:solidFill>
              <a:latin typeface="Impact" panose="020B0806030902050204" pitchFamily="34" charset="0"/>
            </a:endParaRPr>
          </a:p>
        </p:txBody>
      </p:sp>
      <p:sp>
        <p:nvSpPr>
          <p:cNvPr id="155" name="文本框 154"/>
          <p:cNvSpPr txBox="1"/>
          <p:nvPr/>
        </p:nvSpPr>
        <p:spPr>
          <a:xfrm>
            <a:off x="2107701" y="1819141"/>
            <a:ext cx="3412168" cy="954107"/>
          </a:xfrm>
          <a:prstGeom prst="rect">
            <a:avLst/>
          </a:prstGeom>
          <a:noFill/>
        </p:spPr>
        <p:txBody>
          <a:bodyPr wrap="square" rtlCol="0">
            <a:spAutoFit/>
          </a:bodyPr>
          <a:lstStyle/>
          <a:p>
            <a:r>
              <a:rPr lang="en-US" altLang="zh-CN" sz="28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rPr>
              <a:t>KHÁI NIỆM NUCLEIC ACID</a:t>
            </a:r>
            <a:endParaRPr lang="zh-CN" altLang="en-US" sz="28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887019"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7" name="椭圆 156"/>
          <p:cNvSpPr>
            <a:spLocks noChangeAspect="1"/>
          </p:cNvSpPr>
          <p:nvPr/>
        </p:nvSpPr>
        <p:spPr>
          <a:xfrm>
            <a:off x="5887019"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8" name="椭圆 157"/>
          <p:cNvSpPr>
            <a:spLocks noChangeAspect="1"/>
          </p:cNvSpPr>
          <p:nvPr/>
        </p:nvSpPr>
        <p:spPr>
          <a:xfrm>
            <a:off x="6096310"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9" name="任意多边形 158"/>
          <p:cNvSpPr/>
          <p:nvPr/>
        </p:nvSpPr>
        <p:spPr>
          <a:xfrm>
            <a:off x="6637380" y="1728836"/>
            <a:ext cx="5320158"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0" name="椭圆 159"/>
          <p:cNvSpPr>
            <a:spLocks noChangeAspect="1"/>
          </p:cNvSpPr>
          <p:nvPr/>
        </p:nvSpPr>
        <p:spPr>
          <a:xfrm>
            <a:off x="6242814" y="173764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1" name="文本框 160"/>
          <p:cNvSpPr txBox="1"/>
          <p:nvPr/>
        </p:nvSpPr>
        <p:spPr>
          <a:xfrm>
            <a:off x="6440202" y="1887704"/>
            <a:ext cx="842892" cy="707886"/>
          </a:xfrm>
          <a:prstGeom prst="rect">
            <a:avLst/>
          </a:prstGeom>
          <a:noFill/>
        </p:spPr>
        <p:txBody>
          <a:bodyPr wrap="square" rtlCol="0">
            <a:spAutoFit/>
          </a:bodyPr>
          <a:lstStyle/>
          <a:p>
            <a:r>
              <a:rPr lang="en-US" altLang="zh-CN" sz="4000" dirty="0">
                <a:solidFill>
                  <a:srgbClr val="FF9900">
                    <a:lumMod val="75000"/>
                  </a:srgbClr>
                </a:solidFill>
                <a:latin typeface="Impact" panose="020B0806030902050204" pitchFamily="34" charset="0"/>
              </a:rPr>
              <a:t>02</a:t>
            </a:r>
            <a:endParaRPr lang="zh-CN" altLang="en-US" sz="4000" dirty="0">
              <a:solidFill>
                <a:srgbClr val="FF9900">
                  <a:lumMod val="75000"/>
                </a:srgbClr>
              </a:solidFill>
              <a:latin typeface="Impact" panose="020B0806030902050204" pitchFamily="34" charset="0"/>
            </a:endParaRPr>
          </a:p>
        </p:txBody>
      </p:sp>
      <p:sp>
        <p:nvSpPr>
          <p:cNvPr id="162" name="文本框 161"/>
          <p:cNvSpPr txBox="1"/>
          <p:nvPr/>
        </p:nvSpPr>
        <p:spPr>
          <a:xfrm>
            <a:off x="7506171" y="1853508"/>
            <a:ext cx="4156132" cy="954107"/>
          </a:xfrm>
          <a:prstGeom prst="rect">
            <a:avLst/>
          </a:prstGeom>
          <a:noFill/>
        </p:spPr>
        <p:txBody>
          <a:bodyPr wrap="square" rtlCol="0">
            <a:spAutoFit/>
          </a:bodyPr>
          <a:lstStyle/>
          <a:p>
            <a:pPr algn="ctr"/>
            <a:r>
              <a:rPr lang="en-US" altLang="zh-CN" sz="28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DEOXYRIBONUCLEIC ACID</a:t>
            </a:r>
            <a:endParaRPr lang="zh-CN" altLang="en-US" sz="28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TextBox 45">
            <a:extLst>
              <a:ext uri="{FF2B5EF4-FFF2-40B4-BE49-F238E27FC236}">
                <a16:creationId xmlns:a16="http://schemas.microsoft.com/office/drawing/2014/main" id="{23C9C5C2-EFF0-4327-B7FE-A97DC31977C1}"/>
              </a:ext>
            </a:extLst>
          </p:cNvPr>
          <p:cNvSpPr txBox="1"/>
          <p:nvPr/>
        </p:nvSpPr>
        <p:spPr>
          <a:xfrm>
            <a:off x="4613870" y="127370"/>
            <a:ext cx="2964259"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NỘI DUNG</a:t>
            </a:r>
          </a:p>
        </p:txBody>
      </p:sp>
    </p:spTree>
    <p:extLst>
      <p:ext uri="{BB962C8B-B14F-4D97-AF65-F5344CB8AC3E}">
        <p14:creationId xmlns:p14="http://schemas.microsoft.com/office/powerpoint/2010/main" val="4069933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340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60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80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400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420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440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60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60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62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64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66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8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70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72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9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81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83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5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7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9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91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uyensinhdilientuyendung.vn/wp-content/uploads/2019/04/cac-buoc-chuan-bi-cho-bai-thuyet-trinh-tieng-anh-1.jpg">
            <a:extLst>
              <a:ext uri="{FF2B5EF4-FFF2-40B4-BE49-F238E27FC236}">
                <a16:creationId xmlns:a16="http://schemas.microsoft.com/office/drawing/2014/main" id="{0F2A4E8C-4F4F-418A-A1E0-F1B55FDB1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1C0DC5-A5D7-465B-942B-13ECC8B13FFE}"/>
              </a:ext>
            </a:extLst>
          </p:cNvPr>
          <p:cNvSpPr txBox="1"/>
          <p:nvPr/>
        </p:nvSpPr>
        <p:spPr>
          <a:xfrm>
            <a:off x="6996456" y="1789930"/>
            <a:ext cx="4090736" cy="2123658"/>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KHÁI NIỆM NUCLEIC ACID</a:t>
            </a:r>
          </a:p>
        </p:txBody>
      </p:sp>
    </p:spTree>
    <p:extLst>
      <p:ext uri="{BB962C8B-B14F-4D97-AF65-F5344CB8AC3E}">
        <p14:creationId xmlns:p14="http://schemas.microsoft.com/office/powerpoint/2010/main" val="3547646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set>
                                      <p:cBhvr>
                                        <p:cTn id="7" dur="136" fill="hold">
                                          <p:stCondLst>
                                            <p:cond delay="0"/>
                                          </p:stCondLst>
                                        </p:cTn>
                                        <p:tgtEl>
                                          <p:spTgt spid="4">
                                            <p:txEl>
                                              <p:pRg st="0" end="0"/>
                                            </p:txEl>
                                          </p:spTgt>
                                        </p:tgtEl>
                                        <p:attrNameLst>
                                          <p:attrName>style.rotation</p:attrName>
                                        </p:attrNameLst>
                                      </p:cBhvr>
                                      <p:to>
                                        <p:strVal val="-45.0"/>
                                      </p:to>
                                    </p:set>
                                    <p:anim calcmode="lin" valueType="num">
                                      <p:cBhvr>
                                        <p:cTn id="8" dur="136" fill="hold">
                                          <p:stCondLst>
                                            <p:cond delay="136"/>
                                          </p:stCondLst>
                                        </p:cTn>
                                        <p:tgtEl>
                                          <p:spTgt spid="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136" fill="hold">
                                          <p:stCondLst>
                                            <p:cond delay="0"/>
                                          </p:stCondLst>
                                        </p:cTn>
                                        <p:tgtEl>
                                          <p:spTgt spid="4">
                                            <p:txEl>
                                              <p:pRg st="0" end="0"/>
                                            </p:txEl>
                                          </p:spTgt>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6"/>
                                          </p:stCondLst>
                                        </p:cTn>
                                        <p:tgtEl>
                                          <p:spTgt spid="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10DBF4-C4E3-4339-8A07-B5EF6E4AC5F7}"/>
              </a:ext>
            </a:extLst>
          </p:cNvPr>
          <p:cNvSpPr txBox="1"/>
          <p:nvPr/>
        </p:nvSpPr>
        <p:spPr>
          <a:xfrm>
            <a:off x="5844209" y="2274838"/>
            <a:ext cx="5575088" cy="286232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vi-VN" sz="3600" dirty="0">
                <a:latin typeface="Times New Roman" panose="02020603050405020304" pitchFamily="18" charset="0"/>
                <a:cs typeface="Times New Roman" panose="02020603050405020304" pitchFamily="18" charset="0"/>
              </a:rPr>
              <a:t> đọc thông tin trong SGK thảo luận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bàn</a:t>
            </a:r>
            <a:r>
              <a:rPr lang="vi-VN" sz="3600" dirty="0">
                <a:latin typeface="Times New Roman" panose="02020603050405020304" pitchFamily="18" charset="0"/>
                <a:cs typeface="Times New Roman" panose="02020603050405020304" pitchFamily="18" charset="0"/>
              </a:rPr>
              <a:t>, thiết kế sơ đồ tư duy nội dung về nucleic acid trong </a:t>
            </a:r>
            <a:r>
              <a:rPr lang="en-US" sz="3600" dirty="0">
                <a:latin typeface="Times New Roman" panose="02020603050405020304" pitchFamily="18" charset="0"/>
                <a:cs typeface="Times New Roman" panose="02020603050405020304" pitchFamily="18" charset="0"/>
              </a:rPr>
              <a:t>5</a:t>
            </a:r>
            <a:r>
              <a:rPr lang="vi-VN" sz="3600" dirty="0">
                <a:latin typeface="Times New Roman" panose="02020603050405020304" pitchFamily="18" charset="0"/>
                <a:cs typeface="Times New Roman" panose="02020603050405020304" pitchFamily="18" charset="0"/>
              </a:rPr>
              <a:t> phút</a:t>
            </a:r>
            <a:r>
              <a:rPr lang="en-US" sz="36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39427F18-4197-46DE-9343-DF2CC2614007}"/>
              </a:ext>
            </a:extLst>
          </p:cNvPr>
          <p:cNvSpPr txBox="1"/>
          <p:nvPr/>
        </p:nvSpPr>
        <p:spPr>
          <a:xfrm>
            <a:off x="1256837" y="14068"/>
            <a:ext cx="839360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 KHÁI NIỆM NUCLEIC ACID</a:t>
            </a:r>
          </a:p>
        </p:txBody>
      </p:sp>
      <p:pic>
        <p:nvPicPr>
          <p:cNvPr id="9" name="Đồng hồ đếm ngược 5 phút - 5 Minutes">
            <a:hlinkClick r:id="" action="ppaction://media"/>
            <a:extLst>
              <a:ext uri="{FF2B5EF4-FFF2-40B4-BE49-F238E27FC236}">
                <a16:creationId xmlns:a16="http://schemas.microsoft.com/office/drawing/2014/main" id="{58939159-94BC-46AE-8686-EB3C3C8CF6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50437" y="84397"/>
            <a:ext cx="2302933" cy="1295400"/>
          </a:xfrm>
          <a:prstGeom prst="rect">
            <a:avLst/>
          </a:prstGeom>
        </p:spPr>
      </p:pic>
      <p:pic>
        <p:nvPicPr>
          <p:cNvPr id="2050" name="Picture 2" descr="Axit nucleic là gì? Cơ chế hoạt động và chức năng cần biết">
            <a:extLst>
              <a:ext uri="{FF2B5EF4-FFF2-40B4-BE49-F238E27FC236}">
                <a16:creationId xmlns:a16="http://schemas.microsoft.com/office/drawing/2014/main" id="{627A30B0-7226-48E8-92A0-A7AB8F371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843" y="1101560"/>
            <a:ext cx="5575089" cy="551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499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11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9"/>
                </p:tgtEl>
              </p:cMediaNode>
            </p:video>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uyensinhdilientuyendung.vn/wp-content/uploads/2019/04/cac-buoc-chuan-bi-cho-bai-thuyet-trinh-tieng-anh-1.jpg">
            <a:extLst>
              <a:ext uri="{FF2B5EF4-FFF2-40B4-BE49-F238E27FC236}">
                <a16:creationId xmlns:a16="http://schemas.microsoft.com/office/drawing/2014/main" id="{0F2A4E8C-4F4F-418A-A1E0-F1B55FDB1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1C0DC5-A5D7-465B-942B-13ECC8B13FFE}"/>
              </a:ext>
            </a:extLst>
          </p:cNvPr>
          <p:cNvSpPr txBox="1"/>
          <p:nvPr/>
        </p:nvSpPr>
        <p:spPr>
          <a:xfrm>
            <a:off x="6954253" y="1227222"/>
            <a:ext cx="4090736" cy="3046988"/>
          </a:xfrm>
          <a:prstGeom prst="rect">
            <a:avLst/>
          </a:prstGeom>
          <a:noFill/>
        </p:spPr>
        <p:txBody>
          <a:bodyPr wrap="square" rtlCol="0">
            <a:spAutoFit/>
          </a:bodyPr>
          <a:lstStyle/>
          <a:p>
            <a:pPr algn="ctr"/>
            <a:r>
              <a:rPr lang="en-US" sz="4800" dirty="0">
                <a:latin typeface="Tahoma" panose="020B0604030504040204" pitchFamily="34" charset="0"/>
                <a:ea typeface="Tahoma" panose="020B0604030504040204" pitchFamily="34" charset="0"/>
                <a:cs typeface="Tahoma" panose="020B0604030504040204" pitchFamily="34" charset="0"/>
              </a:rPr>
              <a:t>ĐẠI DIỆN NHÓM TRÌNH BÀY SẢN PHẨM</a:t>
            </a:r>
          </a:p>
        </p:txBody>
      </p:sp>
    </p:spTree>
    <p:extLst>
      <p:ext uri="{BB962C8B-B14F-4D97-AF65-F5344CB8AC3E}">
        <p14:creationId xmlns:p14="http://schemas.microsoft.com/office/powerpoint/2010/main" val="954296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CURRENT_PLAYER_ID" val="universal"/>
  <p:tag name="ISPRING_LMS_API_VERSION" val="SCORM 1.2"/>
  <p:tag name="ISPRING_ULTRA_SCORM_COURSE_ID" val="5AECB154-2D41-468C-9427-3FA3CC1B526A"/>
  <p:tag name="ISPRING_CMI5_LAUNCH_METHOD" val="any window"/>
  <p:tag name="ISPRINGCLOUDFOLDERID" val="1"/>
  <p:tag name="ISPRINGONLINEFOLDERID" val="1"/>
  <p:tag name="ISPRING_SCORM_RATE_SLIDES" val="0"/>
  <p:tag name="ISPRING_SCORM_PASSING_SCORE" val="0.000000"/>
  <p:tag name="ISPRING_PRESENTATION_TITLE" val="BIEU DIEN LUC"/>
  <p:tag name="ISPRING_FIRST_PUBLISH" val="1"/>
  <p:tag name="ISPRING_PROJECT_VERSION" val="9"/>
  <p:tag name="ISPRING_PROJECT_FOLDER_UPDATED" val="1"/>
  <p:tag name="ISPRING_PRESENTER_PHOTO_0" val="png|iVBORw0KGgoAAAANSUhEUgAAAOQAAAFACAYAAACsrdDBAAAAAXNSR0IArs4c6QAAAARnQU1BAACx&#10;jwv8YQUAAAAJcEhZcwAAEnQAABJ0Ad5mH3gAAP+lSURBVHhe7P11dBxZuu2L9rjj3ffeufvs3l1g&#10;EjMzM6NlZmZmZmZbZsu2bMuWLLZldnGZUWa2zMxUVQ3nnPfeGHe++a3IkELplKvcXdVde5z9xxwR&#10;GRkRGZm5fmt+31orVvwhdssJfEgx5cdrKbr85Eeokjr1nmLKKqmT7ymq7EQtRZYeN+moBR2jTlqQ&#10;dpwcL9dQfR45Pz/bXJauT5Ncu/Y9jNdU891+qd4/dyyVsOV9xcn7W04jduuZaqnXVJy8b1Isr01p&#10;a+19dRn3raUKnseC4nkeS0qoOFMteS3nMN9HVxLPk7zNks5aVMr2cxaVZFAi9xMlbTuH1G0XqpW2&#10;/aJSKpW8432l7riMtB1X3lP6jksWlbHz8kcpXZa7rlQrc/dVNKaa7KpR1s4rSo25Lu+ZK3P3Neq6&#10;UuM9VdX6LyDrVA2Q+nn0c36c3j/3zwEZY4JSltHlAoJW6I1w/TOB1F/LOYzvG/VfQP5KQJoDp+v3&#10;BGRU2TELku2VFiRQatcZs0WDSp1Lzs/P/qVAyrH68brkPMbXPy85hwaYUeJ48VK4zRRLWdo/zlDw&#10;jYBZglFk3KeWzEDUZQTr79VvDWQKQdQlIIpS/gvI//2ANIfy41Q3kJaA+bWANIJilCUYRZb2/Vj9&#10;1kAmE0RdAqKu/wLSYsGrS3UUSBb46jzIoOhfCUg5tgYouQ45398PpEj/Tubbf06WgNFCTQHKXDW/&#10;kXYN2nq8eejIff8ZQMpn6Ovm4au5PhbI1B3n31MKZQnIRAKZtP1CtSxBaNR/AVmnpFDWFDJd/1wg&#10;dZf8WCA1SMzPY3z986oLGnFJvqdLYKwQaY04Irk2/ffSwCEcXCZQiTw+ge+r65NzmSROqtyU50zg&#10;cYn8LF3yWr2vzlVblgAT/ReQlvWbAhldyryIkpBRByNOChNff4xqg6hLCqUFIA0FXfbTAdSv5T29&#10;d15NNcAaQdYbd+S8NaAKZOYwivRGFPW+aT91jeWWZekcIs3haiuGimShjqBkHx12/TPjy1hgSyoJ&#10;ED93O695+xlElp9FRCmPKeF3LDmBeH6PuK2sCLce4f9yDCncN720Eqn5x7jPUYSWHeX+RxBFxZYf&#10;JXgUf4dEfpeULWeQvvUcMsrOIbWEuSX/D4FKCrn+P4v7xm/TVAtSSoewBgyGj9vPc9s5HsuKhb+H&#10;LBO3naeMABn25/EiI4xaaGqCi+upVNr2s0qWQK1bNfmkUXqjj8gSgCIjYJnbL1WrMWE2KtOwn4CY&#10;Tsgydl1T0oESZRCw9D1XlQTQTAGVyuJ+TXdVvaes3TUQ1gIyhn+4DpUO5IdkhNAoS8D8M4A0wijb&#10;NCBrg6jLHCIFiemajPupazQDUZelc4jMYVTfkYqke0RWf2/NIdXvwGMSBEieM0F+i60nELetkvkS&#10;nY1uKNsE1Hh+p1Tuk1LE77zxCKILCGcJr7OU5yvluUp4TYRXAA7nbxAhv8v2SkRWcLn1GEE+hoRt&#10;BHTbSeVkiRUCFYEgGPHqe/IzTEAaofwwkOcJokAtDUiy/cNAmsP4ewXSCKJyt38FkObA/ZzMofiw&#10;flsgjTCq46u3fwSQdcjSdYssnUNkDqOuaAHQBKK4ia4YAZxOGCsOyPA7nnlurOk3UI1efD+awEYp&#10;6Pg9ivgdi5lK8LPkdw0rPozk9YeQnnsISRsOIzb/KGK4TzTPGc7jI0SssCIY3scS0MRd4mr8PB4r&#10;kKXsvMAQ8QISCcPHACngiUPGbz2rvocsPwSkEcbfM5DmMJoDqcH4vxmQlpxXZISuLhk/9/cEZLUr&#10;ErCYMr4mMPFcj2dhjqKThxcdQeTmQ4inoghVcN4xhNMJI/MOITbvIOI3HEDypm8Qv7YCEQs2IWTS&#10;cgQNmQPfHhMR0nsqwvrPRMjgeQgavQTBk3IQMmM9InP2ImnzYaTSEQWuMC7DCVEyC7FAYgRTgEwg&#10;CCIjmB8CUgDUoZTlLwVSh/H3BqQlGP9lQEoYI3+Q/ifp0rcZJQ0QUVtY4C3ICESNfnsgpQVV/zxp&#10;UZVzmoMon6k3lLwn077G66s+3nScURbPQekASgto9dLUUKPOSxCji3mddLGI/CMI3ngQoSXMgeV3&#10;5XeMKziKFAKZumE/YhdvQfikFQgeMhXB/UYhuENveKe3gENYPBy8g+Hq5gdPZy+4+/jDJSAYTkHh&#10;cAyPg1NMKpziM2Gb0gKBPYcjZc5qpK/bifSyw0jfRRB3XETKF9eQtOsiw3r+fiXHCBXDYxOQSoRR&#10;JFD+HJC6fgmQOoipO0TSePP7A9IIozTMGIGsgfK/gOR7dUs+Q5e0agpIUXQiHUaBSD6zBiZZ6tL3&#10;rX191cebjqsl03mNMIpit/LzqaitvC6RfH9eXyzDTsn3IgljeOFxhG4+ptbjt4rDnCGghxCyfBt8&#10;pubBd9Ac+HUaBNesDrCPjoetnzfsvBzg5mwPd1sbuNg0gIddfXg71oeX4+dcfgZPh8/hZlcPLvYN&#10;4OxgDScHW7g1qg8PZye4BYTAOT4D3m17IXjwFAQsKEZa4UG02M3CysKcwAKbwEIWJ/CwgCcQjBg6&#10;Y8x2hq5UAsuGOZAJzEEFvhoYjarZT5e5M+owGYFU2wXGjwKSMP6KQGb9KkBqUi2oPF6Utes6z1X1&#10;nrJ23yCA76vOkFVAML7Wgawu6AZJA4VxX10xlMX9TTDqQOpQamBZ2J+AWFJ0GQu0BUWV163oLWcJ&#10;zjm1NG4zl+R9RulA1mqYUYBqkEaVH2W+dgQRW/g9WIjDuT1Ucr+Ss4jYfBKRhccQU3yU4el+hK/9&#10;AmFziuAzdD4cm/eEQ0QKXPxC4O3hBj9na0LWCO52hM++EbydbODjYk1ZKXlTXs4ivqe2yXtGWcHP&#10;zV6Tqx18XWwJrhXP1wguLu4ISspEVJ9xiJ29iXAeR+O9N5BCx0xk4YupuIBwhqERO/kbEA69VVbv&#10;gtArb1nq0l1UlzmQRhiNMnZviCScFhlH5JirFnSEKnXnJebCNarp9rik3jeXJTBFukOaywhtjWqA&#10;rK3rSCdk5srcc5Ogva/Mvbcs6qOAFBmdpEb/OJCa3t9XZAlGkSUYRUYAzaXB9nFAGh3S/Ltr1yjr&#10;dJXiU0gpYoEru4yobdcQuv2KyuEi1n+NmKWliJ+Rg+D+E+CS2Q72gVF0vwDYOTnB2aYRvGzqwdu+&#10;IUGzpQRCwuRqD38PJwR6OVOydEKApyO3OcDP3Z5A2sDTiQA7WVXLi0D7CIhuDupYkZ+HI89lB0+7&#10;z2Br/Tn+ZG2FP3kHwD2rHaJGTEPc6q1IKjrAUPU8obyEuDICWC5uWBsyHUxL8FnaJrIEo6guII3Q&#10;GfW/DZA6aOb6LYHUnNAI4u8XSCOMEprq37n29dE5yy4wFD2L8KIziCilQ5by/BsOIXlaHkL7T4dP&#10;s67wjkqEu6engi7Ywx6BHraUNfzdGxIwhqIujQgVHU1gJFC65LVAKhLo3MVBHRrCw1FbujFc1SXb&#10;3OisHo7W6jgfQu3Dcwikfm5WBJrnd7ODC8NbZ9tGcHB2gVUsw9q+ExC3cidSK84zEmLoyt83kS5p&#10;BE1vFDKHzwiqvk2XJRhFvy8gL1rUbwlkFiMTS/pdAFnjlpb21eCzJEswiowAmkuD7eeBjKbjGUHU&#10;Jd/XeG2qAaiUv03xOUSxMEfurGR4+jVC5xHE3lMQE94EQb7RBM8HUd7uSPB3QpKfI+K8XBFF5woh&#10;HAGuNvB3s1VhpreLiG7GUFWgEriMcrVrWC19m7NNfSXZ5u5gBRfbBkqyLufwpNwpJ8Lp4sKc1Mke&#10;nva28HWwg789tzW0QQMHbzg17oqo+fkMRY8jdscZNeLHPDQ1vtaXOoz6+n8+IC9Y1G8LJHNJC/po&#10;IPUcqpZYSI376qoLSK1Bxtg6+jsG0pQjioyNRVoDEq9ZgJR9d1xFbNExJCwuQuyQSQhIzYK7lzf8&#10;XRoizNsesYGuiAt0QaSPLcK97AmnG6IYikYy9Ixg6Bnh1AiBkj/SIXXIXEQEy5VOpsvNzooiqJSH&#10;g41aOls3UJL33e1lu4Sv1vAi1CJ5LUC6uTnBzdkBro52hNWOOaqtOoc3c1JfntfJxhG20VkImpaL&#10;hDLpw5T/RxvNI/99dLEMSjhR/f9WlwlZCqgCpcBZDaRlGEWWgJR+UUsg/fZAnregfwaQ19/TH+Qe&#10;PF1qjKnpB5bOaW3MqaafB1LbTyA0Si/ARomrqBZS1b0g++kFXAfATAo+S9IANJcRQHMJbO8ByXzJ&#10;XFGirWcRKf145ScQSkVwPbaClUnpCYQXn0Y4c61Q7hOy5RjilhYhYsh0BKe1Q4h/GELdnBHiYYWw&#10;MDtER7kgKswFof4OCPN1QXiAG0ICXBFAMH2dG9KpPoe/w2fwkpZS24ZwsKoH+0afq6WTTQM4UvbW&#10;9eFgkiPhc7QSR7RWcrax4nFWXLchaARaIKTLersxd3R3hCfX3R3lPe4jrirrBN/d0RYO3GbnXB+B&#10;7nRMW2vmtN5wSWkNvzFLEZa3H/Elx1kWTqrumVD+V2HlxxG1hWBuYYXN7Qn8H5L4m8swvRSWhVRx&#10;xR0SxtI9t/M9gW073U9Jg1G6OWq2aRIYUwhTGnM3TQKiLgFSQKzZpt6nkmtJB/IyQXtfGdwng+9r&#10;knVN5s6oiWErARRlEkKRgnGntJ5eVxIIFYi6LACZQfgESl0/C6SMpxTFUcp1TNBYGjYmMo420RVL&#10;6eGrEby6FMXPiirVpEMUoyB4HyBNPMaCjBAaZfkcfK+WA5ok2y2cI6L8AgFkXshaP5yFL0w+kyGp&#10;5JUBDFF9t15C5Hbus243AsfPQ1paEsKDvFn4bZj3WSPC1xmxwR6ICvBEuK8rwv0YogZ4cOmGIE8H&#10;BDCn82FO6GEvztQAto3qwaZhPS7rUw24Xl+9VqJT2tjxPcrOrj7sbTU52DSCI0F0IojOBNGFzifu&#10;5+DIbbwOD8Lo4+kMb3cnBaeXqxNBdYQbw1ZXQurizHCV+ay7XIeHM5zcXWHn6gI3D3c4x2bCb8hC&#10;pCwoQvTiMsRs+AoJ5UdZcR+h8x1H6i5CtfM8XfECK+XLSN5KB+Nvk0ynTN5aSYBOEgwCy98ogYU7&#10;iZLB49IPKf2N4nhGac4noGkDwVO3X+Z2Ed2PktfmSqGSeIy55PgMRizmyuRnZPJ6qoGr1vsNOqKm&#10;hLHprstQXSB0wcyd0p1xnes3lDIFul1VSBPtpvbceE9GMHVJ403jPdeRtedatd4HkrD9q4EUOCyB&#10;ZAlGkREgoyyfg+99BJDhDLci6X7xRaeRWsDCV0hXLToL/603EMIfP6r8IGJmL0dCy05ICgiHOwu7&#10;i+R/zAtD/d0QE+KJmCAPhPo4K1eMDHBXCvF2gp+rNbwdG6nuDVeC5WhN2Bp+DpsGn1mUdaNPYWP9&#10;CextPiN89eDqwFyRx7syPHWVsJVO5+7EEJSAeRI2L3euMy91ZygqLbHSKhvs7YIQX3cEernAR3dN&#10;F4FRA9KV1+7i6ghHF2fYu7jA1t0PHjGNEdq0M3wad4Rfq54I7jgQ4X0mI2bMMsTO2oToFTsQkX8A&#10;0RXMn2VgPCuuSHHU4pNIKT+HTIKaSveTfsO0nXKnP5fikBLK/gyQOpQfkgCZTHDM9fNA1sCYxVDX&#10;Eoyi3wrIjD0CZJVlIBNYIKuBpHRoLMEo+jWAlDGaliCwBJGmfz6QkZLbllYikSAmbj7PbQxP6Qgh&#10;uxjCLitBZJchiA6NRbQL3c/ZDv4s8EH+7ggL9EAEwQv1c0aorxOigzwVkMFejgj0sGdOJ32Mn8Od&#10;ILraMCS1+gwOjT6DrcBX/1NY1/+Ey0/4+lO1za7hZwxfP2X4+ilD188YntaDm209dbynY0OeT6CT&#10;/kc6s6s0DElrqrxuxHC4EXNYKwS62SCYIWkgXTmIcIZIFwpd2psVgzuvx0VyVjq1G6H0YJ7pRLjt&#10;6LzuBNTLg67J/NLGqhErBBl44AoX92A4BsbCJbEVgjqPQPKYbKQvLUXmhi/QtOgwMhneJvA3jGBl&#10;lsKwNoOumVFxFhkEMW0bw1MC/LFAGrdXv099LJBGGP9RIDMIog5kqiw/AOR7Lsn3jCN0qltZBUgF&#10;pYBF4HSwzEHU9bFA6ttriZ8njqirGgRLwFCWYBQZAapWXeDVpTqAjGctH1MojU/nkbD7GhL3nGUY&#10;+w1CR0yEX2pj+Ht6IcJV8kQXuLsxBPWiC/k4IYjgBXgQUE97OpIzYoK9VIjqRXjc6W7OVp/AqdF/&#10;wIWAORNGZ6vPmQ9+DjuGrHZ0SfuGhI+AOtE1VcOObQO4MUx1V6oHDwGRQEq/pbvt5wx5P4enPV87&#10;1Kca0HkbItClAULcrRDhZYsoLztEuFkhxLkB/LhfCGGN9GYu622PADe6tGMDuqzkn1ynW/pKaMul&#10;k10DgslKgzmuswNd2bEewbei8/J7uDYiqHRjT1f4+PoiJCQM0ZmtkdpzJFpNW4E263cgq4T5Z+lh&#10;JBXsR+rmg0hn3p3O/15uB0vd+v4AAA1IUQ186czXdOnbjPpYIBurfFGD0ChLMIosASk5Y+bOKiUB&#10;Mm3ndaSK6gBSnNMIpRFMgVJX473MLal/CZCxBEH1df2ugTzF8OsMXfEKYmTsZ3YxPNoNovsE0G3c&#10;4UcHdPVoCFe3+gxTG8LPpSELuLXKH6Xg+hPMEIauvs50IcLkZkNXlHBTXE5BSQmQCjxpuGlECAmH&#10;9efcp74apePJXFC6LLzpgr5O1vBnaBkofZgMN0OlEuBn+blaIcDdmu5rQ/Dt6MT2iPKxQ7y/A5KD&#10;XJAU6Ix4H3vEeNoggvtEetoikqCGeVoTWsIrbsoc00sagWRUED/P19SXaW9HMB3s4MyQ2Jmf78Tv&#10;4ka39fam2/O7Bfm5INBXQnSGw1IB+TM6SE1FbM9BSJ26BFlLixG/7kvEbfgWKZsPq/s40/i/p23R&#10;GmlqJEDq+jggU/j/mCvdAox1AdmEwFmCUfRrASkOaglIo6oHBsSzUIoUWEzKq6GxAKOoNojcpqQd&#10;azy+RrKttgRGo6rdktdhaX9zyKtlAaQPAam3rtaIoeyW84Sb23mchOxyB4asRxZLn2IVwrczb5y2&#10;Ft4pLQkJC6KTMwFwpVPY0UHqwcXpUzrLZwSjkcoN/RkaikP6MY+TIW6utp8yxPyUx4qLNSSYhNL6&#10;M7qb5nbuEoJSHtKHqFpAG8KDuaUXoZBhdCHM9yLcCZNbQ0TT9eK9bZEa6ITG4e7IDHNCRpgjssKc&#10;0YTrTUKoYEe0CHNB60h3tI3yQBsuW/F1q1BnbndGZqAdEn2tCGhDumcjRHnbIZzhdjhz21AZrCBD&#10;7xx4faw8HBi2OkqYamcDJ3t7ODrY0ymd+X1d4OHIPNRJG0kUEeiJ2GA35shOCGbYHhQWisiUdCS2&#10;aIfGo+ai+aJiNN7wjXLJxlsvIJNRh4xbTalgSMv/ILWCLllxDckVV7ldwlYdSr6mZGkOo0iATCWA&#10;ulJ4XAq3vQ+kOOYVZCrQjO4osMn22mpskhrXahogroCkVMsqARSlUwKkEqHLIICi9FpA1kgHUq0T&#10;QlGaaZlBGEV/iGNsL6obqBoJfHLLjUjfV/rqpOVRP49RsdyvGjaDzIGsFkGwVAmYX4eunwPyQ/lj&#10;9fZyglfK6yKsccxvwstOIayUDrnjFiMHwjhxMVyiE5mTMcRzbcAcy5YQ2qi8S3W8y6gZGfJGkHyZ&#10;y6kOflcb9VoGfXsw7PNk2CdjT6URx82aYWijzwmhdHPUh48MFrf9DP4MPX0cJS9sQCdshBDmgDF0&#10;tDQ/V7QOc0WHKGd0jHZB51hXdE1wRbdEN/RO8UD/DC8MzvDBMFGqF4YmeXDpg+HpvhiZ4Y+RmQEY&#10;luaLwcme6J/sjt48tnOMM1qHC7wOSA90QBpBygxxI+DuSCbsUYQ1wIWhsBNDYl6TG6/b2cEGznYy&#10;wkf6Me1ZcWgNSP7uzgzTXRHk48oQ3Q1hdE7JmxPCfJAS4Ytk/nZpHfohecJSJC7fgczCY2hSUonk&#10;bczPtxxHanklc0uGqhXXkbT1WvWgcHHKlO0MSbdf5dIykJakHJb7p2+/RplgJHiium5Erg0vc03J&#10;FZUbajIOIlcDyQU+M0kDj96lIY6XzvBTJMBZUqouQphm0B90EP8uIA36GCDrkiUYRZauRfQxQCr4&#10;LAAZV3waCQxNY1hzh9Mtw3iO2K0XkVR6FCEjZsEjKELB5MXQzs3FEc721rBnzudACYjSsCKNLAKg&#10;NNoIjG6S2xFGGeztwu3S2ikd9SoMZU7oSQh9mNMF8ZyS64W41kO4ez3EejRAmrcVmtPl2oUTvGhP&#10;9E70w8j0AExqGowZrSMxu30MZrQJx+TmQZjeNgSzOoZjftdoLO4Rj2W9krCcWtItGgs7hyO7SySW&#10;94zD0u4xmNsuGFOa+2JqqyBMaRWKUU0CMSDJC91iXNE+2hWdYj3QMc4TraPckEVQmwTThYOd6coN&#10;WWl8Sqf/DG6sWNwlbJXB6jL6hyG0lzu/M3Nnf09GD1SIryuhdFeuGRXkhcjIQEQlJyGxQ18kjZiH&#10;hLmbkZb3DRLLjxHASuWU6TsuEB4BUVph/zEgRQLibwekBp8l/T1AGmFM/+L2+0DqsgSAqDpkFeAM&#10;ModRScC14ISWYBRZglFk6TpEfy+Q+utIKqGIhYIhVATD1tCy00jmeVPzDiB4yEi4BPrC14r5lgfD&#10;NDcreBE8uQVKYJTWTsnt/AmgD4EVEGXEiwddz9OhgQLUg0sHgukmXRx87W1H97NvgHCCmOjP0DPA&#10;DukB1mgS1IihpT36JLhgdJonJjcLxExCM7t1KOa1j8Bigre8fQhyCdamvokoGJCEgv4JyO0TjbXU&#10;xoEJ2Dw8FaVjGmPr+KbYOi4dpSMTUTYqCTsnZWHb+AwUDo3Dml6hVDhyekRhSadwzBM4m/hiaIYH&#10;hqZ7YAjddkTTAIxuGYHJ7eIxsWU0esZ7IdPfBtFeDRDh0wjR/vaI9GH+yrzVUzX6NICzKyMARgb+&#10;hFMGwAd50zVNioxwR2SYF5LiE5DUogsi+45D0py1SNv8HTLKjyNt2xnmkGcJwmlk7ZZ7Ij8OSNlP&#10;uaLptco5dwiMdQNpDubHAqmDV5eMQKYLaBZkDqKuP+iF+2OAFIcU4Kph3MZwT4fQqN8ZkEZFEj5R&#10;jMxVU3IaoQxZZbhXk3V7EdZrEvyCfBg60s0YmrnQGV2Y/3nW/zeV/7lxXbov/OiAMsIlSHJGkzNK&#10;7iXrEr5KA46r3efMBRshmO4SzhAwkWFolq8tWgc0QpcIW/SPs8f4DFfMbxuIFZ0JXdcwbCJk+f1i&#10;CF0MNg+KRfmwRFSMTMY2avtoQjY2BbvGp6BidAK2jIpHxbgk7Jichr0zsvDVnBbYN7c5vp/TBPvn&#10;NcOR7DY4tLAlvp3VGLsncb9xPGZEHEp43sJ+scjrTTi7BmFOW29MbuKOiVmedNJAujHdt00IprJS&#10;GJkVgK5xrmgS0ADJ7p8hycMKiX72iPF3YKhqBw+6vLsTfx/+Jnq/p3LKAA+EBIhrOmj9sFHhiGzc&#10;FAk9ByNlbi4yc/civeQkkvh/pG47jcZ1AlkDnlHGAQPVMH4AyAwzIHUoPxZIS+4o+nuANMJoEUgd&#10;JmPBN8oIpAJRlw6hUR8A0hJMlmAUWboOkaVz/FIgI0xARnK/YMIYuucKYksOIWjAZHh4RSDYivmR&#10;mz1s3D6FlfX/BRerz2BdvyHsGzH3Y8Hzl9ZG5nu+LIghhFLgE2cUEH3EKbnubl8PAc716C42SPS2&#10;Rhpzs1ZBDugT64ZJdKNsFvi87tHY2j8WXw9NxNejkvHl2FR8OykD303NwPczGuPQvOY4urgtji5t&#10;hyNLWuPQ4hY4uKgZ9i9sgoMLqPlNsW9BFvZlN8OB5a1waFVbnFjRDqdWdsDZ1Z2VzqzuxNftcXJl&#10;cxxb2hxHFvD4mU3w3ZQsfDkhA1vHJGLTwEgs6xSAWU09MSnVFePTnAmmB0PkYMzrSMdsEYLhqd7o&#10;GuqI5j62SPe2QRwVTjDDg1wQwlw3wNNJASm3gKnBCD4uiAjwRmy4H8JDXRHMPDU2OhxxcSkI7DwI&#10;CTPWIzP/CJIYocTzv0ulW34skDqU1UDu+hCQF1W++o8BWTNkTm/cEf0aQGZ8eceyQwpMxtciIwjS&#10;8hnLQhwrt+pUXOD+FwgpoZRtIhZy6WvUuzdEcVvPV8sIplHa2FUZD6upBkhtrOt7Muxbo9O1wNPh&#10;jOD5wxmWyiihaJlYit9BWlSD5SbiL64ibnslgkbMh0dAFHwbfQIvqwZ0RRs40NXsrf6o+getGzWC&#10;i/TXMYfyYP7obs9cUEJRwudKedEZ/aRRx0W6KZhTujZCPAtthp8dWvlboUeoNcanuGFJ2yAU9I5G&#10;xdBkfDOhMQ5OzcLhaZk4MrMxjtPVTtLRTi9tjXMr2+Lymo64vLYzLudqurJOlp1wcW0HXFzdARcI&#10;4JkVrajWOL+6PS6t64Qr6zvjel5XVG3sjqq8bri6vguP4/Z17XEltz3P2Q7nV7bGmSUtcYJg75+T&#10;im+m0T3HxmLzwHCs7e6PVV38sbpnCDb0j0bB4ERsHBCvQuSlBHQiv0O3IOa7bp8g2o2hrJeM0SWY&#10;/k6UO0NVF3W/pvot3Agm3TI4wBWhgQQyzB+J4cGIiolCVPveSJxZgNT8E8zZTzGvlOF2F5TUWFVC&#10;lCTiujE81WHUQJRw9lrNkiBJo46udAGVx4syuX8m4W5spnQeY5QOXLrqQ6xChkHyWo3MMUm6O1SX&#10;B4HUW0711lORJRhFaXtvm3RHKf0L0d26gTSHUt9PvyVJWiVjBK6KixqUBth0B5SlJSD1/cyh1KfV&#10;UFDKNVUDqd0NYi7jnSW6BEojkBqUFD8zautFxPC64kvp9Pw8ATR01wUkM1SKmrQSzn5x8La1hQ/D&#10;Mkd7GR1TDw7SYS8Dva1lyBphdLJhGNpQ3Ykhd/V7EkpxRj9Pe/gKkC6NEOTC8NStIeI8rdAi0A5t&#10;A60wIMoOc5p6I69LKLYMiMHuMcn4ik54YHYzHFvUCifofqeWtsHZZe1wjg53aXVHXM3tiGsE8DoB&#10;vL5WUxWhVFrXBdf4+iqhvLyKoOV0wDXCK+/d3tAVdzd2o7rjLoG8vb4rbvI8Ves6KF0nmFfXtsWl&#10;nNa4uKoFwW/GCqApji3Mwvez0rF3cjLhTMC2UQkMjZOxZ2KqWm4ZGYOtwxhG92X+2doHQxJd0DrI&#10;BgmMAkJd6yGYoWwgQZR7MKVy8uZrXw+G9F7OCPNzV409kUFeiA/3RXq0PyJiYxDcth/iZ8rsBYfV&#10;1JcJ204hSfJKaeAhROouDsoykAKTqftBQakplSDqkuPkPCINxqvvST+HyNhyauw7NCptl6ZUrqeY&#10;JOvGRptfBqQGowbk3bqBtKS6gJTWyVjKCJoRMiOE+vtGGfetG0h5/b5+KZBRBFLmao0pOYX4ElYW&#10;m0+rG4lD+MdGEMaQGTnwDE2GW4MGcLb/DLbu0ileH3b1/wTrz/+oRs5IR7mC0VZudapHh5T5bT6H&#10;B/PGQIZpwZ52XDJ8paNGu32OVJ9GhNEGvSOtMSzeDgta+6J0UDy+Gp2C7yam4dAcho7zWqJycRu6&#10;lbhgN1zLNWkd3Y0Q3aDL3SRY1wnTNYFSQWUSXU9f3iCANwmeLOW1BmR33NvUQ+mOQMlttzZ2UbqZ&#10;11mpan1HnrMD4WxH12yPCznt6LRtULmUIfKiljjEcPgQw9uD85rg+9mZ+GZ6Kr6blYFvZmZhG0Pd&#10;DQMTMbNFAAZE2CDT2wqRrsyp+Tv5yMwFzCvdPBjCM78O8ZYuEU2hvm4KyriYQESH+SE4Igxh7Xsi&#10;aVEJUvmfx285jsStlWom9NSKcwwxNVf73wZIS/B9SDVdHTVAKqe0AJmsWwLRCKFRKmQV2E3SW3T1&#10;1+aqC0jzHFJaU8OLjiGu9AR1BmEbT7AGvszrPg2vycthF5kG50ZWdDfC6PAfDE3rw4khq32DTyjp&#10;2Nc67Z1kmBtDV80Z68GTMEqfYShdINS1ASJd6iGRMLbwb4juUY4YGO+EiclWWNnRD+VDYvDVuAQc&#10;nZ6OU/Ob4ATzwMrsljjD0PTiKoGCgK3vjpsbelDdKIFMRIA2ECCGobc2EDZuu03A7hBUWb+7qTse&#10;bO5F9eZ6D21bXnfc39gTD/K5nbq3kWBS9wu4zKdrbupGUOmg1O2NXQk73Zgh8KXVEsq2wZnlrXF2&#10;VRucY2h7JoeArmiJY0ua4kh2Fg4tysSBBaJmdNNm2DEqFQW9wjE61QttAhyQ6NwAwcytvV0bwtW9&#10;vhoc4e/uUD0FiUAZQSCDqGh/ZySHuSMmMRbRfccic9VOpDKPT6+Q0PUskreeReaWy8iqENAsA2kJ&#10;QqN+CZAqDzSAqDfSWIJRE0GjBLjq7osPwGdJvxjI9wq9+fvVklEv55ViKCNwugREuT3HCKQCT2+A&#10;MYW11UDy83Qg5bOqgTTsUyNejwUg1URc6to0KKXhRhpw5P7OJP7JcgeH5JEtKioRNXcjbKNS1GgU&#10;aUW1t/kPONgQOGtruFnpYWkjuqEVXG0awK7en+Bi/akaL+pFIP0cGigYw+mOsW71kO7VEG2DbTAg&#10;1gnj0zwwvbEblrV0QsWQKHw3JRX7pibj5PzGuLC8BUHMwjkuL7LgX85hyLlawlECR2e8JRJHEwAJ&#10;411CeY/gCEQPCNRDgvVwswDHZUFPPCrspSTb7wughO/Rpl54XNBb6VF+bzzka3lfjpfz6JL973J/&#10;qQAkNL5CMCXHvLSW+WguIaUuENSzzDlPLWuOk9RxCW8XN8Xxhc1weA7dc2oqCvtHYVaWNzr61keE&#10;zR9V36W3uw081OB3reVVFOTtpFpfA329FaBJUd6IjWFOmZKBzIGTkLxiJ9ILD7DCPAWZ1S6VQGZu&#10;+3WAbMw8M4v7mssSjCJjrlij3xhI83yxLiCr96PMgYw2gSayBKS6Z86wj4Co33plPE6/S1/O/48A&#10;qV1bbSCj+F5Y+UmE7GQFsvM0gmeuhU1yGzjILUw2/x0OzA89GlrD+3NxQm1KDE87hl4OhNOGcHKb&#10;G6GU26ZUpz9hDHGzIYz2iPKyR4avNdqGOKBfvBsmpHtiVmMPLGrqho3dfLBjeDQOzsjEyexmuEAH&#10;ury6NQt9M1xf34YhKd2PjnhdwtRcE4zUHQJ4V0HYlRB1UzA9IoSPCd6Tot54WtxHLUWyXYNU9hEY&#10;e+IJIXxW2FfT5r54ImByv/s8l8AtkGui426gM6swmWHsBuahecxdGc5eWsMclSHwNV7PZearZ1e2&#10;Zb7Zmg7KUHtJM+a9zXCcOrSwMY5MS8KeodGY18IfHYIdEcUc0p+5pLeLLXzdZSih5JYyeN0WgZ7O&#10;CPX2g6+fD/wYtnr5uyHKzwPNs1oifHwuElbtQmLZUcSo+WEFKAlJ6wbSCGAK9ze+/hggjTD+y4DU&#10;gTNXDJ1EE0EyyAicvI5iLSb3w8WKC8r7quW1RgKlLjlGlhaBLJdz1FQMta6lFoim/QmbQGkuubVL&#10;DcEjyOElJwgiAd3Oz2cYFLuNYG6rQnR2BVyTm8LGxlbdoe/I0NORS0871uiEz6HRp/Bgnuhna8Wa&#10;vhHd8nO48rWaFsNZpr5oCD+6ZKS7NRJ97JDpZ492/jboH+2MKY19MDPdCQsz7LC+vQeKenvh24kJ&#10;qGSId2lle1RJaMqCfpsF/B5d6SHhEfd6wBDzfh4djG4lesjw81E+3Y96XCBuRxAZlj4t7KP0rKgv&#10;nhf1U0uR2r5Ze+8JXdOox3TSR8o56bAEUHRfF+GU8PcO4bylQuOOSlV0xmu8zhvMU2+s66IalFQD&#10;Et3yYg7BlJZdAXMpwaRbivMfnZGCXSMikd2OThlmgyDm4650R09GET4ezC/lDhMvuf9Suo2cEeTj&#10;gQCC6OPlgiC6ZVxYCNLaDULqlLWILzjE/+2CClvTqcRtF5G07YJS8nauy3vbBcoa+Gok0Mp7Gogi&#10;mVNV6/6QbhCRdG1cRyYhyxC4JCfcWaWUZlIK37MkyReN+WN1HmkA1JL0rg6j3uv2sASAyBxEXUYY&#10;RdVAmoGoywikrvfhMp3XwnWIzPf/kARyaQiSu1ciiuXpWCfpkvK8i+MIKz2FwCVfw6/zWLh4eKmb&#10;f23F/RwJIkFztqtPGD9hmFoffgxT/Wwbwcu2ATxkuBsd1NtZpsGQuVKtEO5hhxR/RzQPdUG7MGf0&#10;DLHFxAxfLGoThEXN3LCmtStKe/ljz8gw5oxNcWUFYVzdGbfX9cCttXQpuuGD9T3weCNdbpOmxwRT&#10;nEyXAqzABJpJ1a5HCZC1VKjpWaEcK+eqDeRDgveIkqWuB6ZQWHfNW+s74da6jrjBvPIGQ1hpnRXJ&#10;etVa5pprGMZKA5DkmITy9NLmOEUgT9D9j81Jx6Gp8dg2LAKzWnmjbajMEdtIDRrwcWMuSTADvB0Q&#10;4u+OAHe5P9QJAZRMM+Ln7YJgXw9EhiUgvNtIRCzeglj+b2kEL43lK2GbDNw4r1QzyXJdQMp26cu8&#10;WAvImnVTn6Upd1RuRyBT6MTJ2+XuDQ3MZL5nSeYg6rIEoVHmMIp+F0DWpY9xSJHA975O81wMdXmu&#10;yOITfF3J5XEEFJ6A+6pv4Nx9ClwDouBsVQ9W1vVhx5BUbj2SO+idbOiUjf5E8FiD0w29TeNO5Raq&#10;AIZc/gy5vO3rI5ShamqwG1pHeqJztCe6RblhRLwTlnQMx8pOIVjdwRtlfUKwa3AY9k9OwKVlbXCD&#10;OeJNuuMdhod31hGEDYRkYy8CR3erlmXgzOF7Udxf6WXJACX9tUh7X/bvo6TDaQ6orocEVeWnJiDv&#10;0CVvm6C8xRD2tspjBVQBsxOuqRyzvXJJ6cs8S5c8I1AulT7NLJwklMdmZWDbiDjllC2DHRBg8wm8&#10;ZTC9A/NJV0fERYQgMsAbIT5uCkZ3J+kicSSsLoSWrpnaFGEj5iJuzRdIKDuLhK0XkcgylqR0HtVP&#10;Ula3bkn4Wls191bWlg6k3E2iAynS3TF5+zUlBSS3WYJRZAlGkSUIjfpFQOq5obmMEBr1UUAKZKb9&#10;jbIEo6guIPXjPgyiSQxXZeSQ5L+RRcfVbAhyv2fYpqNwH78GDjEZ8LJn2NnoMzgTNE8vZ9WdITDK&#10;3RkyLlVG4MjNvtLHKMsAd1uEejki2M0eIc4NkezniDZRXugS44Hu0S7oE+2EOU09sKFXFHI7+yO/&#10;my++GBWLr0ZGYd+EWFxc3ALXV7bDLUJ5b70G45N8cT+CU0iITHpGdzPCZQk44/ZXpQOr13Vp+/RV&#10;MkKpy5JzVoexBO8ewRPdESgZukqj0p28zso5b0ofJoFUUEroSpe8QJc8TygvENBTi5lTzk5DJaE8&#10;MCUR2wYHY1bTADR1/RSBDf+dlZkMSrdDkK8n4sMCER3sq6YU8XC2hSfzTT9PJwR7OyEkKhzRnfog&#10;cdZ6hq5HWTYuIYkpShLLm6jmxmbz+yo1WYJRZARSBhLoQAqAKf8FpAlC0zYFmzTgGBqUdMUZ9/kF&#10;QMoj4KQvM6r4JBK5LbboFILnb4FXqx5wdneDj71MOOzIQiCNDNZwoQs6WrEWd2qkxqXK3feudp+y&#10;8NSDr0sjNf1FqLvcFGyHBC8bdb9h93gf9In3QP9YV4xKdsfaLgEo7heJol6B2DU0AgcnJeLb0ZE4&#10;NDkOV+geN3M64G5uF1NYSkg2E74iQlRMqChZf1FkGTxzCYiWpL9vCUgB0QikMYw1Ail6QN2RXHJD&#10;e9zOI5TUrQ0dmFu2U7mlhK7XmE9eWdUOl1e2xcXlrZlfMq9c3hzH52fi2LzGODwjFd+Oi8G2fjGY&#10;nOyKTLmli1GHtGZ7uFghwt8TkYHeCKZLers58L/g7+7hAG/mmUG+rohOTELioIlIXvcVw1QB8oyC&#10;MpllLpUw6qqBs0ZGCGtv16eZ1IbaSYOQAKnBeJ1h8P+mQIrM4ZJGHvXINktAmuDVjzGfIMuoSOaJ&#10;8nxEuVVM5glKKDkN/9X74TZwDnyCgiDz2LjSIV09fdUQONdG/w5H68/UXRoyB40MBPexrwcXuanY&#10;uT783W0Q5GqDYBdrhBHIdD97dIxyR79kPwxO9sLoNG/MbB6AQoaoWweGMWeMxpFpaTg6PRnfjY3E&#10;ORbOu2s74yFD1af5vfGqmEBR4oivSgbhdelgJVkXIM3DUh1MHbrXZTzGgoxgPpeGHguO+HSz5KYC&#10;Y89azvhQGpeoB+sJI/WQuktHrFrXjhC2VzDe4HpVbhtKGqY64Tpzyas57QhlW0LZBtdWtcCVlS1w&#10;dkVrnFrSFsfmt8DB6Rk4PCoexb0i0Z+/VTjzSDfHzwmk3LZmzfySYaqns5p0y4vRhwfDVlfmmH5M&#10;CUL9uH/LToidv4lhKyvWcrqjOZBmwNWAd/E9IJNZHvVtukNWA6lyx2tI2nb1Xw+kfn+jLv2pRgKU&#10;EUTpQpA7+i3BG8f9ja73c7IEqKguh6zpXtHu7o9kXiHSuzZ0UGMFVjVe9QxSxSG3XERw8VkET1sL&#10;n4RU+DvYMlylO0pLKWtkBzvJGf8DPqy1pYM/gI4Y4sIQ1e5PcLf9BF4CpGtDBLvWV3fsx/nYok2g&#10;DXpEC5D+GJrqi2lNfbCyYyDKB4Rh1/BoHJiejhMLsnBwVhKOzEpkmNqRjkMYN/epBut16SC8KRtS&#10;LSOUumMaJe/p+74tH1ot43FGaS6p5Z7GxiDZpsEq23orMB9vIpx53ZR0MEX3mS/eIXy31zLUpm7m&#10;tsONtW1xI5fi66o1bXB9dWtcy2mFq6taEszWVBtcIpznGRGcWtgEJ+bRLWcl46vRUVjPCGJQlB2i&#10;nVj5OTSCGyMPbxleJ3m5iy08WNnJ1JQykbO7pw38mBaERMUgrc8ENMv5AkllF5FUfA7J/D8zK7QW&#10;0xQ6niUQdQBFxveTt2uD1c2Vvr1KKW2HJgWkuGYdMEo3Reqe20opu2+ZdPO9/TRIBbya7g1dRhCN&#10;+oPe11cDpAalEcbfC5AKNgHSJEtAylJN71F6EqFbLiEi/zj8e4xhvuimujR8CKM8yEaeieFg/Slc&#10;Gv0RYYQuiqGSn2N95jmfqz5GT4d6Sn6s0UOc6yHexxpNGKp2I4x9E33RL9EbQ+KdsLClJyoGRWHv&#10;yFh8PykFZ7NbqcJ4dHYKLixrhrvr6Dp53RUQGpAalOZA1qwLaLX1RsT33opMML4zAGkOpuaYlnNP&#10;cV8dVGnJVW5pAlKH8sF6Dci7ZkBWKRg1mQN5eWVr5ZSX6JAXlrbAmeym/B0a4/jcVOyfFI/dw+Ox&#10;uF0w2gbbI5i/s7rpW6IRgZJAuqlw1hoeMresJ3N7b1v4BQQgrmVPZM3ORxojHUk/EsrOI41Apuy8&#10;SJhqA/chICVc/RCQGQLlPwikuUtqLljTx5i2t0baYPIPAGmEUlRd2E1A6mGocZ8a/bZA6iC+L21o&#10;nB6uysBxeTBqTPlxhPGaIioI5LwSuEWkwfFzucO/EXNCe3jLtPoypw3D1DA6X4KPTP5kAy/bz+Fk&#10;/Tlc6KLy0BofpwYIcm6AKLcGSPe1QZtIV3SN8kTvWA8MTXDFjMbOKOjhj+/HxuD7iYmonN9M5VSV&#10;dMhKFsZbuZ0UjI/zJX8Th6oBwwiSDuObMoFtuAUNo0wgbhlWLX2bqOYcOrSEu0zOb+6cWlgs16OA&#10;pEM+3ti9Gkg9bL23ruNHAXlpRSsFowJyWUucW9JcQVm5IBNHZ6biwNRMlA9Pw/gmfsjyro8gVnRe&#10;jEKkRdvHwx5qJnV7W1aCtnB2awR3D2v4eHkiIrkp0kbORcaGb9UEzHHbLyGe/2v8jnNIpHTgNOhq&#10;h6nm7/1aQOow1pYWfmboYviZSWWYYDSXvG9JtYA0QlkXkAl8z1y/HyDpkmqSqpOI2nUdsZsOw7vD&#10;EDjaOsHbhiGSmrOUuYpdfTUONcTDAZnhXkjyt4ePzZ/oln+Ck43MCN5QzZcTyNo7ysMWSV7WyPKx&#10;QtsgW3QJtEffUFvMzHRDad9wfDeGzjgmAgenJuL8EhbE7GaoZKh2eUUb3KHTqFEzLPi/BEiB792W&#10;Ue/pbfkI03sjqvXD1pG1XhsBfrdFJMBq0px2sEUgn7CyeEIgdSgFxvvrOv9dQF5crkEpy/N0ybOL&#10;m+H0giaq5fXgjBR1d8u6npEYGWePRKYG3o3+jbkkIxJPe7olc0dH5pL21nB2bQQPVpABnm6IiolH&#10;arcBSJm9AcllhxG/+wrL2yXIQ2YTdpyt1bBjCUh9228NpIy8ySSImu6gMeESZXz5kUDqd1RUA2mC&#10;UgdRl4KTSrSgBMJkCby6pOAzhZe1ZAFGkZYz1oBYE8K+75DRBDJClluuInRyLhx8QmBf/zPmKnZq&#10;mgmZVFjmM/Wxq4dYb2ckBXkyf2T4Wu/f4EwgZayqi6nPLNjVHjEyAMCjEZp5N0CHACsMj3TC7FQ3&#10;FHTxx7ej43BoahL2TU5A5dx0nFuYhRNz0nBhcQuGql2pbsodq3O4EkMDjYSWBiDF0d4SpLflo9+T&#10;BuZIQjiqWj9WjK6WcbuoBkwN1Nelw/h5Q6rD2PeA3CQDFMyAzP1IIFeaHFIPW3WXZPh+cm4GgUyi&#10;0vDl6ASsbeuHDiHuCLL5I12RuboboxMHO7qmE/8XKzjK/K+etghwc0RkMMPWtMaI6TsJyQXfIHkv&#10;weB/m8Iymmz2SIIPAZm249cBMnmX5IZamFoDI8NPAikzkmeKuN7YpEwCmfHlPQuyDOV7QOouWVej&#10;zq8BZAz31x9qUxtIyw5ZJ5DcP5LXrm46JoQyZC6mVJ7LcRmhm47Drd1Q2NarT9A+gYuLDHSW5yZK&#10;Z389NbdNJB3T19EK1vX+BPsGJhilkYd5pJ8za2gnG4Qx30l0/AStPT9H3zA7LGnmh5Ju4dg7MALf&#10;jIhQHf/H5jclhAxTZyejck6q6uKQ7g3pb5QcTQfylQ6jCUgdSi3EFDcbyTyREJrpXbmAJuCNUfpR&#10;VDHWIHmtvSfSHFWck+fjUgNyqPrcl9LCSyCfbq7JI59K444MSGd4rcJVhtr31n4ckJcJpOSQ1Xkk&#10;gTxvArJSukL4uxyXQQPTUrGjfwRGpQUizkWmm/wTXB1lekwrBDg4wt/RBi4yozorT5kjNtjTCREh&#10;YYho0x9JuTuR9iVzuK3XkM7/Pnm7zMdTA2ANkJq01zVD6GTsq8zPIzICmSYw/kpA6hIoRRKyfhSQ&#10;Ap9AWA0mZckhRTJWVd29IQBSqil66wXqoorr47iM3SJ3d2ivjdtEMeXSdXFewRVOyGRiqUiCpSS3&#10;cXFp7p7K+UzHyXT+AqQ06MixUawMIpgzRpacMrkkAS6U28Fuw3PZZlgFR8P580/g4/AZApytmD9q&#10;8954EkYZfSOhq0vDz+DUQGaR+5ThKp2RsAY6NFDz6QQ6f45Yp/9AK/c/YmyUDVa1CEB5ryDsGBCM&#10;r0dG4uj0JJyZn44zC1JxYlYizi5IR9Wq1ri/QQtVH7GQP8nvgeebe+NlUX+8kdZVcUWBUVpPi+mO&#10;JcwHy+h+4oTlhKkWiGNM22Q5VumHLeOUftw6npKlvJbt5tKPHc3PHMXPHEkYh+JF0WBqYPVAhOfi&#10;3DLcroBwyh0hG7qrbpo7azri9moCadKtNe0JIrWacFLyWpY3cggnIbzK763r8go6ptzJQp3Lbq7C&#10;1pNzMxk9ZODwtCR8Oz4aq7r4oVNofQTQIR1komgHGV4nYaqz1hXC6EQGbMjjESICgxHTojcSFhfS&#10;gS4TSAFLmwMpmWVMG2h+WSlNBp6bAadLujjUUDkujYPS9QEB0v1RS9zXkvSxrDKgXJcMGJfc0XwQ&#10;uT4TgBam/gIgdVc0AimvLQEpEodTOR9hiacUkBUXub02kLp0GI1A6lCJopTTaarOJd8Dkq5ocEiB&#10;MZxOGFNCABWIdEVCGVJ4HEFFpxBOOfWZhM8aODD8rAdPt4YIkomLpd+Rr93tGqoB4o4NP4FdvU/g&#10;2IgFwlYecEoQ6aJhVIRDPSS5NUDHIDuMTXTG6rb+2NY3Bjv6heCb0dE4NacxLjBfPD1P+hxj6YzJ&#10;uL6yJR5u7Kpc8SFhlAaTZwW9CGNfAjGwGsbXJVwqGOmMpQwtFZBG+IwAaksdRg3E8fipYgKlrct2&#10;bZ/a8Bq3CZiv+VmvWAFI+PqyWPo9GcISTAFS+kgFxvsMtUX3cjsTTLqkSXcYwqrhdGs70DU7qNey&#10;VGDmtMP1nDZ0yza4QqcU6VBeYF59dpGWS56an6UaePZNjkfhwEgMS3ZGDP8bVxngz8rRw6UR/GSM&#10;q5dLNZRy61awjzfC0tsicupypJSeYMhKR9x+HuqZkoTRCKRIn4vHEpA6jJaAfA9KCzDq0qE0gvke&#10;jJR+V0ft/PEel7+gldUoSzCKVChrgkagTCCQiZQRwLqA1KWHnOaqC0iBsdodxVlFpfzsYrq5THJc&#10;KjMAnERI8UmEbT2NoGVlcAhtAts/1ocT80M3DxuGoLZ0Rzqi9efakmDafv7vsPn8T3CwZqFwaMQQ&#10;qQFCHJlbMkxt6lQPPf1tMCnFEzlt6Yy9g/HFoDB8RxiPTU/F2fksYMwbD0+NxYFJUbi8tAkh7MJw&#10;0NS/x9zsBUPDFxKqMkysdsfiIUrijALj29IRyh0FSA3KGvhqJNBNIHwC4URqEv68bbJpfYLaR44R&#10;8N6UirOaH6/pTZnkl6KRhFPcUkYIMa+lHsvdJgpEaWXthoeUCl1Nuruukxrjelsae7hePcROQKWD&#10;Vq1uq4AUh9SBvLyiBS4vb6OgFKcUiVMeZmSxY2QsZjT3RhMfG/iwMnS2+xwuTvJYdzsFo4zgkaU8&#10;xt3H1QGBMUmIHDwV6Zu+pwvKtB6EkjKC+HNAqin/qRTCKNK3J1JJfK0rmfuILIFoLktg1pIJSHMo&#10;fzUgowmfAohwxBCSuC0Ej4pVQGkwmgNoLglNdX0UkCqXPKuFu1SCOC5dMoowRhVXIkrgLDkKn37j&#10;4Gztyz/aBg5u9eHqyrzEWp6dUU91a8i9jrJu14DhUkOZ5r8hgRUYP0OS06do6dEQQ0MaYk6KI9Z3&#10;CMD2ARH4ekQkDoyJxqHJsTg4JY4QxuDg5BiGqim4xFzpLgvq080yAEAbBSPh4Juywaqwiyu+KR1C&#10;YATCYYRRA/EdAXlH5/pBACqjynX4NAcUABWEWydyOUnpp4rJhHEK/rJ9KjWF67JN3tf2fcdz6Ou1&#10;Nd7kntQWhrFlI+iSgxmyDlDhquSQOpAPmfvWBeQd6Z80A1Kc8sYauqQFKK+ubKegvLi0ldKZhU1x&#10;bFYq9o6KwNL2fugY6IBQuwZwY0Ti5Pg5oxR5PopMI+muJIDKo/f8g/0R02UwmuZ+gawvCNQuyQsl&#10;R/zlQCYLbAYlcZsowaREbtOVZIKyLtUFpTmc0h2i55m1wawDSD1UlbxR5ZOm13q3R21JzneBIaNM&#10;v09AqFgF40XC8z6Qeoiqv6e/X/c+HwCSn6U17hBIhqsCZWTFWYQUnUBE4QnEF55CRN4J+M0tgWtE&#10;Ktw/pyO6N4KDO/9keUZFQ5nguD5kwir7RvW0vMVOZo+Tvsb6CHf9HAnOf0IH3/oYG+eBlc1dUNTF&#10;FTsHBOLLYeH4hgVo37gYHJkWh0NTCOaUGIarGcyhOtAZJUTtgscF3aCGpjFMrR4oLkPkGB4KjD/Q&#10;mX6QBhq1rHFFBWMZw88tApbmgLo0J5xCKAlfBSHcNk3pr9TfdkzFX00SOHXJMdpx2jnknOKwmntq&#10;UL5mhfC8cDBz3L7KHR/lEUKGrOKOD9ZL6NrFYsh6m0tZFygVpBK2Si5JIKssQHlVxrsSyEvLWitJ&#10;+Hpidhr2TYhEfq9wDIx0R5yjPFCI/4eTNneR3H0TRIcM8fNQT+PyYGUZEOCMyCYdkL6whAVdHgB7&#10;AfJUY/25H78EyCTua0k6kOZQWgJRZHRRkQ6mcb0aSLMGoBo4ZVkzhE7XH/QH5lQDaXqtPfhGkw5j&#10;lJI2y7dq9aQUTAIWt8tSJrxSr7ldnpsh0mCrATLepDjZJu+Z9lGhMCXuq0tcUT5H3M8cyFACGyhA&#10;Fp9CzObTCMs5CKeeM+Fg6wzXBg1g4/IZHF3qwa1RI9g3IIzyqHDrBrBrKGNVGaI6OyCAYWqE0ydI&#10;cv8Ebf0+xdhYO6xpFYSKvj74coQvDkyMYoiaxJwxA+eYB52ZL+GquGIWC2Jb1YCjxoRu6MycsSue&#10;bdZC1ed0RmlZfck8TXLGd2XDCdwoaoxSNYzKHemM5XQxBaTmgsoJCaK44U8E8c8V07g+ncDNIIAz&#10;CSO1awb+tnM6/momcc8/KzDl2Mn4kVD+QCi1xiLJJ0exkhhOIAcRyH4EspeSEcr7dMpqGNdoeeMt&#10;1eqq5Y8Co+6ON3PaqsYeFbau1nJJ1bgj+aSMdV2uwShL6ac9MYeh/pR4lA+MwZgkL6S60xUJpDMd&#10;0lXmK2KuLzPVhft7MGx1YtjaECE+joiKz0Dc6MVIKj1GB7uI9F2XkbaToSiBlDmSdNXVvWEJRoFL&#10;QtZa+gVAmkOpb5dlbdfUR/IYofwQkOa3Or0nQkIJiNIa+r5rarDKZFfG8FNvgFESyKS7Q2CtuIAE&#10;OmoSlUjFlxNSE6yRhFLc11w6iLoiCGRUCT+z8CJCS08htOw8Aor5mWsPwDm9G+zq/RGONg3Vc/ed&#10;CJ48n9+q/p9g0/ATumIjhrMNEehgg2jmJ9G2f0Sa039Hj5AGmN3YBQVdffFl/0B8PyEch2bG4vic&#10;JJwmhKfnpaJydhKhTMW15U1xZ20b3M1tq/RgQwc8zuuGpwz7nuVrLao1/YzS6S9dGtKZT1fcMpbQ&#10;MecztYRKbveOIeq7chGdrHwqwSRQW6fTFQlXBZcVM/HTtln4aftsAjeXIM7D/9g9H3/bPRd/3TWb&#10;22fix20zlH4iqH/eMV3pp+3TuI3no34gmPLZqnGHIfOLoiGsPKS1VfLIQQxb++PJRua/G+jwdMhH&#10;BFPCV02Eb217qh0h1IDUYZRGHb1hp2oVQcyRMa0ajBdXmrpDmEteWUE4V7TB+cXN6ZAZjDaSUdQv&#10;AuMzXJDl+7k2csc0PYqMoJJnaspDe8L9XODjJIP7nRAbFY6IzoOQtOYrJO+9jDjJIemSxmdDqsea&#10;E1BL8L0Hnkk6YB8jI4hGhzTfpg2ps+SSGoDGcFW1slqGsEZ67vj3AGmESF7r78UTPgFSwIwjkLp7&#10;fgyQkSV078JzCCs7RZesRGjROYRn70Sj8MZq+kYHOqFAKUtbOqJto88obrfiH29vhVCHhoTxU7Ry&#10;+wTDY+ywpF0gygfH4ptx8Tg2NREn5ibjBJ3w5LwUAplGENNxfmEGXbEV7q9vryQw3lvXDg/zOrIA&#10;d8WTvO6q6+D55r4s5AOUpDVTWjXVmFTmbeJOmlPp4aPkfHqOOIXwTKejTSNMMwgV4eJSwWjSnwll&#10;tXbwNfdRx1A/8DhtXSCcwtdT8G7rZLzdIhKH1Bp9XpeMUK2tAqXAKHpeMABP8/sQyl6sWOiYzCO1&#10;FlcNyLsE8W7uB4AUh6RTVoer1KVV4pASurYkjFwSyHMmIL8fm4TCPuGYkOmGZv4NEeois8BbqTlu&#10;BcgAdztEBXogNsRbTe/hyzA2NCwQgR36ImrFTsJ4DvE7zxNIut8vBNISWH+PLIL3nwVIBQ+Xulvq&#10;QAqM8QKkCUY5/uOAZG5ZeIZhayX8848hYnMlgibk4FNnf9jW/wT2zBcFRnkysU0DyRvlqcSfqWcy&#10;BvFPj7D672ju8immpbihqGcEvhqbjkPTMnB4RiJdMR5nstNxOjsDpxYQxkWZuLqsGV2gtQJRAJSl&#10;7pKPNnZSQD7ewBxSdXX0ofNoNx1LS6Y0nrwsHqIgEBhel+hQiktKo42Ep3RFwiRuJxLY/rJztpLA&#10;Z4SyWgIrpcNYI4FxsgnGSXhTLpIcUgdyJENWadQZRg1lrlsD5NNNvfFMphTJ66mFrgJlrgylEyBZ&#10;CZlaWY1AVvdH6kBSyiVNbqm6QsyA3CdA9g7HpEx3tAm2RZSHFfxdrDWXJJDyfBR5HkhyVIB6ipZ0&#10;f4SEBSC4U19EL9uGuIpT/wXk3wOkEUQVslKqZVZv3JHjTLIEo8gSkFHKIemOJccUkFEbD8O3zwTU&#10;a2AL+4afKRhFAqatelz4p2rIXBD/9Aj7T5Fh/39hbLwLCnsQxpFxODw1HcdnUXOScXphCs4taYyz&#10;1LnFjXFleXPcXtOWIHZWAOog3l6jAfp4UxfmYFrIKqNenub3VTcga1CKU8ptVTqQIykNRglTfyAs&#10;WoMNc0QJPbcTtB2EcOccpb/smksoudyhyeiQOpBGMN9tlfBUnFFzxxooxSHHEcixqkIwQvlMWlrz&#10;+ysgn9EdFZBcSj75kJWMGk63vhPVEfe4NDboCIxGIFWjjklX+ZupJaG8upKQVgOZjgNjk1HcKwxT&#10;szzRMcIRcV52CGAKIfMVyZPDBMhwP1ekRAchIdwfQR72CAv1R3iH3ohdWIakkhPMC88h5V8IpBFG&#10;0e8eSB1EHUbtsQM1MIpke5RJlmAUWQIyuvQsYgsr4bP5III2n0T0+gPwateX+WM99QgACVf1kNVe&#10;Jj2WmeRsP0OQU0PEO32G/uH2WN8xEruGxeHL8TE4MD0FlfMbM8dpiktLm+Ei88SLK5qxMLXEjdVt&#10;WPjaKYe4vaaNClMlb5Tl/fXtCGMnOgvzR+WOvRmyCoxayKo7pAxdk475N6UjlUtpOeMEAjmZQEqj&#10;Dd1x20z8QOf7gbD9SPh+EjFnFCAldzSXHrL+Zae2FCi1sFXPG2tD+a5sggnKMQrKl0UjeH1D8YT5&#10;49NNWuOOOKOErAKkNPJow+mk0aoTpQEp3R1GIAVGcyCvr2mHa2tNcNIpBcirMo1ktgbk4XEpKO0V&#10;julNvdEl2gUJ3g7aPEbOVuphRQJkqI8zYfRDSmQQYmXmcx93BDTuiPApm5Cx+Sga77jAwv/LgTQC&#10;Y5Ql6D4kOcYIojTeyNJ4zur3PxZIeUCOJhZwCxIYVcOOQEVpD9Axl+wjravaPiLVSirrsp3SYVRA&#10;GqBUIJukhax0VoHQJKkItJZWTZEyKkc55GlEFhxBIP+Y0OJKxCzdAY/U1rCt97kC0UlGf8izHK0F&#10;zvpws2WOwtdRdMeOzFkWt/LHzoFxKmc8MIu54sImdEUZWdICl5e1ZNjVioWplRqzeZMF66YsCeb9&#10;9R0YonamurCwcpnXhWEq3VGcUbo7Nku4qk1KJZ3ur+iOr4pkQIDc1yj9jxTDVa1VlXnjFuaNhOgn&#10;Aikwvts2W+mH7XMI5Vyln6i/iHbOw992zVf6K/UXQqncU0JbgVM17gjYPB/1I8Ng0Q90yx8ETAXk&#10;+GqXfFk8Ei8Lh+I5YXy2sS9hJIgb+D0oAfORTMRFl3xEl9RuXBanlP5HcUgJWSVcFRjbaECu0kC8&#10;zjC2irBeZ1hbtaYDgWyr3PHKiraq2+O4OOR4OiRD1hkEsnu0s5pOUx6n7ssIRoD0l1kDfJwQF+aD&#10;NLpkvDzEx90JfrFpiBy5GJmMiDIIYMpOAkIAdSVtJ5QWgZT9CItB0teoJOsfofegM8kykDL2VaDU&#10;+yQ1aUAKiNIfqUmG0/0hQVo9ZTJj08Bv/TYr3RkFNtku72vSukdqS9tHV3V/IqUc0gSlkplD6g06&#10;Is1VazcAyWMKtL5ITdr0HTJU7iTCCvcTzFMILjqOiGnr4BGaApuGDeFsbwUXysmGMFp9Cme5u4Ov&#10;I+xs0MKrAaamOaOkb4gaj3pgcry6kVYfEC23DF1mwapiYRMYdd3IbYdb69rjASEUt5DCKe4hQ86e&#10;FfTFYy5lrhyRDNzWxokSyELCWKSNznlLl3xXKhqp+h0FyncMWd8SmLd0ybdbxeHmKP24jSBun6ek&#10;r/9l5wJqoUlc30Eod8wjiFooq+WVzD8J95+3EkpdWwgnwZcGJKNDvpLxrXTIl5tYgWxiuJrXmzD2&#10;wlOCKa2tWshqkPRPKiCZTzKnVAPPVUXVWrWwag7ZTs25c4N5p8znemNtZ1zP6VA9QED1Q87JwDcT&#10;krC5TyhmNvVAzyhHpPjZIsTdGv6uBFKeHEYgQ7wcEBfihcy4UCSG+CBEpowMCUH0wIlIyzuE1B03&#10;qkfe1OresNB6qkDZTmioJJMSd3xYSTtvWBC36+czh8+C9EHpGpiatJuXxSX1QQKaZEjdbwKkLplT&#10;Rz33gyDKE7K0R9fVDWR136MBSKX3gKQ7lsrIHOaOhDMg/zD8xy2HR3AiXO1s1Z3nRiBlmJyXbX3E&#10;MUfpHeOOpR2DsX1oNL4bJ7dPJaJyQWN1D58umcBJDaRmgZM7G+ROh5sSrqocSgvb1Fw0Mnhc7nVk&#10;iPqE8D1jiPqseKDSixK5IXgQQdRG5tSMzjGN0CnV4HhbNhFvtkymCOUWyQFrgNRBrA2kQR8CUkJg&#10;A5TSlSINSBIqS2urHrK+pEO+lBCblcozadTZSCil+4MOqYOoDRbQZO6Qt+iImktKXyQrMhlGZwDy&#10;Zm4XbuuIa/KELjrk+cUt1PC5bycmo6hvGOY080QfOmSavz1CPazVvEbeBDKAQMrDcKMD3ZAWE4yU&#10;CD+E+bjAKzAQIT1GImHV10iuuKYc8p8NpBrp8wtgFH0MkKJfBUgJd40g1khAq1kXac/6sAykGhxg&#10;QXUBGVFyjNvOIbjgKPxGLoKrXyQ87G3gSrkJlDJEjrmjK2GU260yPG0wIt0Pub2isHtUHA5OScax&#10;2Wk4vaiJAlE6sa+xQElhUgOpTVJjOOmKMmepTI94l4VSZgJ4JPcSiiOKG5YMwXMZH1o2DC9F5cPx&#10;Su5LpBtq0obJKTGHfFsyVoWOb0on4DVd8jVzybdbLQNplBHIvyoJlMwnqxt6LAOpZBq1UwtIOuQr&#10;5rkvJOdVjTsy0FxG78hgcxko0IMgijPK6B0BsiuBrBk2J90gqutDcknljtqsdPIbyiPzjECKS15c&#10;2hKV87KwbyJzyL7hmN/cG/1j3dA40BHhHjbKHQVKAVKW4QxbEyN8kRjui6hA5pDhIQjtPhzh87Yi&#10;vuQ8C7uEkQJfjSz1L/6qQJpg/DWA1PV3A6lPgmWUOKS+n9pXzrntIt+TY/T95NjzkJmnjVAagYyV&#10;PkkZKCDLMl6HSZaAjCipREjRUS7PIrz4OAJHE0jvYHgyT3Szs4abhK3MH12sPiek/GNdrdAmyB4T&#10;m/hhQ58I7B0bjyMzNRjlRlo1c5qCUeDrShBllnEBsAvu8nW1NnbF/Y10DglRCeITGZFDR3xO93tR&#10;NlLpZTnDwS2j8ZqSAQC6qm+NKudrCw75Rjkkc0iqLij/LK4oIO5aWAvI6hZY6S7ZNqMayhowp1YD&#10;qQ1El+4PCVtHVA94l1z3hQwWUF0g/fGIYazoIeF8wBBWdJ+OeU9BKTdgC5Qi/mbMFW/SLW8oGDtp&#10;QIpLGkJWkQw0r5zXGPsnpKC8fyQWtfTD4AQPNAt2UfMaScgqU3GKZH5cuUsnMdIX6QnBCPdzhoc/&#10;Q9fOgxE5pxyJZReQuOsaEpgzJu4khLpMUP7WQBrB0xt2zFUXkHWNcf3VgdRhTNx+ifDJuc+qffRp&#10;4D8EpPRLxpdz+y8AUh6iE8o8MqTwNME8hqBx2XD3CYIPIXS1tYI8Qs7FiuuUPDAn1ssW3aKcMK2V&#10;PwqHxOLbKSk4Midd5YySPwqQMrXhLQIoQN7m8o4Mtt7QDffohqK70gUg85nKdIoyq1uJhKeDuBxM&#10;IAXGUUovy0crvRYQK8Zr2kr4THond1+oHFJaWg05JIF8u2VWNZDmuaQRyL/tXmSC0jKQMsKnBkjR&#10;VAWjhK3aLV3SJzkKr3ndqjumVJN0z8iQuqcEU8Jw0WOGtA8I5n2CKc8fkeGCGpCsrEy6QxBvSSOP&#10;GZDijgKihKt6yFrJkFWA3EIgF7f2x9AkLzQPcUW0twOCPBm6ymTJzB9lftwAVxskEMjGSSEI4fue&#10;fnRKOmTUrBIkFLPMEcB4I5C7/jlAGqHTh8kZt+n6GCBF1UAqKA2KIzhKAhylZpZT8MmMAmcUaHKD&#10;qEiA093RCGXCdgFTlnxNxRPQeHVeQldxieATSIGSkgafOAlvKXnwjtwDKXPkKMk0HeUEseyUClUj&#10;6Y7hAmP+UYTln0BY7jcI6jURHq5ecLP+FM42jRi2WsOZoaqbjfQ92iA1wBG94t0wv20wKobG48DU&#10;VByTm4uXNsellSwsOcx9WIDksWy38roRTJmtm7X/RgKZT2cghPcL++DBZjoGc8WnZYPxtHwoHjFU&#10;fVA8mNtGKD0qHoknDEmf0YVebBmPNxV0QOqtiDCI3gkY5dLIIpLuCRldIw06MwmmpndbZ+GHbQxB&#10;VfeHBqKuaofcxdB1F99TXSCmbhJC+ReGrZpm4c+SV/K8P26haxL8n+jGP8mYWRmmx0pBGnpkCJ9M&#10;FSK3Z4ljviwaRiiHEcphDMkHMzQfxIhgAJcDGar3xj1WVDI9ieieSbfltyOItwinVGoC5PU1DFXl&#10;UXv8fS/JeFbq7GK5BSsLByalE8ho1do9IsUHrcNdEetjizBvO0QFOCPC3xledEiZBCsm2E1zSIas&#10;gYG+iO01GpEzypCw6SQLOEEjgCIVsjKn1MaiXq+lJAFsB4EyyiJwNUreebNa8jpxl6YUNWerplRT&#10;C6pI32ZZ3IdKpdJ236Jk8DmXlMw2oKsWkLW0nW64jQCapE/5GL9VBqJrSqg4YwJS6/p4D0qBcccl&#10;xNMt4wij5r50U76nd4FUt75Scg6R8U4PccNoghglz+goPckQ9YQKUcMYrgavO4iIjUcQsWwH/FsO&#10;gLu9Mxxlsipb5o+OtnCyk5uRP0cka90moW7ok+iB7DYh2DUoDkcEyIWZ6pmHlySckseBS85DFxTd&#10;2dQddwroigU9cbewN+4W9cGdwr7c1g93Nw/AfYZ3d+gmN7h+bWN/HjNE6VbeUNzNFzjHENrxeFUx&#10;WekN9Va6Hio0N5Tw9HX5NEpaVxmqVhDIbQSxYhZfz1CSbpAfVV5Y45JGKP+80wQjpYFLR1UuaRrp&#10;w9fS4PNjxWy6ozjndHWniIwKUo5JOH8QsbJ4x4riDUPoVyVj6JKj8bx4DJ5sHo3HBSPojkMpVjoF&#10;rIAYzj6kWz7YSMcknKJ7eb0IYnel2+t7KN3M7YaqNZ1VA5lEH1qDGYHMlkadJjgwORNbB8Ziabtg&#10;jMn0R/soN8T7WiPc2xaxQc6IDnRRd4B4ONbnujOyksMQE+6HQJnxvNsIRM6uQBIr4wwCKXd8pGwX&#10;J9RcUYPwlzpe3UohiKJk0+sEgiWSdQFMl97PaNymSz+XrMu5Uqm0XTqQNdJvaP6D0RVryQBjbSA1&#10;h1QikEpb3wdSiecxD4G1R9zJaw1CY2uqEUhjiKpALD1hgPEYQguPInzTEYRvOITAheXwaNqbjigz&#10;BHwCVzsbODNMdbT9DJ4Me2J8XdAiwgMDEt2Q3SoIe4ck4OTMTJxc3BSn5c72VRqQN1iz1wDZE/cI&#10;4n3mifcYtt1kzniVBe3S2u64sIZa2wPnc3vgXG4vpSu5A5WurRuEm5uG4x6BfFQ6AU/oRE+YJz5j&#10;aPqifDJdk4AShtd0wVeEzijpf/yRIeo7AvSWYavoh21155LmMOpA6qN9tG08lvvL8QKpPjTvR+oH&#10;uvK7immsLKbweiYzzJ7I0Hs8Q/BxeMYc93HxWDwsHIn7+cNwl0CK7tEl723qz1yaldOGPgzvWVGJ&#10;GM7e2UgwBUY65o3crlQ3BaTWpdQKF+R+yEUtcHxOFvZPzsAORiprukZgYrNgdIx1Q4K/DSLokLEE&#10;MCbQFb7ODdX/F+XvhBZpkUiNCUFwoDfCugxD9LztSCk8xcJ9Td3toVpXfwbIj5UOpA6VAlK6PcyA&#10;VLB9DJA7Ga7WBeR7EOkyAWiu2gMH9BE9GpC69HPIgIL3R/UQNO6jQ6iP6BEZndGYL0qfY3iJBqIo&#10;ZPMRAnkE0QWEcv0B+M0phFtGV8IoswIQSHtbdVeHPPdRmtDj/N3QKsIdQxIcsaJdIL4ZmYQz85rh&#10;1PKW6tHdV3LkATLSKti1Wjfz6IwF/QmjANaP4HbE/rlN8e2spvhuTnPsm98KBxa1x5HlXXF8ZU8c&#10;X9oDx5Z0x4nlvXB2dX9cplPeKByDe4TwPkPTh1um4ild8Bn1ktC8Ybj5Ztd8pdfMA0VvCdkPhOct&#10;4XnD/PENl2/5WrYZYdT1o7ifOKgBSJEMuatZF0elm1I/8bN+pKvq+oF6x31e0Tlf0jWfsbJ4ysrj&#10;cckEVibj8aBkLKODEfz+Q1CVNxDX8xgNrOuDq2t7mtQLVev78Lfi78RI4R6jh5sbevK37Iorq7vg&#10;ck4nXFnVXjnjecJ4bnFrnFrQAkdnNcb+KenYMzIZG3rFMq8PRecEDyQH2SPK1wHxdMeEYHf1TBV5&#10;WnWkryNapUYhMz4cIcG+CO4yFDELdyK19AwLuna3hwwG0Bp0fj0gkxnWigQoeR1PGHUgjaCZw1eX&#10;5FwCpBLh1nNPI5h/0B3sPZlgqw2k7nKajKAZgdShtAxk3Q5pCUiZwKp2qKq5oyhmswC5H/5zNsOd&#10;QLrZ2qpZzJwZstrLDcgE0tfFig7piqb8s4fG2WIDa+TDExvj7IKWOM1Q6hxr8KurGVqxEFWt6650&#10;XZ5kTAe4tXEALrPgHctuhz0TU1EyNArloxNRMSEN26dkYteM5tgzuzW+mNMG387rSHXC9wu64Miy&#10;3ji9djAu5Y/BrbLpuMP87T7d7wnheL5nEV7szsarXYvwmsvXexar5Svqzc6FeLedkG6bh9cVhJLL&#10;t3z9E8NTCVFVmGoKWUU6kLqqIWReqcEnWkAt5Dmy8cPuxe/p3e5FeEmAnzM8fsIw+lHZVNwvnsQQ&#10;fQJuFY7GtU3DcGn9AJxf2wfn1jAaWMOoYHV3VmTdcH41IwZGB1c39EPVht6MMHoSUAG1Oy7ldMGF&#10;lTqQMoa1tVLl/OY4MrMxDkxJwxejU5DXJw5TW4Wga5InMsKdkcD8MYk5Y0q4NyJ9nODvbI1Ib3u0&#10;TAhDRkwoQglkaLdhiF26FymsxBMJY+J2iu4oQMYzh0z4lYHUXwuQIvP880NAynH6upwrRYfSAKQR&#10;yp8FUodSha1UDYz6qBppcDljgskAJAHTBgaYjuE5lcQ9pVFnm6lRx5hL8jgdSN0dBUiVP1IRBFN3&#10;ynAqtoD544Z9CJi7GZ6ZXeBhL5Mg/wmOVo1gRyCd1F0D/EO9nJDu3QBDYxqhmAWgcnoLnFvQikC2&#10;xfk1nXBtTVcCyZxnXQ9Nud2VA5xZ1hnfz2iC7YSwbFgsyobHoXRMMsrHp2PLpAyUTsjE5jFpyGNN&#10;XzgqHcWjuW1cY+yY1hrfzO+CQ8v74tSGUTi3cSwub56IG6XTcHfLLDyg+z2hwz2laz0jLM93LcRT&#10;Ll/y9bttAiQds0JgXIAfdizEXwnN/9yTjf9B/a26u4OgEUI9zzQC+ZfdC/FnSoD8gef8ccciivDt&#10;XYof9i7T9IVoudr2cvcCPN8xD08YKt8vm4Y7RVNwc/M4XM0fjosbBuPMmj44sbI7jq/oguPLO+Ho&#10;kvY4uLA19s1rif0SKSxsgxOL+VsuZ+VGGK+v64VrEsYT3CsrO+LisraEsQ3zx9Y4Oa8FDk3PxMGp&#10;GpAb+sRicstAdCOQTaJckUxnTAsjnFF+iA1wQ5Cb3Alih2ZRgYQ0UAEZ0WsU4pbL8z7OIkFa80UK&#10;RoohbCKh0SEyKmH79Y+SAtLQGhtP0EX6ayN4HwJS7UtVA7mD4asAuav29B8KSK3VU4NNa0nVwlEF&#10;GN2sBsrTKl9M4Loobutpbtcl75uO57HVEldV++o5J8FWTsvcUrWuylJAFNElLcAYKeNU5fEAMiM5&#10;Q9eo4hOILCSUdMfIjQcRs/JrBM7cCo9mA+BsZwt7q/+AbaP6XEr3Rz34M2QNY+iT5vY5JsTbYPvw&#10;BJye3xanF3VkyNoOFxmqXmVOeC2XoRZ1KacrzrFgHZ7bCrvHp5lAjEfFmBRsHZOKUkJXOCINmwYn&#10;IrdvLFb2jMLybpFY2jkUizsGYRmXa3pFI69fIvIHpqB0FIGe1Ap7Z9JBFzK0XTUY5zaMwZWCyXTP&#10;WXTOebhH+O4TwodcPtkyF0+3zsXzCkJJkN7tXoK/7FmCv9JJdf2FYIp+JETvCOJbgvROck2GoH/Z&#10;sxD/Y+8S5YyvxWkJ9Ktd2YSO2rUEL3YupkMvwWvC+JJQvuC+z79YiCe75vIaZuJ64XhcLSCMm8ew&#10;IhmM0+v648iKHtiX3RHfZ3fAvoUd8fWsNtg5OQvbJ2Zg24R0lI9Nxt4JjXFgBh0wuzMu5hBE5thX&#10;WMldyqFDSiTCkPX0opY4wbD/8IwMHJ6eqm7BKuoejqkZ3ugS64msaB+kBHsgPdwH6ZF+dEpP5pQO&#10;CKdDJsX6IS7CFwH+fggbOAGR+fsRyQpcHDKBkq6P+O2iawqaOAIl0iESWYLOkmoBR4Cq4RLQDSGr&#10;7owKRuaEeiusJnltyCGVuC+lclPur49vVYME9kgr6x0B8v2GGwWh7naSHyroThGsU0jkukhaWQVS&#10;TYTNcHz1ObbIlJKn1L41LbPcJuGsof+xZkRODZAKRipCgCypRCwVU3wS0UUnECVASv6YdwCJy79B&#10;xIKv4NVmBGxtrGFj9QmsZe4cykVCVplJji6Z7loPM1OcsGd8Mk6xcJ3O7obKZe1wYU1nFpruLETd&#10;cHqpgNgc305JxfZRLCyDYlEwIArFQxNQPCwRG/pFYX2/OOT2iUFO9wgs7xKGpZ2ojqFY0MYfs5t7&#10;Yy6V3TYQKzqEYUXHMKziPuvoyvlDCPO4ZthDMPdl98GxlUNxYdNEVJXMxO0tc3Bv+0I653w8KJ+N&#10;x1slhJS8MptALsWfCeSfCaLoLwb9mc75I3PRd3Tbd9ISy/W/7l2MvxG4d3TGVwTy5c5FeE4YnxLK&#10;ZzuymcuyAiifg/uE/jY/60bJdFwjhOc3DMe59cNxMmcAQ+4+OLS0N77L7opvFnTG3tntsHtWW3w9&#10;vzO+mt0B2/g9SkcyIhiegsKh/F36R6KgfwzKhyRj17hM7JvZAif5W55n5HGWUciZZYRxSQtULmyO&#10;kwxZT8xtgiPTU3BgbALKu4ViaooHOkW6IzPCB6mEMC2MYIZ5IzHEEzEBLojyZyhLWBMYxgZ4+SK8&#10;/3gkbTmJGMkbKRkYoGDcJrpGEK8h1qQ4gdMkS/BZUi0gf0bVQFJ6K6woUQClZLsRXF16y6yxL1IN&#10;DHgfSNO6hJYiwiZAxmyRZy5W1gnkezCaJHP0iIytsyqc/RggCaIRxqjNDFmpiI2HEbfiW0Qt3wf3&#10;9iNh1agRHO3qoZFVA9hay5SP9eBtLxMeN0KGe0PMb+KNr6Y0xunFnXBmSQ+cWNaeuVAnnGUodpJh&#10;2P7ZTemKDE+HhKF4UAyKB8ajmE5YMiwVBYOSsKZnJAtfHPIGJGAd3XG1uCOBW9IxGIs7BBFKPyxq&#10;64/lnUKR0yUCKwnrMrqmwJvXn1CPzGTu2Rpfz+2Go8sG4ey60XTKSbheNBU3y2bgLgF5SD0RhzQA&#10;+SOXkgeqXJC5558JmOhvX9A598q6bGd+yaV6TVdUeSjzz9cE8TmPecLw9xGBv1U0A1dYEVzcOIGf&#10;Pwan1ozA/uxedPD2+G5BN3w7vyvKxzXBpiEp2Dg4DWvp9Cu6R2NFj2jk9k+i4zcjkK0ZLbSkmqNs&#10;VBahTEV+v1jk9yaY/SJRNjQOu+mc3zHcP7awJV2zjdJJrh+b2wyHmUPKIxgOjEtEeQ86ZKoH2oU5&#10;IyXEAymhXkjiUhp14phLxnKZSNfMpGtmhPoizE0GBoxCC6ZBEuaph+8wh6yZqEqcsTaIItUg8wuh&#10;/BCQst3SvuKcHwOkSAfSCGUtIGuJYaUaf6oA+3mHtASjBqQubdyrGvv6kUAKiLp0ICM2H2fIyrB1&#10;2dcIXvE9nDqMRKOGjeBk14BANqRLNoAjofS0qw9fh4ZId2uEJW2C8R1r71OLO7PG7oljS9vhBMPW&#10;E0s64vCCNvh2RhZ2jktimBqFLcNYew9L4XoylUaHTEPB4GTCKEDG0iljsbZXFFZ2DcNyhqkru4Vj&#10;JcMvCVfX0xHX9YrB6q4RWN0tDLkEd9PARGwZ0wS7p7XFN3O7EsgBOLN2BC5tlFxtAqqKJuN26XTc&#10;K52JR4TyGcPXl3TNN4RRcknNBaWRpgbK//HlEqW/7FmkgJScUZY/8NhXW2bjhXLaBXhMuO/xnLdK&#10;ZuDyxokKxNO5o3Fy9QgcWTmYjt0L+xb3xuHl/bF3VkfkswLK6RWL7I6RmNs6CJMzPTAh1QWTG3tg&#10;HvO9Zdy+tmc8Q3L5XTJRNrIJSghw0cBYFA6IQeHAaCqGEUY0do9NxffTm+LYfAGyLY4yAjnIHPLQ&#10;tGQcnpCMit5RmJ7mhTYhjqpBJz7InbmjC6LpitL1ERfqgbRwXzSNDEDT8ADEeAchuttItCg7rXKw&#10;GiDplCYgVchqAFGXEaQP6Z8FpMgcylpAqsEAJtU4pDinAKfBl8R1kQwKiN9WI0swyggb/bEDutQQ&#10;PQOMHwOkgtGkaiBXfofAnP1w7zkJDvYOKndsZGWlgJRpH+Wxc56ENNXdCss7RGDfHBYM5jmnlvTC&#10;kcXtcHQJC8nCDjg4rw1hbYYvJ2di1/gU7GDOuH0080aGrltkOTYd28ZnEaoMvk7nsrEK3XZPboMv&#10;prbHriltsIO54m4uv5jeHnuntsPO8S1QPiKdDpuG8lGZ2DmpBfZO4/sz2uE7uuTx5QNwbt1IOtY4&#10;3CyZgtsl03C7aBruE8onDGMlj3xJoF7TMV8Trrd0PWmk0YHUckkNRglZ3zKPFL2roMOWzcRjhqMP&#10;ea67XL9JF76SP4mh6TgNxjWjcCxnGL5b1Bu7GUZ/n92bIWl3bKTb5TAkX9svASt7MEfuEYPFncKx&#10;sH0wFjEEX8xQfJmE4l0jkcPceXWPSIbkMSgYGIfiIQkoHUYXZUVWOjQZRYOT6JgSyibi60lNcHh2&#10;K4LZGsfnt8DRGak4NiUNO/vHY1amL1oHOyDGxwERunwdEEUwY0LckcRQNS3aD5nRQVyPRuyAiUgt&#10;PUHwrqoGwhogpctDa3z5rYAUVUNo2CeR+k2ATNxxQUlrLdWBlFZWQkjVBWQtEBmiauLrcoJKVQOp&#10;lh8HpBFEXeEFxxC14Shi1x1G6MbjCB65CB6e3rCu/wkaWlvDii4peaR6dIBtfSS7NsKyDpH4fk5b&#10;HF/YGZUE8tDitjiU3RpHFnXAgXmt8d2s5vhqWhb2Ts7AF5PT8NXUDHxN1/xmVjN8O7cV9i1oi4M8&#10;dp90b8zthAMswCfodGdXD6PbDccxAnaIBfvYsv6oXDEIp6iTS/oS9m783E48rgu+5fIrhoffzumC&#10;I0v64OTKQTi9mvnkhlG4tmkCbm6egnvF0v0wC0+3zMUz5nwv6W7ieG8Imu6SAqTWpaHlj28qZhPa&#10;WUrv6JDPCOO9ArpuwRTcKJyC65sn4yJhVGHq2lE4njMc+5f0w5f8Dntnd8b2qW2xZWJLBeQGRgKb&#10;R2SiZExTlI1rjiKGpRsHp2D9AOaLlITv+dQGRgnr+xLGwQkoYkQheXYJ88qyERmsgBpjy8gslAxi&#10;7kwwK4Yn44txGdg3PQtH5tAxZ6XjxLRM7GFKMDvLXzlklJcdgt2tEeIpQ+gcEClOybA1mlBGRjCM&#10;jQlAanIqksbNZZk6jmjmjnqLvQCp9UHWAFkLRgGF2ywBaC5z2CzJHCpp1Pl7gBQZofyDGnNqQXoI&#10;aq6allKz7aZwVAtJxRlFhFGBTQh1x6X0qSWNfZPGx8oZYZRHBERQasnXorDNJxBacBTxBUcQsuEA&#10;fNcfRuDcEjhGJMCx4X/A2pohq0xwRZd0tmmoxrbGujRgCEaHXNAVx5dSy7vhQHZXHKY7Hme4emhO&#10;C3wzNRNfTkpTy/2zmnBbUxyZ3xInFrXFmeWdcGF1N5zP6Y0zK3vj9PJeOLOiDy7kDMSVdcNwa+MY&#10;3NgwGtfWjcDVtcNwKWew0pXVXK4agPPL++LM0p48VxfmVe1xhDnV8aWdcHJFT5zOIdRrh+JSHqHc&#10;OBY3N43HPbrZ08KpeFU8Ey8Zaj5njvla7gQhfBK+/qBaWOcr11ThKV1Q17Py6XhcPAV3CybiZv54&#10;3GC+eJ2h8Xle59m1Q1C5aiAOs0L6fr5UEB3w7ey22DGxCfPBNJSMSEXJqHSC2ATlBHTLxBbYMqEZ&#10;toxvgi3jJEJojIoxWagYy9d0/TJGAKXDeQxBLCF0JQzxSxWUqQxl01A6KAFlg+Kxlc65azR/28lZ&#10;hLI5Ds9qgWPMMb8enYSFLX3RVhzS21nNFBDgRiB9GLIGeTKH9ERUoBviAp0Rx3A2vkV7JM4tQGQR&#10;gdx+ETGEMWbbZcQyXFWuuP0GgawB0SgdNHPpbmqUQG0JxDplgNAoHVDZp7qF1aTUXQTRoLTdloCs&#10;0GQO3M/ptwQyTIA0wSjLUAEy/yhiCg4jaMN+DciF22ATmw67Bn9S4arW0qpNBelo3QhRLvWxkLnP&#10;9wt74PiyrswfO+PAoq44tKADjhI6AfJbgvj15HTsoysensuwituPL2zN8LY9zq/sovomr6zpi8s5&#10;fQmZLPvj2tpBqGJBv0Mg724aq3R742huI5irh+DiCu67sq9aXiDE55b1YP7aGScWt0Hl0o44vaI7&#10;zq3ujwu5Q3Bp/Qhco1NWUXfzxuJx/kS8JJTPi6bgWSnh3DKDTjiLEIpbzlKjeQTSl+WEkI74nDno&#10;M4a9T8um4GHxJNwpIIybxqCKkF/LG4NzuYNwZs0AunJfHF7cnZUT3X5uexXGfzOzNb6c3oruzRx3&#10;Tkd8u6Abw1lCu7An9i3qjv0Lu1FdcZDbD87viv1zCfPMDvhyamvsIrA7JIRnKL91hOTdSSgR1xwU&#10;RyBjsWVIPLaPSMYehv3fTG7CnLIFDs5oiSN0y2/HJiG7jQZktEz36GoDf1cNyOhAD6UIP1eVX8b6&#10;uyEsqw0S5pcihuUjatsFREsftgnIWLrbrwWk6D3oPqRfAqS4YR1ACowKyPfGsJpkCTqRMcQ1SrsN&#10;yxxMSofQBKZIHyzwi4EsPFHtkLIMZf4YsukowjYSyI0HEbjpGIKzd8ImuSUaNqqnYBRJf6QjndKJ&#10;jhnp1ABz20erQqaAXNwRhxh+Hp7XDkfmsnBQB2Y0xf7pTRhStcRJuuIp5pinCeO5FZ1xaXV3ul8v&#10;XF/bD9dW9yNsXK4ZiBsE6dZ6Dch7+eNwf/ME3CcId7l+O2803xuBm7lD1b6XVvbB+aU9cHZJF5xZ&#10;0hFnWSmcXd6dLkto18pY2CG4ljsMVbnDedwoPKSrPd08CU8KJ+IpAXtB0F5tmY5XW6cTwmnUDKXn&#10;pYSQjih6UjQZT0om4mHheNwhjDfyRuI6Ab+6fiTO8xrOshI5RWc/wes4QreW3+Doos44vqQ7Kgnq&#10;2TWDlZNe5DEXCfElfodLPMelDcNxeT21jpUMr/XC6gEqQjhBsI8Q7EN02v0zCfaU5tjLXHsn3XD7&#10;yFRsp2vuIIy7R6fiy/EZ+JYO+f20Jtg/tRkOsQL8blwKlrYPRDuGrJEeDmpOHZngKsSLrwmgwBji&#10;7YQ46f7wdYFfclMkLChTU4lGEkYBMrpCXPKK1tWxTRp66gCMYAgUOogSnqpuEgv7iozQGvUejKKP&#10;BNISjL86kLpqoKxxxn8USB1KHcggAhmYd4xAHuE6gVyyB87N+6Chg5OC0cYUsjpJyGrbSD14dVob&#10;AbIvgeyBY9kdcWRhJxyb3x4n5rfGCeaHx5gnik4tIoTLOjHM7Ex1wsVVXVVH9/V1vXErtx9uEcqb&#10;a7hkAb+zdjDuiEOy4AqIDwnPI+o+Q8W7BOI+dY8F+tb6oahiQb5GIK4w5L3ESuEiw+aLBPLiqp64&#10;Sue9xvevM8StWjMEN9cNxz067ePN4wkZVTyBYetkvNwyVenFlikElEvqWclkBeyTool4XDgBj7j/&#10;/QJx6lG4QYiuEfCrBP0i3fFCTj+cY8VwdgXD7mUMl5f1wnm6/UV+lyuE7lr+aFxnZXKjQPLZibjF&#10;z7/Jc93cNAq3NtH51w/B9dwBFL/L2gGmaKEPfzOmAXTWQzPaYN+UFvh+cnN8P6kZvhybiS/GMhef&#10;kIlvJzXG91MJpGhKExyckol9E9KQ0yUMHcNdFJACo78JSIExnBAGc11aXWXdP6U5krNlXtZLCGc5&#10;/c8OpBHG9D3SqENYLMkSjKKE7dL4Y0GWgJR1gZvnq4ZRjQD6B4EsIIj5x+G/6STd8QgC8o4ieNmX&#10;8O42AXZeQbATGAmhg40VXO2s4GZvjRCHBpjUMgrfLOynDQRfxNyR7nAquxNOZ7ena8myg9LFFd1w&#10;eZWoK12NMObQHdf0pHP1JoD9cHd1X9xlwb7L3O/e6kG4R1e5s55AbhqHRyzED1mY79JdbhKEGwIY&#10;95HlbTrgXXHT3MG4TiCuEYjLy7oR0G64vqYHbhDymwxzb/F8twm5APmocBxBm4CndD0F5FYCSWlA&#10;TqFDcp16XkpnLNaAfFg4Fvc2jcRNgZG56VXmjVfXDMVlcWk62yVWCrqucNt1VhbXeV1VG3mMwMcK&#10;5Q6d9j51j45/l9vuEO47rFhuyt0srJRu5vbHDf4W11f3wbVVvXGWufmJWe1xmCHsgUnNsX9icy5b&#10;YN/kZthHNzwwrTkOTmvGULUJ1xm2EkhxyINTGmN9rxh0jfYgkI7MIW0R6G5XC0ht3VnNqRPRtCPS&#10;lu1mGbqIMBndtVWg1ICMIVwfAjJRRt0Y4TINi7O0ryiR53lPvyKQ5jAqIHUHe08WYBQZu0aMkpkA&#10;3odSA1JUDeM/CKQsq4HceAoBdMiADYcQsuwrBA6cB5ewZNjL067srOEsU3k42MDD0Q7BDg0xplkU&#10;vlo4gED2ZEjakTB2ZujYBeeWdmJ+1xXnl3VRurqajrW6hwlKAiNA8nXV2l64s6YPASSQAuUqQrmq&#10;P+7lEMq8UXiQz7xPHIqF+B4d8/baYbixagBuEtzrzCGvLe+NGwT5Jl3lFoGsWt6T27rh6oquqOJn&#10;3CKQtwVcAingPqBbPSpi2Foi7sh80nTrluglgdTdUjlmOV2S0D6mOz4qGEUgGSoT6usKxkFK1+iQ&#10;V9f0r1bVOobcch8nQawibFWE7jZD3QcMgR8zFH5SMpWaggd0yXt87y73ubOe33UDv/eG/owUBMbu&#10;uLy8Cy4t7obzhPLU7PY4Nq0VjtAlRYdmtMLhWa1xZBa3zW7JdYGyqYL08LQs5pFNsalfAnrEeSGG&#10;OWSgp4OaFFlmDZCQVYCU6SDDmVOGershvmM/pK/+CuGl5ywAeRUxFYSJ4FgCLMEIo0GW9hUZW151&#10;yf7vwSj6B4BM32MAUrP892Uc+F1bdDszxVEWXZbSndEIZF23XwmUMjVHZKkGozxmLpxS65SCUfLH&#10;zQxRGbKGbDiBwI2Ec8M+5pAV8B+VA7c2I2HlFQJXaxu4O9rA2cYe7vb28HWoh0GZ4dg9fyiOLR+M&#10;04TyHJ3y3FKGjitYoOiEGoBcX0VAl3XGxaVdcIWF7QpD16vLOhCejrjBfW9zvzvMKe+u7Y37awfh&#10;IZ3w7rr+dLneDHF74MQ85mUzOrBAtsXBCU1xfGpLXFrYEVcXtcP17Da4lt2WBbgjqgjinbUElSH0&#10;dcJ5i3npTeoOw8EHeTKB8Ug8KxyNFyXj8apskmneHe2m5pelmkOKa74opXtKSFs8Ds+LxuBx/gge&#10;P0Sd5xbB09QPVaxARDfXatd6nY5/YwNDVcJ/dR1Dakqc9QHDU6lcHhXy3GXT8Yhh98ONI/CYukOH&#10;vcUK5Sad8erK7syJOzG6aI8zC5lvz2+HU/Pb4uQchv6zCOT0ZoSwDY7ObY/j8zvgGPP1w3x9cGYr&#10;qi2OE9Kj3Kd4SAr6JHgghXliBCEUh4zwc0dUoJf2NGUvB4R7OiLAPRhRQ2YgrPwgfIpPsbxcQgTL&#10;U6SUJZZNrXGnZticyBJoPydLDUJG6ZAZJeNXjYAKfEZJ14Yu1cVBWI13eVTf7WEOoi7LMIp+HSBr&#10;g6g/mEcDUiawEjdU3R2WgKRDhhYcR0Q+HTLvCHzXfI2ARVsRPGkjfPotQMOIDNgRRCf7RgTSGp4M&#10;Wf0cPzUBOQwnVg7FWbrV+RW96Izdq2G8RF1c2RkXVnTAGbldKLs1LiwhPNTlxW1wha+ruBSgri7t&#10;jCvMv07M644vx7fGht7xWNg2EKOSHNE9uB6aOv8bkq3/G5q5/BE9Aj/HYr63d1QmDozLxCXmrecX&#10;tOM5O+HGyp50RYKyvBeh7PVBIPV5dwTI12XTGLZqzviidAKeFY9V+z7bPIoADcWDDYN4HgGRbkxX&#10;l+UNhqjXmD9W5fRhmNxTffdrOb1QRbDuruvHz6T7rZMHuI5g+D0cD4oJYvFIuu4wnpORwDruR5Dl&#10;Wi8ywrgo4f3i9ji9oAVOzGlJtcJxuqDoBHPxynltmJt3wEmVGnRBpTQeEczDc1hRzWrH/Vrj2Izm&#10;KB2ejn5JXkgJNOWMdEmBUeTv7gRfCWE96Z5+0YgZMRcRZYfgW1SJqLILiGB09Z8ByPeg/F0B+R6I&#10;miJKCaO4oxmQsl4drhqADCuoZLh6GH5rvkXQsl0InVsK/wnrYZXZE/XtXGBnJwPM66nZywKcP8Gg&#10;rHDsWTQUlTkEUroimPtcWimhaXcVlgqYF5azxl/aFmcWNcNZmc2cy4vZLXBhYQucndMEZ2c0xtFJ&#10;Gdg1KBGr2gZhbKwtevr/B7qF2qGNrxUi6/+/4PGn/wccP/t/w7bBn1D/T/8N9v/xfyDR4d8wLskN&#10;eZ0icWBsc5yfzwLNAnp6dlsuOxFGwkGJ8whID/IG0+mGE7KRdMPxhFDccQreVWjTfcgUH68kjyyf&#10;hGd8/6macoMulj8MDzdJWNmfOWsf3FzTi/lrT6WqVXQ1VkKXlnXHRUJ1iTqT3RVHZ7XBd1NboGJk&#10;GnKZz63pHYeyMc3w9cyOOEC3P8Nc98JSVljL5PEBAwgw88/FXfibtNNuY5srD2FtjiOE6+DULKUj&#10;M2RC5FaEsYNKDU5zf1nKa+WUczsQWgJLkLeOaYKB6f5IDnJV3R3SqhoT5EW39ICPix08na3hT6cM&#10;jExB7OiFiC48oJ54FlF27j8VkKJfGcgL1S2kRkm/4q8BZDjzxnDCKG5oBFJA1GHUgRQFS7hKhwzd&#10;cABhhDIgewd8ZhbDkWFrA0d3ODNMdbf5HJ6ODRHo+jmGNo3AF9nDcGr1UJxn2HWZhf/KKuZxq3qo&#10;XOgKw9GLDE3P0gVldrTzC5vizDxCyAJ3cnoWDoxJREXfEOS28ca48Abo6Pj/RBev/47R6W5YNbIz&#10;JrdPQ7ztp4h1s8e4EQORX7gRjZs0hn39T5DkaY1Z7RKwpnM81rQOwFfDUnBmdkcC2Q5n5rYlkN3o&#10;YASHjnWbYex9hpKP84fi6ebheEmHfE343m6dBpl6Q6bokPsfX1dI/ihASsPPSDzi/g821sAoEF7n&#10;97q2UstTL2SzsmHofIaOdXphV3zHcLqgdyxmtAxBR796CP3s/0BQw/+GWB87hNt+gmYOn6BnoC0m&#10;pfhgRbso5HWNw86RzXFgekdULujO8LQTw84WODmLYTlzw0PTmuL7ien4dnwq9rHSOjStCY7PYwir&#10;oJScvSPX29M1GcKyIqjk8uSCttg5uSUGZwUhJZg5o58GpbhjqI8rvJxs4CnP/PD0hF9SE0SOWoiY&#10;dd8gpJBlQyrx3zmQ5nD+roE0wijP6wiTsLRYc0MdSJEOojmQQZJHbjyKiI2HEJb7PbyX7oHbvAp4&#10;dJgABxdvbU4W6/pws7djXmKD4c0j8PWS4TitRtL0xRXmgFfokNcZsmmFlvnjUgK5qA0uLG6Fs/Oa&#10;4sR0ccTG+GZoArZ0Dcby1j4YG2OPrq6foI+fDZZ2i8c3i/vg0MaJWNw7A03s/jvaMfTq1yoTg3p1&#10;REZ0GHwb/glZ3tbYOr0fDi4egtxOYShoG4BvR2QoIM+zYF5ZwvyU8AhEAtP9vAF4XDAETwuH0SHH&#10;KXeUOXC0aTlEMr3HdLzcKvPgjMNjgvtg40DV4HKL3+vGalYy0kLM/PcynU10en4bHJspIWU77B6e&#10;ivUdAlDQJxkLumehibcVPOv/EX26tMeq3LVIT0xAwCf/hsgG/47WvPZpzaMwnmHloDArjIqxw6JW&#10;gdgyNB37p7XC4RktcXh6UwWggCjSXfI4w9bKRcwxl0jk0VlrzWaoforhviylhXv3tDYY0jQEyQRS&#10;HkEnYWukPD3Z3QEejlbwcraFu7c3PNNbInjoHEQzGgovYMTEshTBcvV7B9J8mwZm7ZkCflUgRWoK&#10;RwOICsYPAGkOoyUgdSjVyBwlgfE4gvPpjvlHEVRwGMEbDiJ83QEE5e6D64pdCJy+CdHN+8DflX+u&#10;mw38rRvA1ZZAethidOtofLNsOM6uG4bLdCEFJN1RuQjzRx3I89l0yIWtUTmD4de4NHxLN9vWPQLr&#10;stwxMd4Bg4JtMDLUFSvap2Df3L64VjQB50omopChaA+fP6G9+2dIc/4MYTb/jkSXRoi2+jf0inbF&#10;4ZzxqCqZhUPze6OsZzzKesRg/7gsnJnDz1vQBlcJz43VvXArV2ZzEyAHm4AcSyAnEchpBHIWYZyN&#10;nwjlu+3S4jqBQEp/5TDcJ5B31/fjObrzO2kwXlraCRcJgejcorY4TUD2T2iMVc3dsKlLOG5unIoj&#10;q6ehU5A94t0aon3jZPTs2gWZCTGIdmuAKIc/YWDjIIb6w7B1WhfMbhmGnt6fo73j/4nRUVZY0yUM&#10;ZUNS8PV4QjilsQJTGnQkFD05l7/hIkYAvIbzdOiLrPQu8re+wArw7Mre3N6VUHbGnpkdMKx5KNJC&#10;3RET7E0g3RDq7QJfVzu4O1rTIe3g4u0D18Zt4TtkHsIW7UBk/nE6JMuNcshzqswKkDFqxM6HgZRh&#10;cUa9974FCI36TYEU0PT5bYxz3BhBNL5vSXprqazL/sbWU/19XbLN+L4OY3gJ80dTqKpLD1XDCqVB&#10;p5IwnlCDAALzjsJvI3PHDd8gYtUXiF76DfxWfgOvxfnoN3AMBkZ5qvsfW3g5IYN/pg/zyFCvRpja&#10;OYFADsH5dUNxXVoXWfilf/FGLvOrNRK2dsUlOtVFFqJz81rg2OQMfD8qCV8PTcaO3jHY1NoP8xJd&#10;sCLdFyWtmY/2TMLRCW0J9WBUlc/AhcKpyO4Wh/ae/4FWrv+BLId/R1P3eugR5ojCUR1wq3gebmyc&#10;jMcVC3Elbwp2DG2M70Zm4XI2K4IVdDE62s0cLe+7u74vc8GBeFY0FM/lEeTy5OWKcfhh+ySCOAlv&#10;KqTVdRxzS5mykbkj3VQgvr2uL52WOenKjipMvcxQ+DLd6ALzwDPZbXFsejOUdQ3F+rbBDBsH4ekX&#10;ObhZsRzTW0ajseMnSLH+FAkN66OFvzsS3T5BotO/YenAJjiTPwUn14/AoZm9sa5VDMaH2WJMuA0m&#10;xDtjQZsIlA2Mw9djklUeqXLHuQJkSwLH33I5f9NVXZgi8HpW83qoSysI5ZJuOLG8D3bP6YmxrSPR&#10;IsIdyWFBiPD1VI053m5OcHd1gLOTLRy9feHatAe8x66D//KvWREfQkThcVbop6kz6ilpAmWUTA2z&#10;ow4QDV0XugQUS9B9SOpcpnW9e0MGlxvhs6RaQBJgmUhZoNRVDaQ5dAKMvt38vbokx8hS3/9DQBpV&#10;DaQsCaRlKGuADGbNKF0d/puOICxvH5JWfYOoeV8gYEY5Ws7MxaKBozCUNW0rbxt0CfZA1yAfRLvb&#10;IoEOMKtHKr5fPhRnpE8uV8ah9kaVjL6hBMrrOcwj6SoSPp6b34rhKsOuSZkEsxmdsgm+HJyC8j7x&#10;2DmAjjA4jUrBd6MbM1RrjeNL++NO2SwcpwNnM98aEeWMkbHumMTcqGh4G5xcNhKnFg/CsTld8Kx4&#10;Ol4UzcHeQen4clAyP68rbqhrIIhr++AOdZ9O90iA3DxYQfmidCQBHEuXnIB3Mvnylgl4TWeUh64+&#10;2zwUjyRcJYx31vTG7TVdUbWqs3L8KyskdO2LqrWDcTZnELaNbIKtQ5rh4popuFGyFHd2rMaTPSvx&#10;1dxBGBDjhpauDZDl1AjN3K3Q2OWPGJ7qjcOrxqhZDc7kDGGu2AO7BmSioEs01nUIw5IWvljeNghl&#10;/aPx5ahE7J/MEH8mc27CeJYV29llHemOMtpJgOyGK2u6a1AyMjm3rBsqV/TFF4wYJrSLQatoLwLp&#10;jyg6ZJCHdHM4wd/DmU7J0NWHKUjzngiflo/wNfsRuP6AusEgSrXM/+uBNE7XUZf+biBF+nZL79Ul&#10;4/4Cmw5pXUCah6wRxTWDAWpDWRtI5ZKSP+YfQEzOPgQtZpI/uwRDRs9AXod2GB/kjA5u9dDN34Fu&#10;6Y+mvo5oHuGKRQOaYP/KYSxY0jHehxDIvKL9cHt9Hw1KGY1DKKV/8MrijriwoB0uzG+HSwtZoOYz&#10;35nZDidntcHpue1xek5bHJ3SjOEfc6YJmfhuonSAd8XJBf2wf0ZPfDWhM76f3gvfswB/x1Dv8MzO&#10;dJAs7Bkcjy8GJOLLXinY3j2G4XAqzi3ohBt0xLt5/fFAuh8I1gNe0+ON/fEsfwCebh6E50XD6IZ0&#10;SXkcQTmdkWHsyyI6J53xCcF9IMev7YXbzB3vrJUGIg3Iq9KtsnYg7mwYzvCxB7YPS8eBGV1xe+M0&#10;VC4eiaMLh+Ja3kScz52AwmEtMbVJCPpFMgcOd8KUxn74YjrDeb5/mhXOgRntsG98U+xnJbRvbBa+&#10;GdsY2wfFY8cQfp/RqfiOv4U07EjuKECeX8zw3wzGK2s0h7yS05PO2R2nVvbDVwv7YnKnBLSL90Fq&#10;uC9i/VwR4eGACE9nRPlw3dMRvm7O8E5pg4hJuYjK3Y/gvIMILTxmAvI0gdTC1n8GkLqqw9VfE0iL&#10;s78Z4DJu+znJvnI+WdcBNK7rQBrzx1oyha3mTikwhm4+qYCsdsmCY/DdfACBaw/AY8NhRK7ZhulD&#10;BqKsSQQWh7qhh+Mf0cn5EwwL90S3YBd0lsfQDW2BQznDcS6nH67THe9s6It7mwbgHgu+rN8mlLfV&#10;aBwp2HTOnN4MIalVdE+GfleWdMG1ZZ25LqFgV5yTRol5bXFmtkDaBSdnd6I7dMSJuQzHsvvi3NIB&#10;ODa7K74d3xyHprSk2zbHPhbcPf1icHB4Fk7PaM9clfAzn7qfNwgP8wgWK4n7dErRw/XyWLg+BI5g&#10;EspX8ki7stGQJzC/KRmFF4VDCOxAPOH1P+C132XYfTunmwLy5mpeK/Pi67z+O+sYzm4cwZy4KXYM&#10;CMXXEoaPSsEXBOmroWn4alwzfDulDQ7M7oHv5/TCnuk9sHdqV3w1qT2OzOuJA9Pb45sJMuStOfPE&#10;JjjOsLRyTmucmM1KaGpTnJA5dOa2ReU86ZNszyVzVebEFxhpyKRhAqI+iZjMSlcNJB1SB3Ja12R0&#10;TPJH40hvJAU4I87bEYk+Lkjx80CqjxOCnGzgGByPgKELEZ7zFcIK+J+XnESk3Dv7T3ZIY+5YDSVl&#10;DqC5fjGQRiiNcJlv+znJvr8USHHE94A03ZhsDqXAqEsDUnQMIZsOEsSjcOXriI1bsXnsQFzsGofC&#10;+EAMd/8UPZjHjYvxwvAYb/SO98DyES1wdM0IXFzbHzfpKALig4JBeCCzcXP9LqGU3O0+HeouQ1rp&#10;D7wj4zalL0+cUwq76prooWZWu5DTiy7EcHBxH8LK8HfVAFxa2hunCNmpRQzHFnbBKYIqqpzZAUcm&#10;s+BOZyjMEPfsApmRrR+urBuA+/nD8TRvBB6s6aeg0tSdkMkjxXsSuD7KKV8xdJVH270pGYnX8jhy&#10;CWcL+vN95pvre+EeC/sd5mk36Y43cuQxcDI+ti9u5Q7mdxuOW6t70sEJUnYbHJzVjA7fBJVTWuCw&#10;hORqmFs7HJjVCYcX9mKlNZj5X0+6fWvsm8Z958jDbKXrQmsxPbeMFdKSznTBTgRPGo+60Y17qwrg&#10;6soeFMNmft5VNfucDMzvpSSvBUgth2QlxhxSgJzeLRldUgLRNMYHKYxwEnzskeHnjCbMZVsEuCLO&#10;1QYOvqHw6zcD4cv3MFw9pObr/T0AqbZR5gCa6xcCKRAJeAKUJoFIPVhVAcltAptJOnzmUu+rYzS4&#10;Y2QmgJ8BUoey+nHl8phyS0AWEkSBcTNBFJfkMozLyI2HEbWhEl55J5G1eguOzRyFlwyp9mRFYnaw&#10;NcYG1seiRF/MTw3AsEQPrB7ZCsfXEkhCcFPg29gPDwmjNJ482EgwGDLe39AfDxnGyogVgVJGsNzJ&#10;ZWhL57zFkPYenfXmahYsgTFHGlAI7cqB3MZzrh6I66sI2co+uLiiFwtwN5xd2APns3vRSbviOKE8&#10;w+X5bGlt7IVLhP3Ken5m/lA8yRuK++JmdLW7IhboB4Ty0Tp5vLgOpDw2jqFr8XC8LBzGcJWhLN3z&#10;aV5f7kdXFZBZadxc1YlQduH10jHXMq+UimXdINwl+FXUpY1D1H2RxxYxZFzQnSFzZ5xhJXJusdyr&#10;yeteRndf0Y/gdcf5ZT1xcTkrIBlwz1D+/PIuuCiDKVgxXWUUcZ3AqwHmvPaqtRL+D2D4359ixCEt&#10;vnT6Kmk04/VVcV0BupqVGc8lLazHlvRkDtkH07unE8ggtIh0R3N5loePA1I9HdDYzx3tQ/2QxpzS&#10;2S8MvkMWInTllwjJ+5bl4xjLkDmQly0CqVpcKQUlQdQlU2+YA6dLILMoMxj1fS1BKNKmgKwDSC4V&#10;jDqQlkbeiNSgcEMXhj4FhzmIIoFRf7ycUTI9h0Co76cDGUH4pFNXwcjX8tBVkTZ1Rw2M1UAWVSKY&#10;UAYVMH+Ubg/pFKYkbPEtlAHmZzBw+S5UzZ+E+zOy8HW7WKxLcsOKRGcUJHlhc1YApqd7omBMW5xc&#10;OwznWFius5Df2URnIYiP8ixpoNLDDQOYnxEagnmPAEmjixIL4h3qNqG8JQPG18gdHaKB1bqeQ8de&#10;PgAXlvbD+SV9TerPbX3VAPYqgn5HBmqz4N5hqHqXTnx/ZXfcY2G9w4L/gE78mBXAU7r3c4asLxmi&#10;isQZnysYB+IZr/8Jz/FQukpYYdylc99a1ZnXxXOw4N/jOR/IewKIehjQcNzYMAKX1o3E6bUjcSpn&#10;KOEYQMgG4tKqwbyuocyvhxK0IdQgwjaAbssQP6cPrtMBq1iRVBHEG9RNwi6SW9JuEsSb/J1u8ve6&#10;ZZKs32UufIeht8rR1zL0Z8UmLdtyj2nl0s44xEhi99w+mNkjC91SQ9Eu2hXdgphiBLoh2cMWCe72&#10;aO7tjlg7GziFxcNn8iaErD1IfYHwgoMILzFV7DIFDM0gWgaYm7o8jFIDz01dIsotdZAIhDm86n3K&#10;Elzmc+foqitkNZ8loHpwOd9L5eeL0nhsOvNQ0QeBrIaRqu5LNMFl1McCGSlQUrKuAxlVqjmkEcaf&#10;AzI0/yD88yvhu/E0uq3ahcsLpuLh9Gb4vlMidnaIQWmHKBSl+6O0ZTjmNfdH4TgBcijOESgFZB4L&#10;ch1APt44qFo6mDqcD1j47q8byDxvkNK9tXJr1VDcWssCb9LNNYOpIahaM4xOOoSuOYgOM1AtrzK0&#10;lUJ9m45yR4XHAjdDTkL6kBDeX0WQVnbDQ75+QiAFOgFSQNRhfMrcV7Y/pas/li4SE5D3pFHHBKMW&#10;+vK8a7QK5FYu4codyIpgCK6tH4lrm8YrVa0bpXRj/WhCNIYaS6BGqRuv5T7O2wx5b/E4GTZ3i257&#10;mw4ousPf4e6GgUp3mAPf4W9lrvv8jSUVECBvSqs2K6FrvJ4zDFkrGfYeyu6OPXN7Y1b3TAIZjA5J&#10;PugV6Yn+UV7oHO6C1l710NW9EVoFB8O/dW/4zy5D1PqjCFn/LdOWfYj4hUAapYD7zwakJRhF6nYX&#10;MwlsFoGU9yWUMMgcSOWShFGkt7LqIOqyBKR0h4QU7EfgxpPwJJBtcnfjXPZMPJ7eEvu7JuLwoCbY&#10;P7wFtjQLwZY2EVjcNhilk9qhkqCcJZBV0ogjcL0H4kClJ5uG4Gl+jZ5sGqz0mOGeEkPMx3nDqOHU&#10;CNzbMLJad9ePMImv88aqeyVv5Y5ggWQeR1e6Q3jvEsb7LNwP6C4P5JYuhsAPCOAjAiQgisQdn7AA&#10;P+N1vcinQxYQRi6f0RmfsKALjOKOj+iuAuQDuo8AqUCUdR5/T7pQ6GLqc9YTHlYgt9YNJXQErmAC&#10;7hROwf3NjCxMelA4WdPmicytxzCclpusRzGklztIZPCBiOE19WDTMKWHDIMf5HO9gNuo+/y9JAwX&#10;PeT1qtFDvMYbjDKqeC2XVvXEqRU9cWJZDwLZA3sJ5JzuGeie6Ide0e6YlhCIefG+mM28f2GUA4qy&#10;wpA9eCiSZqyFT/Z2ROYeQUTRcYQWH9b6r38GSB0y89c6lPpro36XQBpBFMmzO2SYkrmi6YSWgWQu&#10;aYKy2g1l3XScEchIqeksdHuoMaxmQMo4xrAi5pOF+xG88TjcNp1G5oa9OLlkDp5Oa4PD3ZNwckRL&#10;nJ7SGV90jMOWthFY1iEE26Z1wKm1g3CWOaCEWLfF5bg0wvhk0yAlI4y1NYzuNELpWf4oajQ1Bo/k&#10;diWTHm4SjVHLR3SgB4TyPp3nPsF8QPd5RGgf87OfEI4ndK0nawgVHfMJwXzCgisQip7SPZ8xnH3O&#10;vPa5QMnrE8m6bBdn1GHUgRTd57YHfP8hAXjIXPjRejr9hsF4SXiesQJ5xArkbp7ccCxzAE3Co+Jp&#10;1HQ1beST0hnUTDyR9aJJeFw0AU8Kqc1j8aRgDB4XjLIsGdi+mZUT9ahAIBUYh/L3kAYlRgKs/G7x&#10;t74kIM5vr2ZtOLK0Ow7SIb+c1wvzeqahH91xTpovKtomYgshLM/ww7fNg3CzX3NsnjEbcau/gM/q&#10;rxGdK2XgFIKLCWbxh4FUcH0AvLr09wBpzBGrc0ULMIr+cSDVkDe6GLebK6oOh5RGod8MyOKTCCne&#10;h7C843DKP42k/D04tmQ2nk9vj8r+mTg5qiUuzemNo/2bYEenGKzoHIadMzsSyIE4J8PTJMxiqHmf&#10;oZg5kE9ZiGpkBuSm4QYYx9CxxjGEHIenhZNYYEUTlR6L8icoIB+y4AuUD/PG4fGmiTx+LF4wn3u5&#10;fgheraPzMRR8ubY/XuT2U6A9I4g6jCJ9/YVAadJzFnAFowFIHcpH8h7D6ycb+F3o5M94zc+pN3S3&#10;V7z2F6xEHrPiuMfrubNpAh4UTTcBORNPZfrJsjl4JsuSKXhWPAnPiyfiGcF8tnk8ngqYm+XOEoFT&#10;Huiq6cnmkfzeBJIVlkhuAXvISOIhw1a5mVmFtXTo04s64ZuJmTi4pDsOUweYQ341vxcW9MrAUAK4&#10;qXsEo5vG2N8tHod6J+Fc/3S8HdcJZXMWwnf9QXitP4C4tZUIKDiFoJLDloGkzIEUaD4GzN8fkKrF&#10;VG9Z5ZdVMBEgbjdXFBXDH6NahFGJ2yWkFWAFQiWuR+ogC5jSuCM/KBVedErNMKeNaaVknTDKMlQk&#10;cIo2yy1ZBLP4EEILKuFHl4zK34/tS5fjDYG8PJhADm6MKzO748TIVihvH4m1ncLx5dyuOLOaDrmi&#10;N64TALlx9x7DRinAj5knPmVIKnoug7rpJk8ZlslSCrQmruePVDA+p1uIXrCAvtg8joWVoJkrfzzP&#10;y8Iq2jhGgfi8YDwhHoNnBPI5JWC+oHu9YIF9zmt4RpCe8nqe0t2eMU97Tld5zhzzGUPPl9xu1FOG&#10;f4+5/dEawmiQDC54yOOebBzMax3Gzxup9EpEeF4SrBd0vacMWR+x0niQPxGPNk/GY4avT+mWz0pm&#10;4AWd8mXZdKVXpdPwongynhdNxjM5rnCsBQmUowjlCMJYA+R9ficBUvJNmfLjbHZnHJrZCocJ4sHs&#10;nvheHmMwtxfmd0nE5KYB2DYwHkfHNcexkVm4MLk9LoxvjdczumPv4kUIy90Hrw3fI2zdQQTkn0Jo&#10;KcuBlBspQ9JeIWVPYKSqwTJBKNB8CEgBULW8Gp52pVpGd5hEiERJlDmMol8KpD6XTooAyffTRLtv&#10;mWYNuP0BIA39k7rLSWiqaqGfURRhrJEJSIN0ICWPVECK6JDhdMgwCzI6pu6a4ZsllzzGsOUUovIO&#10;E8zTWL6iAK/pgreGZuBUv2RcnNAGR0Y1R3HbMGzqEoVvF/TAGelfW9YbV3KY00irJt3nEQv+IynA&#10;eZKfERDmQc/FBZk3Pd/EwlwtPUStkQ7mU3FJJbqILrrns43acS82EYSCsUovCIUGt4S/hJ/gPFbu&#10;zEqBBfgxYXtM2J6wAD9lhfGC6y8Yzopecv1Vbj+lF3z/2RpCmUMIV/bEA5WH9mb+yNd0VGmMekIw&#10;VJidT2csHIeXheOpCUqvGZK+ZMXxmC7+hHA+pas/Z/4o4L0smYY3ZTM0lc8klNMJpYA5iSLQ1POi&#10;cXhh0jOBkq75VB6Dzs/SgVR3oNDRJWS9zmu7vLwHLizrrrpcDhLGbxf3w47ZPTG/fTSyW4fh4Nhm&#10;OD+nC87P6ISbDGWvzeiKlwt64YvsmUjN+Qo+G75BQN53CNgolTbLR5kFIA3uWA1cHSDqEiBVv6SA&#10;qENoJgFKoPw1gDSq1pw6lmAU/acAUm7HklnM8w8xhDmN6TnluD2vP26PaYZTA1JwdmQzHBmehV3d&#10;Y1HWL0kBeXrVIAXkVQJZxdD1Ht3noRmQz5n7KEc0A/KFhKmE66kFMJ8xBLSk5wRR9IKuqAP5kgX3&#10;VeEoLnlO5lvymY9ZaJ+w8D5jiKcD+Xh1H6WnLMjPTdKhFD03A/L+Kg1K1WLLHPQhnekRz6dBybDV&#10;5OgKSoagrxhmvyKUL5QmKxd8qYvh6qvSqXgtKpvGpaZXBPJV0XillwpwTXJeVTnxt5CQXj5TGr/k&#10;Zmm5C0WArOK1X2YOKUAeXcxwdXFPfLe4L3bO6o5FHWKwunM8zszqhOvZfXBxZmdUzemO23TPd0sG&#10;YPfiOUha/S18CGPwxu/53zO1KWH5+JWBVM5oAjCJbvm7AVJA1CVA6jKHz5L+XiAlF5BWM9HPASmN&#10;OkGEMTT/MMILD8Cr8Dx6536Fk0sn4f6UtjgzOB2nBqbj6JAMfDc4GXtGNcb3i3rh5IoBOLO8r3LI&#10;6zk9FJDSAqkDKW71nLmiOKQRRF0Coy4FIt1OK4gskBZUDaFB4pAvGNoJkK8K6VwCpeSrAg9D1ke8&#10;noeE7+Eq5oOE7Qkhe0bpQOpQqpzTBOT9FfwuK6lVPXB7NQvyavlu4pSEUlyXcMj1VkNJIMUh3xC+&#10;N6VTqvW6ZHItvSGYsv1t2VS8K5+Ot6XcVizHUgT7FcN1kfperHQkEpCKTML9J3k1QEo3yXVe95WV&#10;vXCRUB5b2gMHsnuoh/zsmt4FSzvGYnOfDFxipXljST+cm9YB5ye3w83ZPfCaQO5YMh8Ja7+DL2EM&#10;zWfYynIQWcbyYSlkNQFpCcy6VBeQuqq3fSCHNM83ReatrB+CMWPv3Q8DaQTxnwWkJSgtASk5ZbAM&#10;p9u4H6El++BSdBHpeUexJycbD+d0xvlhWajsm4TjA1NxZCShnNxSPZfx+NK+zCEJ5CqZMY2uwnxL&#10;gBSXfMw8zhxII4wiBZ9BWg75PnS69AJr1EtTyGoO5GPp55RuCoInTqcD+cwMxOqQleGsuOQj7lcN&#10;JHVjZSfcWNUFt9doE3FJ+PpY5ZM6kAw5qVeFEwnWZEJG4Ex6oyB8X/LeD+XT8I5Avi2eqPSLgCSM&#10;kkPKAAKZv0ccUlpajzF03b+kG/YvJZBTO2ElHXL70Ja4tWIQ8+DhuEJ3vDilPe4v7It3y4agPHs+&#10;YtZ8D688wpj/ner2kCdrh1oA8u+B8ueA1KEUyH4NIPUZ53QgBcYPAmmE0OiW5vBZ0t8DpHTw6uvh&#10;pTVASgurRSCLCWQB84j13yCk7DvYFl9DSP5ZbMnNwZOFPXBpZHNU9kpA5YBknBiXgQMzWmE/w6Nj&#10;S/rg7Mp+uLyqtwJSd0gjkCpsVS2TtYEUkF4yVxK9Yt5kDNnesHBakhHEGo0hCKMoaWAZzs9krsWK&#10;4S5D6Dt0ONF9gqXccQ3BM4WoOoyvea1vqJcGIO8RyLsrCCBVtaIjqlZ2VMPn7qxhGLueLkr31cJK&#10;qUA0IF8wb5Qc8i3DUCU6pr7+js75TkDUX3P9B4avPwiYJfL+RLzhOV4zb36l9D6Qzwik9PPK4AcZ&#10;CCETa10iiOKQxykB8sCyPtg1pSNy6JBfju7A786cev1o3FjYGxendsCj7IF4u3wIyhbOQVTO9/CQ&#10;/3vjV4goPIroUlbIdQBpDqUlCI2yBGTituv/VCAz996rGVyuj2nVx7VGEyZLqg2bJmlZjd3KH8Mk&#10;2VbdAivr/LFqVNN/KUCqVjIqjACq5msqQtaLCaXSKdXNUUuEMkRaX9UsAkfgX3IEHptPMY88jwmb&#10;duPOogG4PSELx4ek4fCQJJwZ1xjHZrM2XiyTJPfFOQKphaw9tXsPCaXqJmChVY0sdKsX+SPxUkJO&#10;yf0oKXCq0JkKszSKvJI8rIhOYXIMS3pTMpFOVJNvqVBPHUdgpWFEOtDpYrfpaDeXd8atZV0ZdsoA&#10;AeaOBO5p7gC84rW9Zuj5SkBk+PmW1/ma217xvRdruU8O82CGggrK5QRyeSdcW9qB6ki35Pl4fml1&#10;lUEMLyR/5edrjTvatb+S62IY+pbX+pawyTXLUhPBFFdUoaqEuLKN30vCVlOFo0UDhNH0W0lFphxy&#10;w2Dc43Wr+X2Y115dJZNrafPfnpBROku64+Cyftg9tTNyu8Vj7+jWuJszjMeNxZV5PXB5Wnu8yO6O&#10;5wsHY1F2DrzX7WUOuQ/h+UcQUXCYkdFR6izDVg1IKWvRFZcJo2mO1l8Ipfmgcx0m45hXJWmtNbXU&#10;mqt6nCslcMrtWCJLeaSSgClz6+whlNLCKk9QFoeUZ+vVQKk14oh02Mylf3Fdqlai4giiDqXarw4g&#10;I8rNgGTtJnlAqEAoLimhq/QtGaT6IA0KJowCpDTshJSchB/zSX/+Sf6bz6LjxoO4tJA53hQ65IhM&#10;HBqehPMTGuPo7J44sKRvNZAyMFwadW6v6a1cUmuRrOl3fK4csSb01GUEUoOSBZp6W8qC+p5YmJl7&#10;Scj3mgVZ9K5sipJsE5d9QOiqlnXGtcVtmTt1wO1lMmSuD56tH4gXzGmfbyB8XCoAWbjf0sHfsdLQ&#10;gZQ+zGerGZLKLVx0n7vLuuMGC/21pZ1xObuDuq+zajnDV1Y+99YOpEOO0ioJBaVeqbByEAhN1y3r&#10;bxSYAqJc71S1lAYdAVjeF4D1hh0VtpuAlD5OAVIGy8uABAFSHLIayBVd1GMaji7pxBySDslKcu+0&#10;Lijon4bvJrVnxTEGT/PG4uLsLrg2vS1eL+6Eh/OGYczSzXDauAuBGw8gQhp08g8jiBXx+0CKS34c&#10;kApGC0BaAu+XSDnmbu3G5bqAVNv1Ca8ESv0JykYYPxZIPUT9rYGUsNWSwgRIwhhQeJxAHoNv0Rk0&#10;z9uPwwtn4M005pEDUnF8WDwuTZHbhywBKTfvakDKOFUjkM9YqCy1kP49QP7A3Ev045bp+HHrDC6n&#10;KYd5smEobhKgywva4crCNrjJQnqPYMnonZd0mNf5w5XebBpKlxxMMAlj/jD8UMDtXH+9fjChZIi9&#10;ZgDzzT50yF50yB7Mw5hH0oGuLOqASzz3RXWTdQfc5LkfbZC7RSYo4PRr1wCs/R3kfR1GHUgNUstA&#10;1uTVDFkZXTzm9T9kZSIz4AmQMo71ak4NkEeWdFVP1Nq3oDf2TOmELUOzcHJeLx4/kZXQKFycwd9k&#10;amu8XNwV1+ePQv/lJXDZIHd5HFCPsw9jBRxccux3A6Q4o36cqK5WVl0/C6QOouhDjTc6jPqXF308&#10;kLKuQakDKaoLSL1xRwdRD11D1fC5YwjafBQBhNO76BTiNh1G6co1eDmtPy73SMDxwZG4Pqs1Khf2&#10;Z3jUHyeW98PZFQxZmUMqIFUXgQak5FkC4xM1QkcGALCASa2vQCSQEp4ZQNRdT5zkh3IB7339WD4d&#10;f946E3+pmMXlLMLIyoIuI+HcHYaZ17M7oYq6Q2d8QGAerx6Il4TmHQv2j0Vj8SPzVVl/wwriLV37&#10;z4TgL4ThBxb+t8zV3nDfF+uG4PGagbi/qi/u8hx3+d1uE8zr2XTJ+e1xYU5rnKMuLOBnLZebngk5&#10;4dIqCgFOc22jBEAdSNlPA1IaeCwD+YzX81Rg3Dyav98IPCKQMlnzXVPIWsXf+coqebiQPMCoM3PI&#10;3nTH3vh+QS/smtAW24c2xqVshuXy6L3c4bg4uRmuTm2BZ4u6E9RxaLNiG4H8HuF5h/jfH2FlTJUw&#10;ZfkXAGmePypHpHQIRdVgWoDxZ4E0h/GXAGncFsu4/WOBVI07JiB1KOsCUpcayWOaPUDukQxluBos&#10;87PmawPOvYpPwqfoGGZuKMP96cNxq3cqTg4Ow/WZrXBu8RAcWk4gmbPoQN5guCohq9xOpQOpDyJ/&#10;WkCHFBClEYeh5Svme69LxFmkUEph1VxDdxDlfu9pBiGcjb9um6v005aZzB+nEsaRuMWw8vpiyRm7&#10;MV/sSwiH4MX6odRwvGOe9xML/F/oVH9m4f+J8P/IfO/P/Nz/RbD/f9vn4H8S8j+zYnjHCuP1xlF4&#10;vn4YHq4dhPurB+ABwbzHAn9nWQ/cXNwN1xd2xpX5HXF2bns1QfONFXJ/5Zjq6/6J1/kDK453ZdOU&#10;BEDdFXUgZSnfva6Q9SmBfEIgn8i4VtOjDO4x7L69TqalZMWTw5yQ7nh+Ga9jSUcC2Rf7GbF8P59A&#10;jmuDXUMyGLb357km4ym/w6WJmbg6pQUeLeyOr+eMR9KqvQTyEKKowCLmj6yEw39HQMqTklPNoduh&#10;9V3qDTlGpdQFpBFGbZjczwOpr6tp9+SG0H8ASGPYWheQ+jaLQOYzsd94TOWUnsUnYM8/qUf+droi&#10;a+vhLXBmWBiuTGmKS4uH4fCKge8DyVBKgJT+uhogB6ma/jkLnIxIeVXKAijP1igXJzSEn1KYGYIq&#10;EbZaKhfNojPOxd+2z1d6VzqTofBE3JN7DVkoq5gfPcjpQ6CG40cW6DebRjFEHaVg/GvZZPytfAqX&#10;k/CXkqnUdPyvLbPxf+9aBOxdgv97dzb+RmB+KhxPB2WlsZF5G4EWKAXIByv74D6lgdmT4TDDRYJ5&#10;Zm47OmUX3F0zWDm9AKicu5xQlhHKUn6/MlmnK9Ip9e+rA6qHreZAagPPZTrKUXhUMAL3Nw5R41dl&#10;jtgqwnh1RTdcWNoJZxa3x6lF7bBfBgUs7I3v5jJkJZBfDMtkmD0ATzdNYD7cB1cmpOL61Ga4N68b&#10;ts2YgPCcb+Cy/hhi1x9GQJG45DGWCZYFlo3fDZAETcH2jwAZTYfUJdMf6NKhM5cOmbS4CoAiHca6&#10;gNSlQ2lcF0DDywRKrQtE9UOqvsdTiCg8hahiDVIdSgldBT5p2JEGnsDNJxBUcILLk/Dn0pm5aCJr&#10;0G8Xz8arGRk4PyIJJ0e3xcW53VGZ3Q+Vy/rgFCG4uFpm9iaMlNye9F4/5GaGrEUCJQu7PFtDQTkZ&#10;bwnluy0EcyudYyuhlJxQATmbhVoKtiajM2oFfiZkZMz93BF0xX64t7Qnc7+BzAVHEUSGpgUT8GPx&#10;LLwtmY+/lM3F/9gyR0H41/I5+DMBF0D+um02/teu+fj/7FmI/+/uBfhbBSsEXte7QsIs41TzGL7m&#10;MuReOw4P14zD/ZwRuJvD0JiOIw/IuUYoLy+kS83riKtcf8SK4C2h/3HrHGo2fqrQlj/wu7zjZ74l&#10;pG9lMIC4o8DInFh+A3nOyEt+rj58Tg2bU2NZGarKAHOZtHnTEDUY4MYabUTUlZU9VAvrWUIpM5gf&#10;yu6Nw3TEb2d1x54xLXB0ckvcWyXjbmfj5ZJ2qBqfjkcz2uPFzD7Inj0fgasPIij3IELzDsJ/82H4&#10;Fh9BUNkJrSJnpS6zBWhltAbGXyoB0igdTIsAElQjtAJisgksY8iqSwFJpRFCXem75WE778OY/sVd&#10;/MEIoVHmIOr6VwKp900KkEGUQFhL+SfgTgcNZO25esVaPOMfemdUKo6OaIZTU9qhkuHRyaW9UEkY&#10;L7CgyLT9dyi5gVcfraMBOZQOOUI9V+O59BWWMGStdsmJeLuFEGwlmFvpHoRRJEDq+jML+F+3zVOu&#10;+NdtLOQs2OI80u93d80w3FzaF09W9Mc7hpo/MRT9kaD+pXga/mfFPPxVtGUW/ifhk77A55v42dxH&#10;y1PpZttm4a/bCbtInvNBKOSWqqe5Q/GKLvmuYBxeM+xTyp+AFxsYzhLSp2sZPq7syzC5O87P7YBz&#10;8zqgShqQ6GpvpRKRymPnAqUfCeYPBPOdAlOglHGthJKO+XrLpGogn8tnE0g1uLxIbsEaRiCHqtuv&#10;agMpE1L3xAW6pMxefoqRwaFFPXFoYR98O7MLvp3cFhfmd8LjtcPwdM1YPJjdElWTsvDj9LZMPQZi&#10;6JLV8F5zECG536snZgcRyMDiowguPf5RQBrd0qh/BEgF3S8A0ghlOlUnkObA/Zz+FUDqoas+1lUB&#10;+f9n7y/j6zrWbW8w/aE/df/69tt977lnn7MhaIY4zMxsZoqdxElMcYwxM5NYBpmZbdmymJmZmSUz&#10;J7Ezeoyaa0rTshzYd+9zznvf/vD8FmhpwZz1rzGeqqdqGnW8Ox6nQnbbHotOzC++9T1F28pefeZH&#10;SJz6BqKm9Ub0Yl3KfBTi3LWJE/Ma9tqaDiihrVLFjskj7bWQbFy1OwXlFCpBq0oKSAtKAcn8kbZV&#10;QMqa2mHDeOMo1e6QlJONmrazftsMqtUEFKwdi6oNX6B582Sc92O+uGs2bhHi67qYzu4ptIczCMFM&#10;fofJ7BAm0Rry82lNrYEY2UhrwOi8Ogrmmypgr9o0mQqvAobpOM/vfHXvNFzbOwMXCVyzr5Z5MUf1&#10;+w4l7l8iZ/UIZNK+5m38HLrMXPNeKi07jpsnV5u4cmSZgdKKReb36Xde0Ogwv+OvAWnWQLqA1NYe&#10;BT7sBJgaaA8eA+R6Akkow1eNQsjyUQhePAJRS4ZTsbVbAu011Tv9h94oXtwHt+b2Q8i87/GB5y50&#10;8AlBD99g9NoShme2R+GFnbFMceLxDNuMUh8BqfTp14CUPbUhc8Y/G0g7DJiCkWH/zz1A2iC1jfZg&#10;VPxnAmmPtNrzku0B2XNbLDoyt3iX/3tkzXY0LhmFgnnvInpGb0QsGIqoVSMQ5za6BchC5jfKczQ0&#10;ryF61V5Wb2MeuWMCG5qgnEQgpZLTCCShcAB5/oAFpMIGsRXGFQZI2VXlZud2z2H+OJ0dwHjmjlQm&#10;t6/Q6DsRjZu+wxX+7fpeQTsLlbR+RdumooZ2uI5KXKud5bZpQl/VQdZ84TkzuDSTzwtCNv7Nk1DG&#10;9yndpMunC8iZuKzck9/vMi128y6NFBNuwpdPq5xDlcxeM8IoZBUhbdgl+70YN06sMkBe5fcWjJep&#10;mgLy0iFaZkHJ7/R7gSyn0xCQ+QQylzm6dolPd2sFMmrt5whdMQqhy0YibuUoZLGTKFjZH3mzPkAy&#10;3Uz12qFonj8KKxcsRVfvo3jUJxBdNwUZIJ/bFoVXdsSybbQC+RJdnTN3bC/+mUDq1n7OGXYe2QLl&#10;bwH5igZk2on2YFT8lwdSKsme8yn+3wSfM0hbM4NQ9kHK/AGIpD0SkDEbRyGFFiqfYArIAm9dT0Ob&#10;MX1pCqErVVeqDYh3jGeDY16zm43WQDmVtpUwOIHU6CSBlE11qqNlV5fRwi7EhT3zCMVsKtl0FOmy&#10;A1TIOo+v0eA7gXaSCrhlKgrYOLcOewlfPt8B417uAs9xnyJxPb/DFgK5VatBrIXRmtjXPJ+1ooIw&#10;bhrP7z0RpXzvgk3TkeY2GcmeM5DiOQ35W5jnyS4TJI0Ul9CyJi3sh5TF1mhrxuphBHkCgZxDRV5o&#10;lFEw/j0KWUN7b+8U0AKkdxsg3UcieeMw5vFDmT9qcfIohPN3x60YgdTlg5C16DPkz+mD7BUjUb9m&#10;MGLmT0TfFdvxoGcgunifRfdNdyuk9mW9G0gNMrYPo8I5kOOMfyaQztBr7LgvkK8SvvaiPRgV/xlA&#10;6r5Ci5V/C8ju2+OZ9Meix/YYvLgtGAc2rMSFpcOQtWQQLSvt0aqRrUAyDJBedwNZ4ScgpZK0rjuZ&#10;T9I21lMBLCBnuKD8gUCyIbsU0hrIaYXyKnPBq2rQLruqAZ3ardMMkDlUhNLVI1Gxnp9JOLNp2fYP&#10;7I4xHf8bev23/4ZH/28P4On/5/8dE5/+MwInvIUSTfh7jzMbalX4fsvQxlpf02aPQ4E782Htnzpv&#10;IDYOeAKfd/0feOFv/x1vdfjv+P6dzjgxoz9tMpVY+/14fGUBuWRAC5DlmsckkLKtF5i7yrraMFp5&#10;pAWjlUfydVTc+wFZqT11aFUFpYBUQbkBksc2i8c4jUAmuYAMYc4Yunw4geT5WDYMiUv6ImNRH5Ss&#10;GItK/t6qxf3hO2cOeridwiOeYehJIB9nDikgnyKQz+yKwbME8tn9KXiB7UhAvnzkjw/oKP5LAWlP&#10;eWg+UmV0rx3N5gfm4FXKv62Wxpvz72bAxwGYE1R7CsT5nPbItIL3XXC+dIC3DhifYUL+NONJAyOh&#10;ZDy3h/dd8SyBNMqoIW4XkAoVBghKC0yNssYRSIK4NRbd/Pi/fnydXzAGbw1BwOrFyFxGy7rsc0Ss&#10;HI3YDWOQrsoRryHI8xxmKaQvbetm1+bJ2qt1G62roBSQWpHhUshGAtnE/K6ZQJ6jQp6n+lyggkhh&#10;LjFfvHpUgyNLqTLMHQ/J4s2j1Z2Dxt0/oG77dII1AbkraRkX0J4tGoTshQOR8kMfRIx/B6HjP8LZ&#10;CX2xd+hr2PTZU9jW/1kcG/s2wqd9jMRFfWkzh5vd1IvUmWif1OUDETnzQ/iPfxP7v3gFaz7shHFd&#10;/h/46C//Lwzt8ifMf6sLDmgbDMJazhytSBdpJQiJ8/sYMPPXj6bKfocmza1qvpG/4/JhQalBHoJ4&#10;aJ511WaGDWIT3YGOgaKeNr521/cE8ntUs9Oq5LEq5zEr1XIrrfDY9AWP8edGHbM8R7uAHIq4tYSR&#10;VjVs2QhELhuCqGUDCOVniF41CEXMN2+t6Ytj8+firRWH8aDPKarjCcIYiF60rBrUeWp7NHQlNLUL&#10;05EbIK3293usa9tBnVcP5+I1hQNGRdvH7UHWEoS15TofDBtgMwrbTthAKmwY7wukoi2QLSOwfxDI&#10;5+z/cwD54n6qJEMH8lnaDUH51G8AadtVZziBFIwWkFHo7heHZ3m/57YQvLw9BRvdNiFqxTDELBlJ&#10;KEcjZu0Ys69Opudg5LYA+TmBHGs2Ty7fNo5Afo0qQlnDXt+pkKYx7heUP7guokr1MEEgqS4C0oKR&#10;VvWQGvJcs+BXdaD1O2ZQ5SYhf/VopNOaJc/6lLd9kbdkGEpWjkElLWqV2xSUrp2AojXfonj9JJS7&#10;T6WaUUXm9UE8IUpY3I9qoksX9EPEjPcRPOUdRM/ti3Qt6l3/LeKWjUHs8olIXTuNOTIt8sbJKFr9&#10;FfKWj0L6koFImNcb0T98jJRF/VHs/gXtL3+XKo5UBCCl5/c2eaMDSMHYoox0BzoGDXuno273VANk&#10;zc4pqHIBWbb9GxRvsWDUtVPaApm4QUAOJpCjCORwRNC5xKwYiMQ1A5C+YThq1n+B9GVfYOzy9eiw&#10;7iie3HAcT3ueQg8fKuRdQPIc/xOAdEL4h4BkmOt7EEaFs7i8vXACaavkPUDaUJpwwSgbasHlij8C&#10;JKM9IO0QlMayCsoDBPE3gGwL5b1A8tYvAj22heLxXeHotEORg3G+J3BqzSQ24iHskZlDEohkNzZQ&#10;jyHIEZBetK4+n5uL7pRu+dJSSb9xBkj7oqmaApFKqiE27JvOxjnLNFIpoEL2Tnbv8mEXjGzcKiTQ&#10;vF2jmUinshDIKt9JKHMbh6KVI5Axrx8y5w9C2ZovUevG3GvjJJRu4N8JUSlzwVL373jL8CZUnuOR&#10;xY4keTktH8GKN7aTVnzN57TdKuL+HmV+M9ihzED1ph/Q4Me8dfsC1G+ZgxKCnUVQBWHs7E8QN/cz&#10;ZK8ajgpaYJUINuwmZBos2k8oNZVDZVfY6mjnjb8GZOUO5o07vkUZj5kNZL4PXQhhFJCZTA1S3UYQ&#10;yCEGyPCVnyN46VCELhrADoQuYc1A5K3j+Vj+LZYuXoquq3bib+sO4bk1x/DchjN3Afm0alm1SN0B&#10;ZGsb/ONA2iC2F38ESGe0B6EznDDaISjvAbIFzHaAbJsTOuFrD8jnGc/yf8z/uZ5ryTldUGpbEBvK&#10;53Vw2wGy7Q4CvwZkL79IPOEXjh67w9B1RyT+uj0fvbeG4eSGObRrQxErILWFPvPIVLdhyPEYQSA1&#10;sENL57KtglKXFtCIq7YxtIGUSjbQpqkxNu6dyQYq4NRgLSBlWe1BEOVcmrdUuZ1WdTQrdjLf2jIZ&#10;NbStNW5suKuYG67+AjXuE1HLqHSfjHKP7xlTUOH9PeGdjprN2vPmB36XmWbnulLf71DE/y/w1EbM&#10;E5j3TkbZlin87pPZqUxip/Idanynon7TdNRv5v/7TuP7qVRPg0mjjGVVcYDmJCs3ab9ZTa3wN+3W&#10;XKuVG184SDCp7vcD0nRK9wDpsqt+X6No85dGHbVLuS6qoymPtkCG8bcHLh6MkIX9qeq6inQ/dhoD&#10;sGfJTLy9dCs6LD2KrmuPohsV8vH1/gZI27IKSLM2lu3ivxSQrvWSCgNdGwid0R6QinaLyw2ggsYV&#10;Flz3DtLY4LUejLuBfI6vecb+P9dzer9XD1KBeavPsJVSB/X5fYTyPkDeAyXjXiBjCWMsntqSiJ67&#10;o80SnQ6+2eizJQhhbnNRuNq6loWATNhAldRl5zyG3wWkQkqp63xogyZBaaZAzJzgFJM31e9lA95D&#10;67pXjVQDHfOoiFZ1i3MivVl/1xzmjqk4t3MazhNKrbOs852IGk8C6DYe1apO8aZt9JnG56hyHrro&#10;zhRUE6aGbQR+zwJUbZ2NMt+ZqN42h99hHmOuicqdP6Bi+yyq0nR2JN+ZKN9Ky+v7PUp9qKxeE1FG&#10;ZS33pIJ6jDODOopS3i/3oiV3AVnHHLBu51RCaU3tnD9gQWnDKOU0MO6dRRAtIO38UTBW7/iO32M8&#10;SmnzbXW0LxkgGJ1AJqwfgti1gxC0YhQCCGQ4LWs6c+N8Xbpu+XDMXrIeHZfuRYfl+/EEgey8MQA9&#10;3U+jp0+AAfJJOqBnNAe5O4HtoxVIu/39PUDawNkQysIaG/tHgBSMrkXMzpK5+0FpA9k2fheQgu/v&#10;AfJ5vubZg8wX+X/mNQyprgWkpb6WSvL9fgeQTijbB1LXjaRybsmkZU3CS1uj2bMmYcjm04hzm4ey&#10;DSORRLsaS7uUtI4WbqN1aTQLSFo/2lYDJHt37bbdFsi6XVRJ5pFqjHcDSSXZ7yg1a6lsoUJSfZp2&#10;fG+AvEAVOrf9ezRu+Q6Nm6eijtDUeE5CjRdt46ZpqKOqVemWalhP0Op2CEKqqgDcs4ggLDZRT0h1&#10;0dfqPfPMbuMlflMNjGWEsdKPakklLd4y1eyeXu47noCzc/HU7uhfocrnW1RqtNZbm2nRjvtN4m/7&#10;zoSKIDTfem7/TAI52wWkcsdZJiwgZVfZKfE4aO5Ro6vaJLlcQFIdBaStjjmeo+5SyBQCGa+1kKsH&#10;4+yS4QhcOAiJUmt3Wnbmmilrv8GXS3agw+K9+Mua7ejJHPKJ9cF43DuA51FABhPISAtIXZRJI/L/&#10;ACBbFiD/BpDak7VdGBUuIG0oW+Yb24HxN4EUgNaucmmEJN0A6gTr7w17WVbb0J6tBnJB6ArZVsHo&#10;BNLA+KuW1QrntEePbbHosiORjzPQa3MSc8gQ9PYLw/ENbrSGg5FGqxa1aAySln2JFHfmkbp2oZeu&#10;4qRV7br+BKFklLZAOc6Mtmr6o363igRUuTOVSkILaueRqp5hznhRSklALxDE81SS84RW23TcHWz0&#10;26fQumoR72ToMgRVKgznc9rtvHTLdFQQwioCXEmQtR1/9R5CScBr9sxBzW7e7pxLgObye1Eh/aaj&#10;lDAWb5roCtpYKrCilPlqOaOSYFYJToIoZSz31kZa2v9Vi6D521SdxNB+tLoIbNM+Xa2Zncchwkg4&#10;bYtqRlb3EcS9tN17+J67qPI8LhU7CKMGc5h3F9Lu59Nh5LFjy9HFdXh8czxHmsv3JW4YhUitg2T+&#10;GrD0cyQsGo6y9dpCZRwafb9kLjkBnyzciR7LduGxFQfx5JpTeMLDH118T7dU6TzFTtfat5f5I4G0&#10;249pbwTy5SOCMpuPW+O3gLxftDdn+SrBbBdIhq2OzmjvdQotyxKwzm08FC1A2qs8jDr+A4G0VdYZ&#10;msP8o0C2B6UTSDOgo3nIbVHotDMST25PxpNbCOT2CLyyPRwbNuxCxWpaK9WyrhyEgLUjEbVxBDLZ&#10;a1tAavUHVdKbCukzhuqiyh0LSDPaahcJSCUFFZVE9k5WTrmiVkNcMEuytBpClTTaFkMlb1RDvV6h&#10;gSEqUf027TlDdVHJG4Gs9OMtrayuoVGyWVv8T0bJ1km0orSv2zV6STh3MofcPpOvYWyZgbJNM1Di&#10;Q2vKnFLw6QI/uvqWLoeXrytxuS76U8x8s9RnImEkoF7jTJRJMb2/Yn6pjZn52+gEBKQ22mrQZe4I&#10;W9N+/r4D1hSHsemuqN3D782/V7Nz+jUgc82l5wgkHchdQNKehqwcjlOrP0fsms/53XWhHn4fHvuA&#10;xV/h1fk70Hn5LnRcdRBPrTmJpzaeRDdv5pCbQlz5o6Y7tAUk28RethO1GxeQps0Zl/bPBLKNarri&#10;DcbfA6QNZQuQtkVtG06w/t4QkCoUaBv/ECAZbYHstT0eXbdHouPOYHP9yKdpX7sQ0O7bIjCIJ3XP&#10;2vXIX/k1slYORMD64Yihhc12Uw+ufOdzs4hWZXT3A7KlSKClckcDIapxFYAqadNoKlVRAyRU0QbC&#10;W0eg6pV/EkYVrNdsY/7oxyBwqr6p3Kq6TyvK+JyuNlVAJSugpSzZwuelnDumsdFPJ4zT+Z2mETBa&#10;VK+pKPIkuD6TCSdvCWW+x9fI3jAW2e663N1XyKNFLdBKD8+vUURlLOZzxR5fosTzC6rkl6jyHYca&#10;qmTNFi17soCspz03TkBXaN4re/69iTo6A0XN7rth/C0gcwlktscIpLsrfxyJiNXDELp8GM4uHorg&#10;VZ8SxAG4uHEcotbMwuQFC9CDQHZYuQed1x4mkMfx1PoT6OH520DaKdT/NkBKFY1amk2u/jFAKnSg&#10;7hd/FEgnlPcFckc0LSsTf78Yc3HXnn7R6LY1Ep13hOEz3wPYtGYlrdEkquTnSNvARuNhjQTqeo3K&#10;I7W63Vyr0QWkBncEZFso63ZpkKe1xtVaG0gIdyimEEDmnNutLfV1rYva7bR4Ao8WsZyqVLFZtww+&#10;Lt3CxszniglHIUEp8PrCgFRKOKu2aY3hDFRuZ+g6IZtnoIK5ZpnPNJT56uI939PyTkWlLp7jNQH5&#10;7l8xZyOUrsh1p310YxDSfG1bwihiPqnL02mnu6rNX0PbT5pNml1A6jeqhreWv7GOANaxA9L9Wv7u&#10;aoIoGBUC0Y77AqlLmhNGG8jwVUMRsmIYwlcyv1zVH01rByNlySTMWuSNXnP3o9PCvVTHfei67gB6&#10;rT2CXhsJpFcAem4ObQHSzD8aILXSQ2tqdYkKZ5v93wDIV13zj9ZVk/8xQGpk1R4McsYfBVLJu0ng&#10;W8BsH0gN7HTn/Z60q89sZT6pEqstEXiSJ/LRPWHo6BeBd73Own2dJ+KXfYVU2tY0T+31op78c2NZ&#10;TQmdK380V1Rm6ArL1pykVXSucNa4KqcUiNpPRuso6wlinbYC8fuWCvst/5dQqs7Tjw130zhCr6sy&#10;f8XPoWJtoopt+pIN2FoVocunF/K2mHlVORW0WlfQYk6p/FLTHoKxwpfhzed5v5rPVW+ZSrCmmHyx&#10;mHY1h7BlMyfONsuexkB7oWYzcnnfvuhqsdaBCkgtzObn19q2VTW8/J1VjGr9VlpYO/S40gHh7wNy&#10;GLLchzN3H474dSMQRiCDVjBWjUHM8q9xaOl0fDF3Pp6bvxWd5x5FtyXH0W31YXRdu5dQ7kdXr1Po&#10;tjkIPamQ1girqyCA7eA5KqQGdWwgW6G8WyV/C8i2f7fjfkDagz/O0AJne1DnrrgPlL8CJFWR8Sql&#10;XmFdkvxeuP6euAdIQeg6cC/Quj5/QFBa8ZyKBHRwFW2B1OJk13pIa2tISymfJIwKG8ieBLLHDkK6&#10;PZUQxqOb9l3ZGoGnGT13hKPzlgT8bWsavvQ+iODl45GwdiiSqZCyrLo8dz7taiGBtEdZ2wWSDa9G&#10;KzBcStnA3FBhFjRTBVXZUyMACaRALNs6HmVUyTLBSDXU5b6lgrrQj1FDb4EopR5l8q0i71HGMpcR&#10;3Cra2ZptU3j7PdWU+S9VsGIT80avyYzvCOJ0Qk8g9TdffoYXFZfWtIAw5xF6Aybhy9g4EpnGntMN&#10;MHJNUb0296Il5/cpJ5BVBLJaNbz63oSykr+1kreCsJq/VbdVBE/P3Q0jP5OvvRvIMQSSnYCXLl8u&#10;dRyOlA1DEb92GKJWDkXo0iHYOvcLfD/je7z/w0p0mLUBnRZswuMLd6D70uPoseoIuq3dj84bDqGT&#10;jz8dTogB8gkCqYstqUM26uiyrKYzZ6d+N5CO0CCPY+T19wCpC/Zoe8i28RqBfJ2gtYYFoxVtYbSB&#10;5C2j5dLm7QD5DmE0hQF2eVzbaAuXPazc9vnfCrvnUthqKBhfOJjF+4LSiuf2Z+AZHliV0Sk3eNYF&#10;5HNt4tldBNIVz+xMxFMGQAvIHgKSoR3otAxL0Z3WtYcrnvSNRKetURjkcxhnVkxHyrrBSPMYiSyp&#10;CSOPKqUhe82j6ZqG7QFZu+0r2s9xzAe/MfauYcdENNDeSTGr1UCpMmVbGWzYpQSykHlgwebxVMFv&#10;UKhicCqSbs1ViQWlalMJY5HncKrbcAI5AsXeI81eqhW+X0CXFqj0/ZZ2lA1/k0ZPJ1DtvmDHIfXV&#10;ig+N1k4iiF+ZHeuqZEm9BPqXZuQ4x0tTDhYU6RpVFpxuowgl3QBfW6LXbqZSu75zOTsUheYVq/gb&#10;KwmaMwSgonIn4dwpGL9BKUEs2abg79nCDsZX6jjKTClpIXiy+0ja1UFIpD1NXDEE4YtGYPq8eXjm&#10;u8XoMM0dHWf7oOuSbei+gLnjMirjyoNUR6qlO2H0DkB330B03xyCXn7hPN/MIeWQ5JjMSg+7TbW6&#10;upaqsjbxR6ZDXmFoo+S2IdDusqQu+ASjUUqnjTXgCcQ8E28dz28N/s0syTpBKFUUcKoYb/n/bwtk&#10;a9gwCsxem6LQZUskevscx8FVc5HEHjudjTWTOdXvBbJ6xzgTNWysJp9UFY9yK/5NVT3mwjJbqBQE&#10;L5/qk+tDxWKuWLRlvLkmpX0V4QLPL1HoSbCo0AKymFHCPLbEk3C6EUiCWksQLzAfrdvyHUo9CLjn&#10;eL7uG+S7Mb/0YUdAG9u8bRoaNk9GtcfXqNw4FlWMEk+CwffPZ/6o3dmz3EYgg5ZRC4TTNw5HJm9z&#10;tRaUrqCQKqoVGUUEv5QK2QIlf4uK7NuGAGwFUq8lkFsJI6Es9rsXyAza72R2BgIyfu0QxNCuBi8a&#10;hUlzFuDp75ehy0xPWlUvA2S3hQKS+WMLkLSrLiB7bmEOuY0KuctSSO0U8J8BpMKG0Bn/fyAZT7uA&#10;fPJ3ANltK+8TyO5bI/H2ptPwWrsMiWtGIsP9biAFYxFt1/2BZM7lAtIa5NEiZo2SjqMtdU2M8z1y&#10;2BCzNGDEBp9H+1kku8pGn8fcKoufmbVuGPKoVoW6dIBWystCeow12zjmrRqGnGWDkbdsGIpWjiJs&#10;E1C/iTnqZuaqW6ehTkGretFvJpq8aV+Zj+UsHIisef2Qs2AACtfTdrsxR/Ug9Hy/bOZuGYRBWzAq&#10;sjbw/QlpHjuAfH5PY9fZURRtYWdCKE2wYynbyt/P36VwAmlDqSjjcyrIF4xFvC3YzON4F5CqGx7G&#10;/HEQYpkiRC4bCv95ozFq1jL0mLoaXaiOXeZ5ofNiP3RduLcFyG4EsrsLyB6+uvxcGM9z5H9JII1S&#10;EsC/C0i7SIBQvkko/y+jkF23xqHb5ij03ByB57eEYMH6jYhfRTvHxuIEUnWYxezxy1ww3gPkTirk&#10;TuZbO/mYCmHnV2q0mk8zMAo6NvZMRg7fM082lbbQWv0wCjlUjAKqoC4bpw22ymgbVUWTv4oKNq8/&#10;kmf1RvzUjxH33UeIm/wRUmb1R+6SkShdMw61zB8bmTvW+k5ByfKxyPhhIGImf4CICe8g+rv3ETf9&#10;IyT+0BepCwYhd+UIFKz73Cyzyl3PTmD9UGSuG4JM3mZRMVVJo4GXLObQedpdXEumCGUBFb6I9+26&#10;Xrvg3gQBVNhgGrvK3y0YpY4CUvmjgMz2UiXUSKRsZP64fjCi1wxH6JJhODxnNHrPWIuO09wI42Z0&#10;neuJTkv8COV+dFm+H91WHUK39cfQ3cMf3X3O8pwFG3V8SmMCu+OZO/Lc/ycC+dqh1r/9vUC2XAy2&#10;Bcii/+sA2VNAbomnXY0y1R69qJJT3HwQt4IgurGRtgFSJWD3BXIXYWRUEcgqAllFIKsEJBtnMRuu&#10;Gnim8lKtt/ThexLGvE3M53zHIFcwsoFqKsDkjHxdAUHJXE47N7c3YqYRQEKYNPUzpE7vi/Rp/ZE2&#10;tR9iJn6E6MkfI2FaH6TPHoz8pZ8T3KF8zP/57kNETnqf/0uAf/gMMbM+QaQAnfw+or7/AAmzP0PG&#10;kkHIWz2cUA4hlIORQfuYwY4oW9AQniyppPmu/J78vrmEM5+hml6FDaaAFIBtgSzm3wWjIn+zNaBj&#10;A6lBnZSNQwyQEWtHmJK5Qz+MxrvTNuLB6cwdF/ih2zwPdFyyBR0XH2gHSE15EMjtGtDRXqwJZsT9&#10;PxtIG8p/OJDaU7W9MJP6jniZMJpw/M38eFfYB6NttA+kHgtEPWeFgHyWQGoY+49YVl248wnHKKuJ&#10;tkBus4DsujkeT2+ORCfmkaM99iNixXhkbxiIDE0PCEjaNk1BFKnhOYCsIJBmfSQboFHGXQJT6qiB&#10;D2sqoHy7ckWBrUEiKhIbdB7/t5CRR2W0YCR8bJxZBCNv9TCkLu6P6BkfIXTiOzj79ZsI/uZtwvUx&#10;YqZ8RjAJ28TPEPHNx4ga/zHiv+uDWD4XNZnQTe1L4D5F1KRPEDXxY4RP+BChBDmYCnl28nuIJKRh&#10;499BwFevIWDc6wiZ8DaiCXvq4gFmkXPeRqk0FVNzhCod5PfLo7IrBGa2D22zq9C+SFASuBIppQtI&#10;G0pjVwUk/1bI1xTwtfnqeOgQNMKayd+b5s7fSfhjeZxjlvZDOPPHDXO+xrNUx0dmbEKX+bSq833Q&#10;afE2xj50W3EQ3VcfRo/1J9DT4wx6+jB/3BxChdTmyNolwAaS7cNVx3oPkPcJjbjeDaWmRfScDWRr&#10;vMJ4/bCgcwSBM+smfyeQBsqjfM3RXMJpQWnCBlLhAlJbSb6p1R5OeJzRnmoqXuOP0K3ANJBpXpHR&#10;3nsobBjNa10H776hA9xeYYAjnpEyuuLJXe3NRbZGC5iEtNtmKuiWZNrVWDyyKRyfeAXj5KqZzOX6&#10;IV25njehEURsWPkMNbIylyoo7DxKI6m1hFCDORrUqdFopNSCVrZoy1gDpYAupqIW8X/yfUdDK0q0&#10;a3c687iEpX0RNftThE74BCfHvIGDQ57H4cHP4/To13H68zfh//kbCPjyXZwZ+w4fE9Qv30fg2A8Q&#10;OOYDnBr1Dg4MeQW7BryAPUNexonhb+HMyHf42vcI3wc4880HCBj/IYK+fQ+B497G6bGv48ToV3B0&#10;xIs4MvwFnBz7JqKn90Pi/IGIW9AHKSsHIFcF4FT1Av5Whex2LqEqcAFWxFuFjoeihL9NYUNpgORj&#10;2XET/J9cAp1JJ6CRXW3ZkUz4Izf2Q9K8DxG74CuMnzcVnWZ4oMtMX3SZswVdFmynXd2JLsv2oPvK&#10;Q+ix5ih6bjiFxz3PopdvCB43ribK1LFa849sC5oeYwdutx1nO7Md2L1htVNt9WFt92E9Zz9uG1qk&#10;/xrBtON1gmXCoZZ2HmkP6twbKlJ3/K8N53ELRjuMSjL+EJBmv53/gkAKxt8CsvsWPrclEc/Qtj5K&#10;lXzLJxTb1i4y+4RmeBAaAinLpkZZqEbHW2f+5ARSgzl2mNFVAlm1SxaOqmHgHI/SHd+a98nyJIQr&#10;+yB41vs4/PUr2DywFza+1xEbXnsYG15/GG6vPwrfdzpj+0c9safPkzg48FkcGvQ8Dgx4Dgf6P4+j&#10;BPDwgNew6+Pn4f5aFyx6/N8wu8t/x5zu/4Klvf6MDS91wLaPnsaBga8S7lexb/DLODD4RcYL2Mf3&#10;2NXnKWz/5HFser8rNr7xGLw+6ArPDzvA+7MOOPL1S4hZ0gfJtJMtUApEQcjvbkOosMFU2EAqdF9/&#10;t4HMZ0ghbSCTmSsnrh+OsLV9kLC4D87On4CRP8wikJ7o/AOBnEsgF25DlyU70XX5XtrVw+i+9hh6&#10;biSQXlqUbAH5hF+UVaVDILX30j8SSDsdaxttgTRgtbGy/6lAKtouXDZAHv6PB/JpRlsYbQDvAVLP&#10;bY3HE7StvbaG4zGq5DM+MVjsthEx69l42GgEZD7zR0EkZTNKoMbIHt+GUkAql3SGySsNlAKW4QKy&#10;hK/NZSNPXtsbkYs+hP/3b2HP6Bfh/lEPrHrtMax75UG4v/UYtnzQHbt7P00QXyR8L+HkiFfgP4pq&#10;OfpNKiPt5/jPEDtlCCImDqF6fow9fV+B30fPYtvHz2HLh89iV++XcGz4e1TJT+A/5kMcG/EODlE9&#10;DzMODXoJ+wj1zs+ewtYPe8Ltzc5Y+dLfsPLVPxPIzjjw5Ys4O+M9xK/qawZfNKlvQBRs/P5lDugE&#10;YiGPhcIcG1fYsGp3AEUeQ3l0huwqrWrKxtGIp00OXkULvnQIds+eindnLEaHWd7oRCA7a1Bn8XZ0&#10;XbobXVfsp109gu7rjqOHuxYlW9Md2gVCl4xQlc5zexP/Q4F0hgXlfzEgtXxKMJoicb7OTpjb/r8d&#10;zgN1F3ztxT8RyF4CcnMMum0LRcetiei4KRlfeW1HyNqvkcacLoO2VZbVKKQNpBSB9s0MbPB5qaQN&#10;YqXySoYNZKUfrS1fI3hLtqoAYCwyadWSpAyrGMv6I2bhAITO7IMT497B/kHP4uDQF3B0JAGkTT37&#10;xdsI/OIdhHz1LsK/+QhREz5DwvcDkTlnFLIWfY3MReORseBrJM38HHFThiOeETd9FOJnjkbSLDb6&#10;acOZU/ZHyLhP+D60rF+8i4Ax7xDuN3B8+Ks4OuwV7B/8Enb0exqHRr+EyNm9kbxyCBJXDEDSmv5m&#10;xNWMMDPn1fc3A1suS+oEzw49tp8XpFr/aMKVP2bQpqduHMrf/zkSVo9AEKEPWzoK66fOwpPT1uOx&#10;WT7oPJsKyRzSqOOKPei68gC6rSGQ648zf9SSK2u6o5fJH6mOu+LZRph2/AcBqfb+fzogXzyShRf5&#10;5dv+vx3OA3UXfO3FHwBS0TZ3vB+QWiP5xNY4PLVJReZB6OSXjH/fkolBPvsRtPobpGqDpY0jzYBG&#10;vqYoBKMaHBtaERuYoBScNpACUatAdP18wWjZ129Qwf8p5etKWqY4CLk31ddDc36jkEMlTl09CPHM&#10;3+Jm9Eb4lA+Y773FfO91BH/9OiK+eR9xk3oj4bt+jP5ImUYrOZtqs+gLpC39EplLvkLGfOZnc0Yj&#10;b/4XyF42Djkrv0X+qm+RzdckzxiMaIIczvcJIfSBX7xJKF/Dmc9fo+K+imOjX0Pg+PcRO6cvUrUN&#10;pKZBNjDchht10xysQlDaMLa1pk4g7cdOIHMZGijK8BhGIGnXV7HDWDWKCjkAwUvGYPHEWeg43QeP&#10;SB0JZGcXkF1Wya4SyLVH0X0DFdLzNHoSyJ4EUgM6Rh13JxgYX9BI/D8QyLZt1g61dyeQr/5HAGnX&#10;spowQ8NWtIyqOsL8AL7Ojuf5OoU1pNzas+jHtB6Y1nCOqtoHUge1JXSQGWaUlfEMoXzGrmG1o6WW&#10;NQm9BCTjcUHJ0CbJPQyIvG9CYOp5qigfP74lBl1oWTtvjsOjW5Lw1LYobFq3wlyRKY75jmpas7YO&#10;Qc7mcYTwGxRrgIaNTaOManwaZZQKlmtnOipiBaOKeWP1Tm0Xqf1IqSp8jUZoi9iwiwil6mJ1a8Od&#10;remGtUOQu4ogLBuIFMKZ+MMnBPQjJBHS9FmDkDl7KLJmj0LePDb2hd+gcMl45C35BrkLxyGbz+XM&#10;JQDzvuTjb5C/dDyKV4xHEWHN+mEIkqf0RtzkDxA18R2Ef/smwse/hejJ7yF22keInvUREhf1Q+qK&#10;gUhjxyAYNQ0jdbSAtCypDaUgbAtlEY9J4eYxLjAFpBWaMrJGaL8w00ip7gRxwwhz6YaQVWMRwc88&#10;Nm80hn23GH+a4YfHCGSnuZtM/th56S50WbkPXVYfQpcNx9DN/SR6eAfwfIXwvEWY0dXneJ6f35WI&#10;F9guXtB0B6F83tF27PZkxb1tzwoLWLVPu506w9mGFS3KqDiUjddd8dphVy7JsEZRCSfhs3casHcb&#10;+FUgT2h3uqKWeFPTHowHXuUXUbQuv7KhvPvLKaSE2kWubQjKlte4flwrkK09VOu8Y/tAqtdTaEjb&#10;Dl1u7C4gXfEMo9cuAsl4fCdhY/TcQRjvAtKKx7fzNYwefnHoxvyx6+YodN8Sjb/tSMf0jbsRtXYs&#10;gRxiLGba5oHMgb4mPKqsaR1ltKOEjbF0y1gC+SVzxq+saRCGqfOkekpFBaUUVRCqUFyrRxTaiSDX&#10;bQRyqEw56wYjd43AZAewbBDSF/VH+vx+yJrXH9kLhiBv4SgULqZaE8Sy5RNRtmICipd+g4JFXyFf&#10;sfBLFCz8GoWLvkGRHi8YiaxZBG3aZ0iarjnLD2ljP0TizI+RNq8vMhcPRPpKqu7KfoSRVpgw5nlQ&#10;aZnvaUqmQFMc/M5OFbSBdFpXjSQXbbFeaytq4SZ2Dr7sEHyo4t5fIs3zSyS5jUHc+tEIWzMCgas/&#10;Rwx/o9vML/D01PX4l5nb0FEKOXezNaCzTHaVQK45jM5ux9HVte1jr62hpjrnWe1SvpO5I12RNs42&#10;ULYB0hlqVzZ89wsniHa0tHWXgrbAyBCIb7QAyVtBxjBTGgKN4P0RIM12kQSwbfwhIBV2zugMbaJs&#10;/73tj/xnAinL2t4oa1sg7RCQdnSjWj6yJQ5D3I7h8OpZSNswCCmEMtXtcxR4SCGt3MhunLqfT4XT&#10;3q1lLiArt6tq5xvU7NLKCA3qaDRWA0DKJTUY1LpqRLeCstBrNN9/JIrcXaHyuXUjkL9mOAqY0xWs&#10;GIzClcN4OwIFywnKstEoXsnvwdD9vCUjTeQzH8tePALZC4chc/5gZM7rh4w5vRmfInMhoSaA2UsJ&#10;/fKhtLTDTWFA9prByFo3BNkbhiGXn60rSMtmFmxqhdG2pvZ9wWiH+dtWHg8CqXlHjahq3lEDOSrQ&#10;z2Cke9E6e4xFwsbRiF43EkErhtO2DkPg4pH4Ytos/G2KDx76YSs6zyGM8/zQeZE13dGF+WOXtYfR&#10;xeMkunkxf9TGyHQzpjqHHa12sReQ5kpobBdtFdIZdttqG78bSFe8QvAUbVXSCWRr/CcB2d4P+bX4&#10;ZwGpeMpVGGCKA4wtjTNhK6ITxO6qZeWt/Tc9fsw3Ci96h2D5ei82ntFI3EgLuZr2a6NGDUcbAAWi&#10;1EP3pSTaULmUDbKMDVMAVu342kS5n3JMZwhavka5pivntKEsoioV0SqWeI9CKfPMEtq74o187/WE&#10;cz1hXEeIZGsJaPaKQciiumQsofot7o/Uhcz/FlLlqKjJC/oyevPxZ2Yb/pyl/ZC3fAByCbUsccHa&#10;ESjcQKgJRwHfX+V6uniqQms/C7zHmFzXhq+tGtrP2aHHRfzdhfz9rTWrWmY12szl6gJGKZ5jkOBO&#10;ReRviWAnE7R0KOLYMfjOG4/npqzD/+f7regym1Z1DqGcr/lH2tUV+9GVdrXr+qMWjFqQvEmXnouw&#10;9tDRkivaVXONl73JTGtS2F6sHLK9sNtW2/gtINuG3eZNLukKG0YD6F2h3f5/P5C6BLq9y7lAVJWO&#10;qdT5o0A6q3ecFTvt/RBVQfwzgVSljl1gbheZPyngdiS2gNfDoYpOtZRCdt4UhY60r0O8juLAOqrk&#10;6sHIYL6T7KZhe6qIya3YcB1AFhLUYt/RxrraUCrKturxGBeIdnzRMhorIKWU2omgWO/hPQJlvC2j&#10;uthQKrTyo1DqpQLwtYOpaoRxpTZFpt1c2hdJi3ubSNb8IW9TljLvXN4P2asGUWWHoUhqu46KSLDz&#10;NuoKVyOQ5858lFFEi1rEz9I2JVqIrf2D9NucQLaA53IFTtVUXlxAGPO3fI48/v4cApnFY6JI5fdO&#10;4mckMGI3jDSbWYXRjkcsHoyT84bjqxnz8LfvtuLP0zej22xPdJlLdVxIdVyyF11WHUTXtUfMHqzd&#10;BaO3FiRrh4BIAhlLIBMMkOa8u0rmzJW3D9wNoh1222ob9wPSaqutj1teRw7s5zSQqQFNQdkekK9S&#10;Of9TgNQXaxsacXX+SPu1/2wgzWiroCSMiqdcQPb6FSCljIJR0Z3x4PZoPLc1CBvXrUH+MqrS6hEI&#10;9xiOZPdB1ooIKoATyDwvNnJGoc+olnyybKvsKeHaqvgc5dvGoGL7WIJqAWnBaCmkgCw1MI/m82NR&#10;uUUbFlNRCUcp869SH1pD3hZpBwOBqRFQN34uFS6boGUy78xQx7F6CLKoospH8zbwO22g/VzLfHAN&#10;wSPYssUmX2WoY9EiaAFZbHYj0GATgROQGsyh2tng2TCaSX7+TbemLM71OG+TYByFXN5adbACcrRZ&#10;8xiv4HeNWT+C6jgMIasGs9MYiG0/jMFL363D/5yyGz1meVEd3dBp/g50WbQbnZcyd1xJdVx7DF03&#10;MHf0CkRPnxD02hyOJ/2ieU7j2Om6dpnTOXcB+ax2ur8PkPeLFtAcbfXu9toK4/PavpQc2FBKeNTW&#10;pZZOIG3l/ONA5rfAaANpll+1vqEV9vSG8cqukIdurXG9N8yqbNePaxvtAam6VTue3ZfuCAvKtkA+&#10;TavyFE+IHarQMSHLypOlUD2rHTaMTkVU2GDaUArIzlui8djWTAxxD8TpFVPY4AcinvlkjEq+CEOu&#10;xwg24pG0dyPZAJm/uYB0QimlFJStCknACKNlWamgJpRLap8ePs/GX0kl0ihtJWGtoHKWK9fczNdt&#10;+Yav/Za3ivFm352yTd8wvkWJzzizzrGAOVq+O1VOy7Y8x1qhxcbuVF93wqUtOgiflnZZIeXlY+aM&#10;tkK2DDQpmEPaBeS6NcXiVL8C/j45AkUB7bUi15cdg4LPZbKzSqP1TnEfjih+vnYkT13bF2HrByFg&#10;WX+kL+sD/8VTMXLqdPx16mo8NGMHuk33Rcf5PuiyYDe6LtqLbssPoPuaI+ihqQ4VAxBIlcs9RXV8&#10;WuqozpbnWm3AhNqDo5a1PfCed6iiM7T3r3bK1z7A9oZratOv8VbxMkF8yVXo8ryKXQilQtuWSqi0&#10;m8arvLVglH11hqZEbAhboxVQwUgQzahsPl47xnCppBPKe4C0QyNK9qiSHgtSfXnnXiWt8fcDeTeU&#10;7QP5FE9EC4QMezDHGfbAjjW48/uAVDzuE48uPil4clMc5q7fgqQlY5C2pjdi1w9A0rqBSN9AFXLT&#10;9MBw5HjRBt4XyNbQwI4dAtEOAWmFHhPEdsK6fIH2tZnE+A7VuiirK6r8JhHQ8QbOUl+C6k3V9aZd&#10;NsH3561Cl2l3RrFyVIYGlDTSq7BHf61pmTZA0qpaEFodkTM0r5rFyKQyCkbVqSbw+MRuGIqo1f1o&#10;U/siZN0whK0YhqRFAzBvxlz0mjAX/z59NbrO8kOX7zfhUVXnLNyDbov3ofuKQwTyKHpuPIGeDiC1&#10;IbIuqCO7+oyAFIiusNvGHwVSF3lS2NeWsRXvNd5XvOIA0lSfUYHbbo9qAdkWRsWvA6loLTjnLWFs&#10;uULW7wHSHk0ye+3wsZmH5O0/Asj2wHx2n6J9y/rPArKrgPSllfUOwYNUyje8IrFl+XIkruxLS/gx&#10;Utm44tcOQMIGWkQ35mfuQ5FPMPNcoQZaTOtmj6i2jKw64WyB0IpWOKWa1oCPXf2jHQesC8Va1xKp&#10;3THFQKlbbfevWxtMRYV2r9tES9wmSr0JlzcVkKFb2dQShg2jDaQdLdVIhFGhx1LHPOa5duR60S3w&#10;N2cxMhjaaSHFfRgStdZRsaYPgtcOxCnmvNG005Erv4T3D9/glfEL8e/jl+KR6W54asZmdP/eF4/M&#10;I5gEsuuSfeimYnLVrrpZQHYnkKpftfPHp3k+pZBOCH8r2oNU8QI7fMU9UBLWV8x9Pn/IAtAEn9dz&#10;L+vvApKh9K59IFst6x8B0plHKu4LpO2PW5XRhuwfB+S9UP5HK6SKzsPQxTcMHT3i8Jh3Ej7wOYk9&#10;KyYjbTlBZMOKXjsIcVRJVbMUsREKSO2kJiClkkWuAR47n7wHSk2TMH4NSLvax4LR2oJRmzHbENpg&#10;2tGqmBNMVG4db8KyuVROWl9F6SbmpMwVS5QzMn4LSIXu65IK+bKnBDGHICqyPIaayGCksWPSGkez&#10;Lce6wYhbNwihq4fi7PpRvO2HmMWfwW/eeHw0aRn+dZI7/vV7D3Se7oUnp/qi6/TNeGzBLsuuLt1v&#10;gOy+7hjt6klTndPNmzmkC8gnCeSTVMmndlElHW3CCZ/z+fb+7gxVgbUHpb1rv62IArBtSD0V9wPS&#10;KiJohe/XgDRx3ALxdwNphxNGK8H9xwKp+M8EspNfGDpvjsZT7rF42Dsaf/aLwch1O7FvxTScXfUF&#10;Ilex8VElM9cPRuZGC0Y72gLZHpilzM+cUNpAOtWxtfyuFUgppA2kE0ZFC6TaeJlRTXurbSa1y51C&#10;G21pDac1kEQLSzBLCKYTSCeUTiAFoy48lMu8OVsgeg4zkeE+BOluuhTDEMI4GIm087Fr+iNm9QBE&#10;8/YsLWrYyuGIXDoAfjOHYsjEafjzNx74l++98fB0b4Loiy4zNqHDD1sJ5E50IZBdCWTXVYfRjUB2&#10;J5DdBaRPIHqYDa0i8cR2OhhCqeu32HZV4Wwf7UVbEO0QkO1B+ayZQuHzApJK+gqfby9e5WtfdUF5&#10;b0i8ckz8PUDacV8g7cEdjS6ZUjnC+I8Csj1A/zOAVLXOY1v5Wt4+tSkCj2yKxqMeYXiESjl5nRf2&#10;LpuAsKVsjEs/QdqKzxCzhlBSHXIVLpVUHinbasddYOpW85YuKFuBbN2FwAmkbmVbZVl1cR9BV72t&#10;1bIq6ndNbYm63XxuN+HcRVB3EswdtLICk0pbqU2qCKY23SqVWm7+8m5VdICpARwbSqOOzA+147gF&#10;I1XRhnHjIKRsGISk9QORsFYw9kXUyn6IXN0fUUs+Q9KCPjg1fwy+mDwND45dhD9NdMdDk9ai4+SN&#10;6DR1Ex6ZvQ0PztuGh+fQsi7agy7LtDsAgdR0h4D0Oo2uLiAfJ5C9XECq2MN5/tUe7HCCaoez/ThD&#10;i95VI21D+eI+K6d8ej//7irHE5Cv8vnXbABd0QKmHrNdtw3jJA9qaaIFpWAUeE4onUDahQH3ANme&#10;/Crag+vviT8GpDW488zeNBNP70l1hXWgnWC2hbA19Lw17WGDaANqA2lDacDUhsq6Tyg1L9nZOxwP&#10;+0Sjo88ZDNq4G5uXL0LEEl1U9G3ErOrNnEkVPYPNxV7VWPO8mFd6M5/0HYXCzaOoip/TqvJ280gq&#10;00jejkYZnyvfOoaAjCUoXzDGEpovCd44qqF2r7OB1MZZrZtnmR3StQO69n11bemv0Bb/VljX23Be&#10;p9FcjYpQyv4KboGvDkCdgTqHQsKmvV91XwUKBVTCQn1/V+Qxchk53rSongOR5cVOiJHmThDdBjCn&#10;Jnwr+iCWUIbTnoauGIzQJSNMgcKJpeMwZMoMPPrFAjw0fgM6jPfCI5M24tEp7niUCvmo1HHOdjw6&#10;bwceZf742LID6LTyMLqsI5AbT1EhA6iQYejuG46em6Pw+FZrO0+dV7vj/T1g3gWhQyHtRQu2UrYq&#10;phUvuuIlV7x8oDVeOUjlNEELy1yybWgwyG7zZnrwCOE8YqmlsxDdbNuhHQbup5DtwahwQvW/EvcD&#10;si2M9wPyqd2WSjqBbE8VW6N9IJ0K6QTSgtJSzC4EspNPBDp5h+HfvCPZQELx5brd8FsyHSFLtSfM&#10;UESsHkilHIhENkipRrbXIDbgwcgzQNK+mrnIUVREwfhrQH5BRfuKILUCqQ2Ydd/ayt/azU5A1lMF&#10;2wfSvnCqrtXogNJY2HuBlEpbGzHzO7nUu5BAFhFAG8o8b9pxRraXlqQN4G8ciNSNA/h7+yN+fT9z&#10;ObnwlQMQuqofApf1xdllQxG8dAx2z/8GY7/5Bp1Hfo+/jVuER79Zgce+3YhHJlMlCeTD03zw6Mwt&#10;eIwq+di8nXiEQD5KIDuuOmKA7OZmAxlOICPQY1OkBaTf3UD+HiidQDqhtIFsC6UNoMKG0oBJ5Xz5&#10;gMIJ5f2BbFmoTyf50hEXlI7RV6OMxwgj41cs673yq2gL1t8b7QHZHoxtgbTVUUDaB9w+CX8USCeI&#10;98BocskYdGUeKSA7azNlQvmYZxT+tIkNwTsQ8xauQ+CsrxC2fBBjMKKWD2H+NAjJGwglG22mlwrS&#10;RyKfUKrOs2QrbSrBLN0ipWwfSIWArNn5tQtCqeJ4wmddpsAG0oy4EshWCKeicd80V1hA2ippK6Xs&#10;rnJRC0otF1O+auWuglAhOEtpUwVokc+IFhiljIIx03MI88XB5jfGreln8sXYdQMQyU4pkMchdCWV&#10;cdVwnFwwFMdmDcaob7/HoyPm4uGvl6Pz5OXoOmEJHpuwjpZ1Ix76zg0PT/XGIzM349HZfnhs7o4W&#10;IDsRyK7rTxgguxHIrnQoArI7gexJ12IvoXOe498Dpx02pE8LTN7ay/iccMqmth/6W2tYYPJ5jcC2&#10;Cc1XOgsOWlTSVVJnA2lD+X8KINtaVQvG9oF0nqC2YVtURXsQOkG8H5BPe0Tgz3zdQ5sDMW3eGoRM&#10;HIbIma8hkvY1esUw2tehZoQxgRY2kXZOC3KzDZSjqZS0gwSxWBb2PkDq/t1ACsQJBkhdfUp21UBJ&#10;IOt1/ZB7YFTMMOGE0gZS7ycglZdaQFrFCcpn7ZzWKCS/c4GPBWM27XemJ+24+0BaVOWMw5Co/VTp&#10;CKLpDGKZQ4etGYaApQMRtIgKuWAQ9n/fG3u/643h0+bjz2OX4S/jVqHL5NUEchkem7QeD00mjFTI&#10;R6SQs1wKSSAfXbofjy0/2AJkd015eJ4lkGGWSrqAtDYpa13jqnCe6/bAtKMtmPY6WhtKG8z2YVSO&#10;mWzibjCpno5R2dZoLc1Tu7erf6xNs1w72R1lPnks34RzyuMuIFuGc038xwD53P77K2OrVbWAfHKX&#10;ZVVtIH8LRkVbIG3o2gNSINrRAiTjBbdIPMLbDpuPY9bCJQib2BcR3z2N4LnvIXRhX4QRzMiVQxG1&#10;VqVio5BMK6fpAC3OzfOx1LLAt33LWuGnip7PrTySQNbtsq49aQFp37eglGVt2NMKYtP+6Y6YaaIt&#10;lLrSs95DKikrXLVNA0gqPHApJC2r1LGYOaSZxhGMVMQMj0FIZZ6YvKEvQeyPuNWDEcOIXDkI4cYd&#10;DKI6DsSpBZ/i+JS3cHT8m9j+xes4MnMwdm7fgE9mLMC/D5mFR8atxsME8+FJXnj0e088wnh0hi86&#10;UB07Mn/sOH93K5CrjzqAlEK6gKRK2kD22GbtrWurpQ2ozrV9FW0LyvZCYDJ4q7pnlVoaKO0glC8Q&#10;VjvMahJXvLhXS70sKJ1wtgekRmifbwfKlmuKCEoCaS7a83uAbBttwfp7o30g74XxXiAtdbSBtHu9&#10;fwSQ9mMnkILRjs7snXutj8aDHnzNppOYvWwpQqYRwimv4NTUl+E//S0EzP4YQYsHMJ8aTSi/QMK6&#10;IQZKbexktlb0EZDtK6QBkra2LZCWbf3W3JdK1u8mjLu/Q6NDGW0Ymw/8CpCaMhGQxvK2AqmF1cUE&#10;sohAKo9U/qgRY8GY6YIxab2KIXojemVvdjr9EbFsIMKoiIEL++H0vN44NP0dHJz8Co5/+xJOfP0y&#10;dn7O29mDkXFsBTZtW4dXxy/Gg6NX4pFvPfDolE14jFa1g8rlaFc7UR07LdiJjov24DEC2YFAdiaQ&#10;3TacbAGyi1c7QLZEK5BOKBW2UrYNu90YMFX37ALSqZZmFUk78cJeLYjWbZIDSmst5r1xfyBfdABp&#10;oPxVIJmAmqJyJabywjbxrje239yOdj+Ut87X3y/0vwpn9YRzFExhJ+KyGLYyOhXShlLRnoUxOwS4&#10;csdfG8ixQ9U6XVxQdtvE8I1iYyCY7sF42DuCjxMwZfkGREx7B1EzP0C49lH9/m2cnfImAqa/jcA5&#10;HyBscW/ErBmJOKpl/LpRZmOnLK/Pzd6mhVuZo/kRACpiyXbaxR1jUSYoTfmcalp1/UldNl0FAtYI&#10;q2Bq0FWM901B8/7vCdzd+aMNZSOhrGc02H/XoM8uzVFqCmQC4f8W5VrHyPyxxE/rHb+mlf7KrOLI&#10;Y96Y4zmIHQghdKPtpvWOX087vopOYPmnhPAzhC7ui+CFfXB2zqc4MfU9HKQiHiSIR799Hie/fg7+&#10;376KXWNfwsHpvZG+bz4yw3dhwZp1eHr0DDz4FcGcth5/ozp2mLYF3Wb4ocsP2/DIwh14cNkudF6y&#10;H12XHULX1cfRff1pdNt4lsc8EJ08w9DFJ5KWlfnjFoKn4Hlynkdn2OfZ2Qk7Q+MJdjjhdMZTVEHF&#10;02bRgorYEwgkY08cnt8b7wLSsrYvGvDuDnsp2POu9q22bvOivV/vZ1nbi3uAfIkf8GtA/p7n2wv7&#10;yyr+0UC2jd8Lo+JuIKMsIH2i0JO9dEc9tzkJU1a6IXrm+4id9wmiqRIxswnhD+8haOY7CJj1NgJ+&#10;eBeB8/sYJYlZPYyWTzuujTQ7mOfRtuZvolpuEZTM2whj2Xbmc8zrTBBGbf1RyVttJ2lNeUwwQDbu&#10;/c5A6QTShtIM6BggpxkgzRWOTXWPigc0HzmeyjwOxZu+IHyquuH38LFWbxRQJVV9kyF7SkXUfGK0&#10;mVMkjMv6EMTPELTgE5ye8xGOf/8WQXwVB755BQe/eQ1HJryCExNeJIwvIGDi69g37jUcmPYZYnfO&#10;R2H0Ppw+sQdfLV6BR0ZNx5+/W4+/TPXCXye5o+P0Tei5cDc6L9qNv82zNkXuuuwwuq45QYU8jS5u&#10;AejsftYA2dUFZI/NVEVGd0U7506hc2ufbxtM52P7OQvO1o7bbkMmtGCBMMraWqtK7gbyeUJqWVcq&#10;4T4bwLtDYDp5sPJHwdh+Dnm/aLlgawuQrnDC5Pyg3/N8eyEQ7fhHAWkp4r1A9vC7uwjADqdVdVpW&#10;AWmgJIwCshuB7EXL1JmNorNPPL5bsRFRhDBm4WeIYsQv+AgxCz5GxLwPEDKbUM58izb2XYL5IfPL&#10;TxGzvD/i1wyh/VOly0iziNdsvkwASwid2buV951RphUhfq1ldNYgj3JJ2tc9d097tATBrCOMNbru&#10;vwoDBKLfBHNtyRKCqOVVWjKWzTxRk/z6HlpUnM+QrU5R6RsVMXJpb4QTwhBCeHb2hzjNzucUf8/R&#10;797C/m9fxu6vnsO+r18wMB6jXT1N6x446RWEfP8ODk98G3un8FhsX4yK+IMoTTiGQ8d3of/8VXho&#10;/Co8NtvX7DDXcdYmdJ23HZ2ZQ3bVZeeW6LIBujBrK5CdXEBKIU3HyONvQh1jO+dOYZ9nhQ2g8znn&#10;89YeS1Y4wdQ2ME+4ck5dO8RcP8QFpAltrkVg7d0KzPIvxt1A0l2SA4Fow/jKUWsXdGtXdAvI34Ly&#10;DwPpDOdr7hf6onY4QfxnAGnnFjoJdvweIFUQoNxRQKp37uodicdpVzt6RaCDRzQmrtiAsDnvI2z+&#10;xwhjo41e+BHiFn9qInqhBWYwVVJgnqFqnp1LMJdIeQZTgYZZauk1BnnaPGvbeIL5LZWL+ZwjtPhX&#10;m2OZ5ViMSsKpsCp5JhjgnGGqcwhiNXPMyh2TqLQToEull/l8jdyNI5G9cbhZC6kd7wRktpeu5aH9&#10;Z7V+cSTSVBCuCpulVPYFvRE4+xN2Ku/j6OS3cWjCGzgwnsrHOMQ4PJE54+RXcer715hDv05n8BbC&#10;p72FqFkf4eT3H2LnxPdx1nseapKOoj7tGLITTsD38CF8+sNaPDp+BR76fr3ZP6fDXD88NJP2deE+&#10;dF56CJ1XWkB22eCPTgSyow2kSRUsIHVrzos6zDah8+c8v+2d87uft3JRO/+0wdR+TL1cg0O6upaA&#10;1JaTz+6ObQHyOSqn8kqzwRrVsi2Uz/+jgHRC6ITTCZUTQn2Yfd8JnfP1ztDfFO3BqPhHAWmBaCX+&#10;OvgK50lpC6IdUsZWIAmjgGQ84UXL6snwisPENR6IpCoGEb7QRbRniz9BPHOsBMUSxqJPEUtIw+e+&#10;h7Oz3oG/gnbvzAIrD4tYNoD5pdZXjkaG91fI9vkSLfuY2qFyNkJZJjAZ9npFRSlBLtuiMrhvaW3H&#10;047q4rCTULmTIO6YSHX9lopI2HXdSY8xyJYy6wpXG4Yhy02XFFfVzVBkeA5BittgA6JUUWoeOOdj&#10;+E/7ACemvIsjVLsD37xBG6p4HQe+fR1HJ76BE98rX34TwbPeQOAswjjnQ8T88L65QNCZGZ/A75u3&#10;cXglv0vcUdRknkJ+yknExvjDb4cfXmYe+ZdxtLAzmEsu2I6/zvHDowv3oBPzxy4rj6DruhPotOEU&#10;OridQQd32lYe864C0qWSui/FdA66OcMG0w77XDuhtUObm3XbQtC33j2d0mM7O3JGLxWyu6C0gTQh&#10;SPn8s2xz1lIwTaO0gmlB2Zrm2ZxY4RplbQPl/eJ/GUgbOOfrnWH/vS2Idtj1q/8oIK1e8PfBqLCB&#10;NFDqxJuIIJCR6OATzVwyGku8tiBqeT8ELf4YkcyxEpYRQgWBTGbDTlId59JPELeIajn/A6rNuzhF&#10;pTw+413C+YEZkQ1e0If/OxBxq3V5b+3VSivpoVxOtnIMb8ci33ssighmIQEtYJhNqLSlh5ZS+cqG&#10;qmD8WyqoRk4nopxw6lqOxYTRXBpdl2Y3V0cehZyNIwjkcKSvH4LUdYOQsm4gElb3QzS/d+j8D3Fm&#10;Fr/jtLfN9MVhKSHhO/gN42uq49dvmls9f3QiVfH71wnimwib+zbjPUQvYAdEF6DrgwTN6QM/vnbr&#10;rOHID9uHmpwgAnkKufEnkBl+BMu3n8KrgnLSUvx5wSb8ZeFedFxyFN2X7kfnFQfRkUB2JIhGIQnl&#10;o95h6MDo5B2OzuwUOykIpaaj2oYN5L3gWaPm9t/svxsgteOggHRVAT1OG6tplZ7botmOYvDkjlhC&#10;qW1DCOEu3ir4+GmByjanlSdP3QdIq61b7d5i5O8A0kDGMOvCHGHevA1cNoh2OP9mg9c2nFMc7U11&#10;OKc77jftYYH4WzZVMDLfMPHbINonyu5p7ZOsooCObAxd3KLwb8wlP9sejNhTRxG2ZiROzX8LcUs+&#10;oSp+isRlBHG5LljTD6mr+iNpRV/znJQych7t7Q9vUVHeYkN+DwEzmGcyAn94z9jeqMV9ELt8ABLX&#10;DEXahlHIdNfFXbWx8ljkEr5cwqXbbAKW6S5waXc9BdwXyDeXK/8KBT66kI9rP1QCnelB9aU1TiOE&#10;qWuHI3k1LenygYha1Bfh8z9FKJUwkJb0zPcEcfJbOD6BVvTrl3Bo3Ismjnzzsolj377C53n/25dw&#10;6ruXcWbqGwih4kfwN0UuUB5Nq76oN9+XnQ87osgVg7GLajp74MuIOuiBczlhqM4IQm7sUWTFHEFO&#10;ZBjW+vjivSXL0GmhG/4yays6zT2M7sv2mXnIh9acJpCh6OkZiO4eZ/CQTwge8QrGYx4hdCdh6Khz&#10;s9kqa7TPkylvZNhQKpzwmed0q9C5doUGhzRI1DJ6y3hc13zxi0KvbYrou+JJwvoEc0+zgZrantog&#10;ravEQiHhsIXkuf1q72LCmuLTogsbQjvaA7Bt3AWkE0oneK3ye69d/TUYFb8F5G/D+I8H0nnynCfV&#10;Dj33KHvmhzwDMC8wHWWxYQhfSSBnv0kgCaNUkTAmE0LBaIcex/PvMQbK9xBBNQmjGoXM/YDxPoJm&#10;v0co3zW29szMd6kuHyJ84WeII5xJBChtgy49PpJwjjaQ2ZFGKBOZFyZT+VLcRyOFf9cObxl8Xq/X&#10;BYMSVg1E7LK+iFrS2wJwLgGcRQCnv0OFe5M54Gsu6F5qAfHgVy+0wHhsPPPECa/iBBXxOJXx1GSq&#10;4oy3EcJOJIqqL5seR0cQv5jfl7Y9ho8jmENHLhuEfd++hXFvdsamReNRmXQSTfnhyCOQ6ZEHkJ4R&#10;hqiYYBw+dRordhzGkHVb8MwiD/zPZfvxbyuO4+FVZ9BpXRCtagBzxzPotjYcPTZEoLunBtfuVUWF&#10;DaQNpaLtOWwJx7m2gbSjdVqF6ujXGr2omIonqKBPGChdg0Bsf0+wLcqtOaG0wJRCWvPsNpA2lE6F&#10;/C04fx1IB4jWEK4+pBXGu8Frz5L+fiAFoh1OIJ/YebdV/V8B0gmifcLsk9n2bw9tCsFTHodxKDEH&#10;jYlhCFkyAiGLPkLC8s/uUce01QOQvka7gQ8wUMrKxrHBavAnfMGHiOBtBPPPMDbsoNnvmBCkgQQ0&#10;gHCeJaRBGjRa8DGiCVQMwYpfSdVdMxgpa4cgnrlgtNtwxDBi3UdY4TGSFnQQYe5nlj6Fzv/IwH5m&#10;xltU47cJ4lvwn/o6Tnz3KmEkiBNexP4vn8HBcc/h0NfP4/A3L+Do+JdwbMLLOD7xFZyY9BpOEkL/&#10;KW8wmDNOe8vAGE5rGrNIOXNvKm5vJBDIROXRdAoRVEmtfzw06V2MeO7PmD7sbeSG7Ma1sjgUJZ5A&#10;esQ+pCUfR17yGRTFBiM/KQYRiZHYeOIgBnsfwwurduPBJdvw72sO4UH3QLP0raM7gfMWZDwnBK4r&#10;1bOLO9XSAWF7YYNpzif/146uOrebeF7tEVuGE0oLzChCyeDt4w44e9HW9lJxu6yt2httqwZ/nGmU&#10;E0i7fTuV0gmkE8r2YFT8OpCE7n7K6ITx/kAqP2yFry2EbUF0Ammr4z8DSBtGG0iF/Tfd7+AVgb+6&#10;H8fQLYeRX1iIcxmhCFz6OUIIVyJzMEHXFsaMtYNM2FAKWKmpgIxk7hnN+4pIWT3CGcVGHk71DJ3z&#10;nhmhDSGcQVJPwhTI/FP3QwSp1HXhJwgmEEGEVbcmeF/2N3QOIedrAwQgc70T3wmul6h0LxK0Fwnc&#10;Cy1xYtIrhO5VnPruNZzma89MfdOE/5TX+fgNEwLx7PS3EUQFt4HUSHKsRpWXfop4fu8k3k9c9gl/&#10;w0fsDPrh6JT3MOqFv+CLD55E9P6NuF4eh+rMs8iK3I+cqP0oTj6BbNrXjKhjKEgNRl5qKCITY7Dz&#10;zBlM37YPn7jvweMbjuERN3885HECf/M6hb/6BOAR7xACGY5u7hE8J4SVqYQdNojtPadxAHtwTqHB&#10;IWe0TKe0hOY9IwlnVEto+ZcJFbgTTOWa2hlfUNrtUWGr5TN7ZV2t9m1DqWhdM3y3YjrV0hn3BdIJ&#10;mw2hM5x/bw9EO5wg2vFrQLaF8Z8GJA+2bk3vyjA9KU9WR1rVv20MwcMbj2PDyRj8WFuKqnR/nFr1&#10;JQJoOxPYKJ0wCsJ0F4w2kPpbCqFMJJSxBNiOOCqMIpYKaho5G7cihveNmgo+5pyyimenUaWYvwUQ&#10;mLPT9Jh5qCt0X2FBJFV7Df6E7BRhOzmZQE58AScZpya/xOdfNvOGAVNfM4AFz3q3JVTYoDCfR6AV&#10;uq/n9NqIeQRuAb8jAbQUkpaV3zWFj5OXfUog2dks6YsTU9/Hl68+hGGvd8bBDTNwoSAM54sikR93&#10;BGnRe1GQ6Y+8tDNIiDiMuODDSI3yR35aIMrSQ1GUEoGQ0ECs23sE47z34iOPY3jO/Sj+5nYU/32D&#10;P/7nxjA8yHy+k1eolVMyNOCjEIQCtS2sZpSWKqvb+0F5N5i63/rYUk7e1zKwza5VJ2xfNpBqh22B&#10;fHqPVPJeIG2ldNpYRXswKgyQBkpCaLbFc4UTuPtFewC2DWsU9e64H5BOq+oE8omdgtEGUlUXgjLe&#10;dR0PC0qNmpngwevOvEDRAqJueZC7bYph70lV5MmSLZISygpps+RHeAL+5hOOv3icxb+uO4G+W08g&#10;OiUDdxqLUBi3DydWjkEwlUqQtQC5ZgAy1w1CFkO3Bk6XddVrFAmraGFX9m2BMX5FHyTI1i7rg0Qp&#10;qblPm0owoxlR/Izwecw7pZi0s4EzCQgVK5hQBk99C0EENIg5YSDDn3b0JBXRf8qrBFOq9xoV73Wc&#10;ncnXzHqL6vkuVViDMR/yfT9GDK1t9KJPEUF7G0ZlDSV06gAUUsTAGe8g2Cjj+w5llEXnd13ODkad&#10;jHJo2tVEAhkthVzcl9b4PUx84zEMe+lRbFs0DnWpJ3G1PBYlKSeQFn8Q2bwtzZBlDURq7BnERZ5E&#10;ZuRxAnsCZWkBqMwMRXlKODIjwnHoWCTW7g/CVztO450t2oXuFO3sGfybJ10L4yHGowTsUQLVieer&#10;i2cI889QM3+pEdkuXjyXPmFmcMiCkzB6EUqGUU5jaa0w85uOMKWTgpJtRdGNqqlR2R5sP90JZA+1&#10;NQ3wsA3aUFrW1QJS7dkGsq11bQvkS4eoktpd4DDtqyteFZDtqd+vxd2wtU5X/FbYXtsKPW4fxrZQ&#10;Kpz1iI9vd2yCbKoyrMoMk5xvZhA6hXo5HVxjQ9n7daZydtVB5YHv6cmDzOjiHYPHfKLxbzxx/4dn&#10;IP7d6yTe2OGPb46G4XDgSZQVxOHmhWKUxx7AyWXDaR2ZQ63oh2QBqUvYrR2A7PUDkLthILLWDyGU&#10;isF3qaV2sEsghCb/4m3SKoK6uj+SXbd6H91P4uv0mhgqaQwVNEqDJib3pHLOf4/W9V0CRmB+IJSa&#10;D5z5OkO3b5jnQma/bf4ezteFU7miaCnjVvJzV/N917BjWM3PWNMfcfwOAl/qF04ow2cTzJlUzhlU&#10;zOlURt6PmPMRommHYwmcBqlkv00QzKQVVPplH9K+Sjmp/Iv64Mx3b2HWu10w5uXHsGPuWBSF78b1&#10;0ijUZJ9BdvQhFCScRHV2KAqTTiMn/hTSo44iO+E07WsI8qmSeelhKM6NQU1RIhozIlAUHYj4kAAc&#10;C6RyHj+C8buP420C1G3DKfxp/Un8KyH8C8/bIx6Ekpa2E2HTnHEH5qDKQ/+2KQIPbxFwVDZvQuYV&#10;TWWl+3FZ2rbRknuyndwVclSmQ2fnLtflmt9uLcWTSqqNWm3WFhmnUrZVyxYgD1IlD2TTjebgtUO5&#10;eE07CxxhDtkedAqnEjrjHwWkE8a2QDphlELeDaR1MFqBtA6SgDQJuoDkrQ2kDqyA7OAbjse8g9mj&#10;hqKH7Ax7vwd54v7NIwAdPP3x3vZgzDgcikMhkWwo8chJi0J5WRpuni9AZfwhnF75OYIXCS6CRHUU&#10;SBkuIHMYAtKC0gEk1VIAJhICO5wgKtLWDnRASXAY8VQiRZzyUEY8FTROlpd2OYbqFK2clLDYoQGW&#10;eP49gUCbzyF4Sev4vhsGt0QKFTyRnxHL95Jayh4LxjCqYQgtarCsKpU4lFY2cq5KAwk0OwUNUDmB&#10;TF7JjmU5QSWQMVTbmIV94D/5Tcz/qAfGEsjNM4Yh098XFwtCcKEoDDkxh5ETexRVBLKENjU/KQDZ&#10;caeQlxyAkswwlOREojAzAvkZYSjK1TGPQXlBFCpzY1GaGUdFDUJ04BmcOR6ItQdOYcT243jRxx+d&#10;1p/Bv64PZkcazg41Cg9vikUndshdpHCebAMbmfe5sR24EywC+xjB60gL+mtAtgXTTnFsp2WnQnYp&#10;ntqg7eLUVp3tuS2UbRXTAOkKe2MsxR8GUtEWSEHmhK+9aIXRkvffA6Id7cGoA6Iey/RaOkhtgFQu&#10;ICB1gNUzdmYPqZUbj/D1f/INwb97nOFzofh0TxCWnA1BQFQqiuNSUZkQieK0syjKi0JdRTpuNOWa&#10;krCza79E6LKBSJQdbQfI7A2tQNpQyr6muNSvLZACMV02d/1gc6vHKQKT/6NI4f+n8n2s0H1X8PkU&#10;vdYRaXoPs1UlYWCkbRxiIsN9GNLdhhogkwloIu2zgNToqIAUjCqSD/mBdnjmWybCZr+L6AWEnCoq&#10;ddSIsj1IJevaCqTKBhkLeuPUxNex6JPH8cWLj8BjUj+kHXPHuewAXC4Npy09iozIg6jICkFZZgiP&#10;bTAKUwKpkP4opo2tKIhGWV4MiglmQVYkMglnUX4c6srS0VSehsqcKBQlnWXaEEC4QxEdEYNdATFY&#10;dDAIA/ecwVPbTqLThkP4y6oj+Nv6ICpkHFORGCoi4aKKKnT/MXer4MCZa9pxPzCNlSWYxsoSTO10&#10;34PtTFD2cAmB2qLapg2lQm3Zbt9tFbNFLQ9QLRkGTId9fcAJ2u8JG1YBaUPmnI+5X9jzNnYC3BZG&#10;RXsQtgeiHQZIV68lGE1CLpviuq8DqgOtg/4w84d/Yz7wr74B7ClPYPDOEHieykdsVCYqM+JwvjAd&#10;jXnxKKFlys2NRmlBLOrLEvFjYxYaUo7hzJovEbSUirfaUjQBlMHIWmcBmbNxKKG0wqmUdj5pN2o7&#10;/2x5j7uAbAVRl1lP53uZIFSKDAUhsyPTfbgVHlZkeYwwYQOpEIxJ2uyZljWeFlZ2WGWAqs0NZe4o&#10;RRSQIbOsiJj7fosy2tM7+u7m+7ssa7ws6xINRFGtBeSkN7D408cx5vm/YfUXHyD9OIHM8sflklAU&#10;J59EWvh+lKYHokK5Yla4ifSYo3QiAQSSalgUZ6KqMInQpqMgOxl5+UkoKElGcXkKysp4y3OTmxaO&#10;3KRQFCSGoSDqLJIiQ3AkKBwrD57CSL/jeMHrBP687ij+tJaAuh3GXzxP4kFvQqpqHw+BaY3Wto22&#10;YNqhmlrnoJA96GOrp1SzhwtMtUe7vf4ROO+ysYdz7g+krYJtoy2QNmRtAWwbvwWkUxXvB2NbIHvY&#10;O8YJTJdFFZA9aF96CEgeyA48sA96RuDP7mfR3fckhu8NgXtANKLi4lGRm4TmgkxcqijGpaY8VFXG&#10;Ij8nGCUEsqogBo1l8bjdnIP65CM4tmQkjs+hLVwlkAgQFeduIIchW2EDqeDrMvR62tzU5bqMeF/r&#10;PqFMIiCC0obRCWSKC0gbShsuA6UNowtChR7rb9oztQVG3WekbiSQ/I4CMm5FbzP1EqHpltmCUQM6&#10;ApI5qAaBCKaqjCxltGyqQGztUDQIxbxx6fu0yS4gXZZ1eb+n8flzf8OCwS8h84Q7mrNO4UppKDu7&#10;s0gN24+i5DMoTw8xilfLzi4zXlMgASjLj0B1SRxqy5PYAabiXFEqqphL5tOh5FBBC1KDUMgcMy87&#10;GiWMCippcUYQMhKOIDfWH0Ux4UiLiUJkQjIORMRh7WF/jNpyAq97HUcXKue/rj2Kf9kQhD97JhA+&#10;jaKHtoJohwHSMYXiAtIeDDJAMrROVp281NOGskUQXGqpsKG0wbTbuA2lwthYqSWBVLxAIBX3WNbf&#10;ArL1ikOp0H4kZuMgA5gTOCt0SfJn+SUUz/AL2fH07lZr6gSxPSjbg/FxwcjHj+xMxGMarGFu0IsH&#10;sBcPUi8m8z238qDSuj4i67IxGM94nsXYPadxIJLqV1KChrJ8VOdRAStj0NxciHPN1WioyUZpXiSK&#10;2JOXZ0eihj32ubIE3Dmfi7rMk9g1ux8OT3qbMBEwKlwG8zTBmL2uP6Mfch4mBQIAAP/0SURBVGkZ&#10;cwlCLpVSkaNrgjCyDZS0qczvUqg4abSvaXpM+5iqXFL2le9lbgWmYGSkSzldkbqeqslIo9pl8L0z&#10;nepo7hNSAenKFTP4uRlSVgO1igtog6nUCQRMAzrhVEGVwwVreoO3UkjBqMqimIUfEshPCN6ntKef&#10;8Xv2pqLzu/N+0gqNMjNvXKwRWOaZtKxR8z6B/6TXsKF/L0x+5SHM+LgXYnatwIWcAFwrCUNDbiiy&#10;Ig4gjwCWZwUZ21pXFIscPi4lrFUFBCyLqkf46ksTcb4qDQ0VyailO9E5qMwMZy7J/DIvGkVpVNyU&#10;EL42FOm5IUjl/2jUNjnyFDKiAmiPg1EcE4TE2HgcDU/CmmNhGOXnjxfdj6HD2mP4H26B+BPVUh30&#10;wx6qxArFQ6qd9Qxk+hJERQxjvhmB7l5UQe9I/NXnLB71CUEnTwYtr9KeLj4aqadyEkqzflZQypG1&#10;k2MqbDhtMNuqpVTSBlNq+YeBfIYgmrxwrwWkHfcD8rk9/ODdfL0rntGIVDsw6os7n3MCqd5H4QSy&#10;O+PhbXHoujUGT/LAPMWD9Dhvtb/qI55B+BMPflfvYAzdHYztEUmoIIQ3G7JxvjqDJ5z2tCoLlxqp&#10;jA1FaKrMRnVREkqzYwljDKpyY1FXkoDzbBR3zuWisTgQW+f0wf4xLyJzOXNHQpVBxclaa0dfAjmI&#10;MdhEHsG0I4cgZRK4NNrFFKqLbtNW8b4eu0LXEElbzfektZSFbRtprvxRcAlIA6VZxUGbytASK93q&#10;eb1GlyvPXE8g1xBmWuzklf1NSPU05xk+h8rIfNFSxXdMCMboBR/Qrn5E6D7m6z8hjJ/y/z8zoftJ&#10;K/S3T5lfEkSqrHmv2R8QyJfhM7AH5r35MCa/1QGn3GbiUk4QrhSG4Hw+7WXMIeZ/B6mOQShOP4O6&#10;4ihT61rGXL2xJJYqeBZRZ3YiOeIIKooSeG4y0MwOsr4iDTVlKaguTUZ1cSIqixPMyHdRdhQKqJqK&#10;Yuacxcw9C9JDkZkYgOTok8iOP05wA5h+xCI9MxOHIuOxlLa23+aTeMn7FLpuOIa/ENC/Ujkf846j&#10;GsagkzctLSF8TOqpXHNTGDptCWUqFIEeHoRxIx/7xKLzloR2raw9ou8cALLbrFM1nWA61dK2r/9U&#10;IP/o4E17MDqBtEMW9XHG81THp9hTPa5RU/ZSj/Ig/IUH5sGNgXhnSwA2hMcjp6IQP10ow0/ni3hy&#10;03kyo1FekICm6mzUlafzpGeY24rCeFTmM49h1NIy1ZfE43JlMn6hQl6qjMC+ZSOxafCT5iKpWVQc&#10;AZlBiFoV0oKxPSAV2bS46QKPtjF5uUYuW0NQpvH90l0Wtm04gdTgjQ2kDaVZ88jQY/1Ny64EZNoa&#10;2l9a5iTaZM17Jizt3Qok80WBqEEchepVpY4JS6WOnxBIwUhFX8PvxkhZZSmkvq9ZB8o8VKFBoVME&#10;0m/Yk5j/9iP49pUHsX/Zt2hOp2UtCML5gjAUxtNeEsqKrEDazbM8vgQq8SRKUs/gUnUqVTEVJcwv&#10;NRWSGHUcqXH+KMyKoEqm8DxloqEy3dyvIZhVBLOcUJbmxZjRWUFZmkMry/NWTtdTnhuHnPSTSI7f&#10;jbSo/ciPP4Xy1AgzTpCWEoNjocFYdvAkRtLWvunmj15rzuBf1ofjv7uF4989w/GwbxgeJYgdfIPR&#10;c30Yem0IRw/+vQv/3oVtrAvTJAFpQ2kXGcjKth2ZdUJpq6XCbvs2mM688r5AOkdInfE0gVRO+Czj&#10;OVpPezs9u7bv7rA+9EkHhE+4oPu1cMKoH2IgdNkBuwdSAcATm0JoGcLRwS8Kj2yjxdgUiC6+pzDh&#10;aAQCM/Jxo6YYd2iBmsqiUcxcpTArGpVUwtqyNAOhoLxQn8sTnWJOcjV74Kr8WNQQznrmNVeqknGb&#10;Cnm9IQFnfL7Huj49EcG8K5twZK4RkH0I4EAC14+h21aVtMG0b/NpKQVlGqG0gdTkuiKZkEolNa/Z&#10;FkZFWyDtaKuUtkpmrSeY65g/Uh1tGOOWtIIkIAWhbjWIEzlPMGrRtQWc4Evlb0vnb7QjZaVGW/Wd&#10;PzM5Zuyij41Kasrk1MSXsWv0c1jyYUd8/cKf4TNtCGriD+JqfiAuFtJyJp8wClmWIdU6y+PL1CDZ&#10;H6VpAbhYnYJmWtTmihRcqMk00OWkBiM27DBiQg8hM+msyekF5Pm6HFxuKjC3Bk6qaVVhggGyMCMc&#10;RQRU96sLYwhmKHITTjB/3Ye0kN3ICtuDEqYjZYI4OQ5xsYnYfSYcC/Ycxzubj+Ep90Pouu4gHttw&#10;Ag+5ncXftKeSR4ilmHauSYurlSkqQtDSMIUNpooOlHfaI7TOgR+77dpgOhXThtJWzD8O5D7XQA3V&#10;z4bx14B8gh8oCHvZ0QY+RQusrsdtgWwLo36odoZ7dCtB3BmPv7E36+J+FL33BGB9WDzy0lNQWZiC&#10;spww9rzMWwriUVORZWyqFFEgXmwowJXmYp7gQlSXJKEsPwZ1ZbRGBbGMGDSVxuJKeQJ+asrCrfOp&#10;SDq6FusHPIOT376IdFpW2VABmbdR6te3Bcj2oBSMCj3Oki2lGkoVBaIA+D1ACkY72oNSt3oscNPX&#10;8nXayFk2dXlfU/YmIDWVIYgEokIg2konGAWbvlc6LXgGrbix0K7Q90vW1E0LkJ8YmAOnvWmA3Dv2&#10;Razp3QPjX/oL1oz7EGXhO3EtPwCXiqhOaacNkKXpp5kPBrLTC0dO3DFTpXOtngpIN1JTyJy+NMl0&#10;kJca82lZs3hOYo1aCk4pZ3ZKkHEyUk2BeY6vqSlOMiF1tKwrFTMtGlUZiVTTVNRU0RUVRiEx/iji&#10;Qw4x3zyB9ORAFGZHoIrWty49ErHRYdh9yh9zdx3GoC1H8azbUTyy+iAe2ngIf1G4ncDDnmeZRxJI&#10;txB09HBVBrnAFJSdGc6RWhtKO9Rm7XYsgWmrmDaY/wtAtsJ4PyCfYDzOvyl67kpqicd3Wl/EAlAw&#10;WgoqWG0Ye7lgVKlSC4y0DAZG/lgN2vzr5lT8vzdqjikEX+2PgX9kGsrTU1FfkEx7monKyixcOFeK&#10;ny6W43JtHuorMw2Ml5uKcJ029mJDIc7V5hgYi7IjmVumMHeMR0Mp88fyOFwojsbNujTcupiJwsjt&#10;cB/2MvaNehzJtHVZa/sja01fFLgxZ6Olk/q1B2SBu67132phFTl8Xo1cjd8JpErx7BHXu6INkG1D&#10;IOpWgzdJq/tT4Qa2qKMB0qWQsqtOIO08UCHIkpZb3yODFjxznUBsnVPVVI1GWjUVoikR1bdqcCjg&#10;+zdwkkDuG/s83Ac8icmvP4Slo95EQeBmXC8IwJWSKFRTFbOjD6KEYArI6oJwFNOuyrIKyAs16Tzm&#10;yuEJL1VPuaOgvHquCM21hI5qWMjzkxxzEtGhB5EafxrlBPMc88wLdblors5CQ3kaakt43glnVW4C&#10;itKjkE3VLKBa1vC8nq8knLS7ep+0hFNIjGZem3aS/xOOS6XxqKayZqbEIiI2AftOR2DFTn8M2HwG&#10;L7kdwaNrD+DPG07irwTxYXeCJzCZV3ZSbknltBdSO6dRLCitsEr1nIppTZfYomOLkqBsAdIGUaFc&#10;sS2ILTZVuaOJ1vxR1vVpgmaHKbzdTeB424uPTQg2EwRuZxq/RBqe1Boz2s0ntmlFNpV0u/4nAV23&#10;x6Lrthg8tS2ROWIsHt8Uz2Q6Hg/6xeJvhPNR3xiz1cOzHocxYKs/Vp+MRUxiNpqys3C1KB2Xmkvx&#10;8/VG3GbcuFiJi/U5aKxIZ6+by5NcgpuXKszt+bo81NKuluTQVuVE4EJ1Gq1TIhtHLM5Vsicui8Kt&#10;+jT83JCKppST8Js6BD4DuiFq3kemAieN+aOmPnLYaHMJhAC0obTBlDI6Ycx33Wbx74JSuaMgsIL3&#10;V/M55ZJrmHMSBFO4zvfWyGnmPcFcccNwExnKGddSIc1ADmEnmKo9VQWP1i5ao6JWRC/40Kii/diM&#10;qhoYLVXMpNpnMaz6XH4PuoEUugK9Jonvp1pWrfqIJNSBU1+nQr6EAwRy05CnMP+dR7Fs0PPIOuaG&#10;C7lnaFnDUJ95FgVxR5g3HmMOeQY1ReEEgJaSKnmeLuRKbZq5Lc0MQUY888ysGIKShnPVubjSWIxr&#10;TcW42kBA6WqamGpoGiQp/BhSok6ggrnklYY8XG8uxHkqZ1N5KhoZcjvlVN2inEie20jUMiU5V51h&#10;op6pSUlGKDIS/amcx1HKdKaWnXBjWSoailJQnRVPSx2NsOgY7DkVjEW7/DFi00m84nGclvYY/sfG&#10;0/h3jyA8SPAe8aZL84rGYx60sJ7WSG0nQmmWknlH4iEq5199wvDYFoK7OdSISbctSQRSYyNa1mVB&#10;aQvUPfOQ9uBNWxhtIJ0XKXECaW88awOpldUC0rahzujhR6Xcxtfutnb5enIn1XA733tLLJ7Xqg1G&#10;R794JtAp6OyTjA6bkvAILWpHz9N42fckxuwOweKTcdgbG4XwpHgUZ6bgHEG8UpuJa+fycf1cBSEs&#10;MmrYQFXUqF0Te9EL9fkGxp+uVuPa+VICmsMeOR6luRGoyI/CpVpCW5FACxWNpqp4QhyNnxrTAalk&#10;YQTOeszDhj494P/9W6YmNJUqovK43A0jkEdAnDDa4YTRDk2PCEhFpgZ72OAVaZr6EJAM55Iuc23K&#10;tjDyPbSRlUIDOBnraFldVlUleHZ1kMrpVHKn8jrlfapPtUGUMsYt/pjKx5xxVR8Do/297O9mdRqa&#10;i3RZbOW9S6ioUlsCGUQg/Se+iENfvoBtBHIZgVzauxeS9qxEU+ZpXCwIRaMGcxKOEcDDVK7TzPHC&#10;DJBaknWuJBY36tmJ8rg3FsWiMj/RAFmQHsHzqsGaRIKSwTy+ALeaSwCeuzuXK3mu8whVuBmZTady&#10;1jPt+PFCCa4rx2Qu2kSrWl9OuDQyaxyQ3i8ctcw5L9XSJTEPraNiFqWGICWaNjbeH4WZocxL45iv&#10;apwhHlUlTHnSg5EZG47g8GhsJpyz9p/CgO0n8JbHATy++gAeW3sKD7mH42GvWLbTOLbZRLPDQQdZ&#10;2E20s75x6O5L6LZEQVf2kpp2ZXvuvjWhRSmdeWULkDaIvwfIFhAZtmX9I0AaZdweg547aUN3xaEz&#10;bekjm/WlEtF9exw6MS98mAr5J89g/NkzxAxTf7ojEEvOxuMELUVuBm1lfgLKcxJQkRGDc8wXbyjv&#10;aM5ERU0S7Us2e8hMM3CjvFFAXqjPMyDe4smsKk5GesJZ5prhKOfJKsuLQhWtzeU6AlnO9y6JQTMV&#10;srE8Gj8KyMYM/FKViJxTm+E25GnsHPMMomkBNSpqFJJK1VYdfxVIvlYNPpu3irshsCziXaHnpJKO&#10;UG7ZMr3hAlEjqiZvJIgC0i7T060K4q3c72OjkJYyWgNKUmkbRuf3sYGUettAatmVgIyjwkZqRYoL&#10;yCPjXsKO4U9j+XuPYv6HXRHmOwf1aSdwmTlkU1ZQC5CF6acMkLXMIwVkA/O7G/UZBDIRTUoXytl5&#10;MtVorMhEdVEy4YxGUQbTCZ6zK3Q0N5huKH5kh3rnSiWuNRegIjcaqcwxM5lv1tLyakGAFLOpMo3v&#10;k8pzSTipmHpdaVaEifKcKGjwrrEshflnNLKTzyIx8ijiwg4hIeIoUuKOIz3zIMpy/dGYF06Vj0BJ&#10;QjCyYoMRz5zzwOkzWLrvJEZrtHbdQTyy6jD+j41n8FevEHTQiKtPFHp4R6OHO3NG9zj08IxGV88I&#10;Ez18mEsSWnvAx6RmLigfaA/AtiAqNI2hvNEJoRNEXTNB27Rru3azTIrW0+xDQurbhjYRUvTYk4Bu&#10;exnMNXvy+YdoUf/kpYT5NF70PYpPtx/BpDNh2BUZg7hMQlZViouVuajNY+LO3recPdw52tBLdYVU&#10;wmyUl6Yz0pgrqHfMMjmickUN3Fyk5dGATlZyMBKY2GckBtKqxKOiINYUM9eyMVxhPtNUFkdLE40L&#10;BLCZQF6vTcadBtrWqgRUxR3Clm/fg9ugHgid/SFSmJuls8FLwbLZgHPaySPtAR1n2AppA6nI4XN2&#10;PexdoRUkvLWV8W4grefMwA87BllVwWfK8vhdzHO8LzillPZOBoJRYKoSR2rcFkaBaMMo5baBNDmv&#10;A8iIH941QJ6e9DKOf/MS9o56Bms/6oS573bAiTUTUZN0GNdKInEuJwQliceRF08g005RBUOohtHI&#10;ij5slPJmQyYuVyXjXFki6kpTqXDZuMpzdqVRasfzXpKCypwYU3DewPsC82YzoeNrblEVb18ux8Wa&#10;LOSnBCEu+AAV7ZSxrrevVODHi6U4zw65nrllLQEUlIVpIchLDjSh+2UEsqYk0UQxlTQz8QxSYk8Q&#10;0P1IjTyAvJhjqEgNYOfBjqGAUCeGojAlCllp8YiMj8GRs6ex/NAxDNlxFO+578UTq/aiw6qTeHRj&#10;BB6lUj5MpXxkSzQ6qt7aJwZPuEeiu0ZmmVPagz22Uj7waxA6YbSjXRgZgvH3AZlktknotY29Bt+j&#10;A+1pB68g9PA4jTe8AzBmXzQ2hmYiIC0H2QXZqK8rwE+E6QpPRB17ygr1VMVxKK5KQRUT+jpCV1ud&#10;h8qSDDSU5RDOEib6hQQ13wze3LhYznyxmNDFG1Us0UmljVX+2EhLq1E7FTg30KZcZcNoZP4ohbxc&#10;owYSjcsVcbjdmIYbFbGoSTmO48vGYG3/bjj93ZuIn/eBqbxJXau5yIEtAzs2jFLDtjAqnJbVDgtM&#10;QdlaE6tyPFOS52ZFlkZUHVBm8n8UGfz/dH62Ik0QKfdzQSuFFIxmRQgVUUBaI6qqvmEebIBkp8L/&#10;tb+LDaMTyBaVXK4cktZ3/octQJ7RouivX8L+0c/Bs28PzHv3MRxcNIYd2H6zDOt8XihKk04QSOaR&#10;qRaQ59nxCciy9LMGyCvVyexsk+lsUswATRMhOk9reYn54VW6n0tML+qpkuWmfC7GApOu5+a5QkYR&#10;cK0KP18qM2qYFeuPhJCDyE0IYAebSqtbhJuE+xz/JlAVsriVzD9LaGPz04JN9U9lIfNM2t3LjXm4&#10;zM+9WJGFqrx4ZPJ9kuJOIisrGOVlTGnYfmpKklGZHYWy1CBUpp1BZQoteFQkTgeHYPXxIIzaw/TK&#10;5wh6btyHjhv24c8bjuIvzDs7MOfs6UV1pIK2nRoRlC1AtgWwPRhtINtCqPi9CvmEgvljz20p7DUS&#10;+CVD8PSWUAw5lYYDcakor6jAzYsXwKPCYA/XmI2SwmgU5IabfO9SfS57zyIzwtbME9TAnu9cVRp7&#10;02zmGVnsPaWMxfz3EmNPlStqEjmf+YYg/PFKlYFUVra6hJ9HhaykXW2qTCGQtEouIK/UpqCZvful&#10;8ljgQhZu1iSgPssfMX5zsGbA47RoLyNqxltIZf6VtLqPmc5wAmnb0/sBaauQHWr8GkSxYcx1G24i&#10;z30Ecj2syFERQAuYCqmkgu/Rct+C0C5etxVS+8hKFQWlDaMpcpeiEjaB1xZEO+yBJxvIhMVUWI3W&#10;znrHABkw5VUcH/cCDo5+FlsGP4kFH3TE3nkjURW7FzfLY3Ahn46mBciTqMgLwQVa1MyoQyhOOW2A&#10;vFqTgkvsZGtLk3hu0s1A3OVGup+GXAPHNeaQCoFZp6qqzCjaTub6hOsq/37rfLHJIX++VIqb50vQ&#10;UJSIdDqhhOCDKE4NxTV23lJSve4K29CF6kwTUlblnLY6ljJ9OV+bhR/5Pj9epPpeq8DV84VsI7FU&#10;3pOmKL6iMIIpUCrbWTpq2F7KCiJRnR+Nutw4VGTHoTArCSnJ8QgLC4bP8WCM2x6EN9xP4dF1AWzv&#10;WvYXa2YJWkZeXVBqzeU9CmmHga/NY01lPO2a0tDlvcyqaYYeK798ipC2brERi85Uw6670vDktig8&#10;5xuIV7bF4rktyfTXaXjUl/ni1mAMPBSIXXFJqKqoIiy1wE1FPX65UWt6Kq2Xq6T/P89e8sr5IjMp&#10;3FCRRkVLMVbkCk/SdSqgIL3MXvByI61OUyluXWK+yCjLS6BNDUUzVRQ/nsNPV2rQTBjr2MPV8SRU&#10;8kCqCOA8G8NVWtZ6WqmGolhcr2FPWhiOq5UJwPkc3KZtbcgOQIG/LzzGvA3f4U8hjA0yefHHVMne&#10;zOPYeNdZI5RmlJJgZG+kZfUQVMNM5LpglD0VuFmCkQ1eMOt+NgHKZr6oyCVwecxNCwSlx0jk6pIE&#10;qshxFQCYggC+nwm+n6LFwq6hUlL5VB+r3DGRCmkvo7JDQJqRXIHryiFty6pb01GokxCUhNGU/AlI&#10;WlYBGTPvAwNk8LTXcZZAHpvwOvaPeR7bB3fHivcfgu+Ej1AYvgfXKqKY4wehlO4iP/4oCpNOmVUf&#10;sqiq1smLP45bjVm4XpdGaNJpKaOQy3xOS69+vFBKW0pr2ljEc8Pz78ohr/Mcn6vga3O0ZjKGMBDi&#10;sgxcri3ArXPlpjLr9sUyo4w1+XHIiD5pwCxJD+X/5uG2oGXuebOpgO+bw+cEez7fu4BpSipVMRbn&#10;KzNwg3nobaourlfhDm+vUARqaG8zaGGz409SsePw08Vi3KBKN5Qno0pz2PkxTKliUE9r3Mg8tTo3&#10;CXnZqQiOCceyA8fwiacuvxeIP3ul4C/koIN3Ah73JTNbNa0X8etASiGdj+35RYUZuJECMgyYfE4g&#10;am8bbamhvz+9PRHP+iUS2kT0YHTeloBHNiVSrsPQd3cU3ELykJFfQ5jq8AsT9B8vl+KXH+tw+0a1&#10;qWFU+ZRur7FXUwhGVWzU8aBpAvkKD9glnpybFyuAW024c6PRQHiNJ+U8T05FQTLtCHMY2lf8fJHv&#10;X8tcMR2ltDyN5Sk86TyI+VFoKI1vBVL2lb3hDTaQpoIIinQ8fjmXjV8aMwlkIKojDuDwvM+xYeDj&#10;Zoe22LnvIZWNVDAaIKVSBDHLjdAx7gHSBaVUVIpqYBQMNpBr+Twjd70FZP7G4XyPkcjzGoU8Qmkr&#10;pUJKmWWUshVGRZZrYEhQmpUarlUbGsW1Vm704a312FZBAWjZZivUQeh7/W4gJ72Fg1+9jF1De2LN&#10;RwRy/AcoCN+LqwSyuZD5ug1k4imUE4yLFUlGHWVbrxPEa7W0lnQ5dcXMy87sQkLoYZMzXq0XFJUG&#10;SKnjedrFC6pD5v0rdfl8nEOANGUiMJX3ZxloBeNPVEqwXd0gcFW5MUgMOWBCUP1E9btDMG9Qga9S&#10;PS8rb+Wt/ucarXCtikkI86XqLPPcnUvlBnLd3iDURbSq6ZHHUEare7UuG3cuqwNgzlvBdlWayEhC&#10;HS1wBdWzRnOdVXRh1WkISkzA3O2n8LbnQXT2Oo6/aPeDTZpRSMBzmyLxgG1N24YAdEZbGFuA1Iip&#10;SxXtzaZ031y8ZCufI4Ad9+bhzzvT8RevYLy4OxpLghIRkcneqPEScPEiFaiKB70YP9EeXOcPVu2i&#10;yqVUQXOTPZOqMvScHmvSWI9vMFn/mXnDLz83MZoJYZmpzslJCUdq7FmkxQWiKCsW1y7qNef52gaC&#10;WYD8dFVzhOMCrcq5ylRUE8BG5gXNbCDX2SAsIGNoozLQVBSBi2WxuN2ciV+as9CUF4zauGNI3bMS&#10;6wY/hd1jnzEjjclLPqM97M+8jY2YMOa4M//zIIAMAWmHDaZC85FGJdsAmbWGCkUgc9YRWkJpgvA5&#10;LWuLbdVgD+FTOAeCZHl1KyilgqmrrI23pIQto6V2MUKbEVYDo0u9nUCm8vUptKvaoT1+0YcOIN8g&#10;kK/hxOS3cPSb17B/1FPY2Lsjds3oj8KIfbhWGY1zRVTI1BMuIP2ZNwYzHYgzhQFaK3mpMgnXatJw&#10;tZadIDvJGjbkIkKbEHIYKREnmUKkErJCA6UdAvJSDTvlOtnYXIKYacAsSqPtzIhEsyt3FEw/0kGp&#10;w5c6FlB9owl8VswJXKQ15hdkX61a5xIDpA2lIFY6JCjrNFVCMPU+gvIXwieYz7FTz0s8w5z1JD87&#10;mupcyM8pN+qrv12oSEUjf1dFcTga8mjNy8NxvTqFbS4FweH+WHv4EAZuO4aePgF4yDsUD3qG/jaQ&#10;ThB/C0b7se539Q1HRyriv21Nwb+4a+PbQHy+JwCHklLRXCdLUY2bVMJLl4updsoh6MeLE5DHEyFl&#10;lAL+dFU5YLGBUDCqZEqA/kJbq7h9vRpXNGBTyHwkMRgZCcHIoyJWFaVSPcuoiDVUxguEsR6Nlbl8&#10;Po2hQYN0M1DQWMYDTvgEZBPjRlOOBWRBDH5sykRjMdW1xDX1cSEb53hgi6IOoy7mELZ++x58hj6O&#10;iDkfI2kxG/mqPkYhbSAFY1sgnVEgpRQAArElCIILSBtKhRTPBs+GTPOfmXytXm+/zlZVezDIhjJt&#10;tSws88XVBHGlllVZocfpa/q2qKM10usC0tVZtAXSzEG2ATLwewH5No4QyIOfPw2fQT1wYumYFoV0&#10;AllAhSxJC0JjUQyqskOQEroX50rjLJWsyzCdpKp2NE94sTob+Uw3EkKOICvuDPP7VGuhAENASilV&#10;gaW4WJ1DKNNpI1NQnh1Fexpmltidp7W1QZNV/flCMV+fZbYSiQvcS+WMwh22M/YIBmCBKPBuagSX&#10;jwWi1LKS+Wo989Ir/F56Dy1WAOH7ifcrmVYlhx0yYJ4nhLf5/B3GtQbmwRQBzQw0q13lnEVdQTCq&#10;y6NxgWlYTUYUIoNPw+3wSQzZfhaPe4X8OpACUOAZS0oIW4C0B24cQDoVsuuWaHSi/D7sFYRuTGYH&#10;7wzCjhh6/irCpB9bn4WLtZobSkJhdhgy084iKzPYLL1pZoJtQ3edSbrKpqSOAlTP37nBA8fkXLWO&#10;WcmBSI45ZaYy6ivYgzEHvU34fuKt7Ovt6w3m/nla1srCVNSXZzN/zMVF9rCaQK4rSaBFijNAKo+8&#10;dS7PAKn4sTkbjSVRaCqJxC3mj7ikUbcYpAbtxcXsYASvmwDPIU/g9JR32Ti1n82nSNESKqpkC5BS&#10;QgeEhbSchZ4jTBQJVpdKtgXSQLnGglKR5QhBmC7AqHoGRj6XRxDzCWKRG9/XXVdFppoy97SBlDrK&#10;ogpCs2LDtZojbY1y3358nZSR38UJpL6PA0jBaM1BfoS4hR/wN79vgAyZ/qYZ2Dnx3Ts49NUr2Dfy&#10;CWwd/iTC3b9DXuhuXKmIxPni4FYgEwgk7Z6mPTQHmRyyB03FMTzGmbSPBKyOToQpyfmqTNcgTp6x&#10;omlRJxEbeIC5W4CxrbKl1wiPKngu1RJOgqNbjbwKIg3qlGdFGjClcgLzCkGU3ZRdVe5Xw5wvhmpZ&#10;kBxkQMQNths6NMEo2yogr2uEn++r/9f7CMxmwqT3kRpKYXGljN8nH2WZYcYS58T7m8/C9UrcPk9l&#10;rinhccjCeap/bXkiysriUV2ZwvYVj2a2+9L4QAQFh8H7RAwesJWwvbCV0AmkrKgZQTWjqIKRyrhN&#10;y6Fi0WVzJB711vZ7oWadYt89EdganYySKibF5/jFtRiYuVo5e6WyjAgU01qUMzGvY153vjqXilZB&#10;21plQLQKjFVpk27qTaWUsqma5JeKpsWfRgGVVBU4P7N3++Vmg8kRlT9eaSrDNSpkI/ML5ZG1pRmE&#10;UGsfeRJK0syw+jW+v/IVAdnEg6QE/UcbyHzmGOdzaZVoZ4sj2IEQyMvqiROQeHYPLuaFo+DYeniP&#10;fA77xryAsBnahY1KqWoXApnN3FEhMFsUUSB6EUhXFOn5e1SyFUhn2MqXt56Qy8JKEQliLhVTMBYw&#10;zywkjCUeo1DiOZqfRyhdQCqPVP6osrfE5VrPaIXWN6av7U3b269FHe8HpHJH264qfxSQ0XPfR8QP&#10;rUCeJJD7x77AHLIHto96FglbZiMneCdFpBXIPJXPGSADDZDNJbEGSIH5c3MObtApaYFyMx2RBm2k&#10;ejeaaB8ZUsRaOqGUiOOIDtiHYqYdGojRqKk6VymqBvlMqM3wHDeW8NwXJBiISjPCqXDxVDiNxuca&#10;oH5WO6MApEYcQ3oULSzbEnsG/HK1ih1ykckrBaPgvMr31+PmMs2JRtLGxhs11HtJMQWnVFO5Y27C&#10;ab4f80sCeq2J4F6lW1MFWW0mU1p+P6p4A3PauvwYNJQlopHpUmVeJLJjjuGB9qyoDWDbUB1qF0LY&#10;YzdB3BWLnjtkU1WTF4+OPlF4bHMoenqfwPBdp7E1Ih0FpcX4mV/mNiFrrkxDcZa2+4s0y5+aqvNw&#10;oaGIllM5Yqk1d8h84Fx9AWrKMvgaQtRYhPN8fIGJvaYq6nmStBynIDPcjLj+cruRB7CeSlhnpjma&#10;KvmetcX8rHzmiAXITgxBdlIwLvE9NJ9Vz563jqp8iQfmcm0GqvLZWEwSnsQDnWQOaGNJImp5oH65&#10;VML8MQmNhcwNGjOpkPn4+VwWMgO2ozH9FJqSD8Nv8kfYQtsa9t3rZrI9mfmYNeJJyNwIjMcQ5Hkx&#10;PAmm1zAUeI9kjDZhBmo0pUFw7JxPSmXbRTPK6YosqpzTlrYAys8S1IXMLQsFvRSZ+aW1AkXKJpBo&#10;T5dREZd9TBDthcefEcY+BsbM9f2RvZGq7sbPYOh+1gaCqJyYv8epjgbIRR9THT9E1Jz3mT/Tts58&#10;H4FT3sbpia/iyJhnsa1/L+z75iOkHVxD2LbhamUczhVGoDyNHWjCMUJprfIQhLKqmvqoyAzCnQv5&#10;VMhM5nWpVLYINmamHvnJPKcF7DwJZTMB4jmRghYQ6Fg6lZTwI8aWSsWkahepqhfY4C9QQc/Rvjaz&#10;nemxbqvz4ghlBHM9qiWfUx6q4gLZ3yu8n0+XlRp5gvldPG4xTyQ9xo7epPJJ7ZRvXia81v1MtpkU&#10;M1Ckz7+ivFNjGny9bOxtKrDaVJoqfiIOo6kikU5NNpf5bx07HQJ4jn9XjlnHTqKWcYEdUXVu+O8H&#10;UhezfHJnMp7xy8ILfkmMKDy1jdZ0RxIe2p6AbtvC0H9vBDZFZqKoqsYMovzM5LeB0pyXTjBSAs3i&#10;0pv08QLoxqUqwlaIWkp5ZXEq7WoKSpiUN1QxWWePKFgvN5cSvHLculpr5g1zUkP5HknGzt65WYPr&#10;/OFWFU4BVTAdZXlJqCvNIpC0LXVFyIwPQg4PtKo+LtLy1pQmUh1VAMD8hMl2VV4ED656Uh4gJuE6&#10;oLIj2vPlDi3NJVqMRjPAQyAvsqe7mEsg/VAWtR9X88/i2LLRzCOfQMD4V8zqCRVyW/N/A6iUtJRu&#10;bOiegwikoCQs7QCpsPfisfJEC0IzH8icVJHJfNFWS9vGZq+1Rmq1U0EeOwCFloBlK4/V0qnVfZj3&#10;CUZC6Ap7Ww4tONYSK8GYqR3zfjeQhHrJpwTyI4T/8C4t63sGyKDv38GZSa/gxFcvYceQp3FyFjuf&#10;gE1ICvLD5XJtIGYDedwUlJemnaE6ROA8rZvK5zS4c/t8Hm42ynamEZwQkzOmRp1BWkwISrLieL5o&#10;Yalqt9hpKs4TkJyEM4g+s8conNRQdlNwCpiLbC8XK/l+VdnmvqBUjikgSwm7BoquNRQaKH+5UsW2&#10;WkkYExAffAjp0aeMZZYdFVxSQQOjC0ip5TW2p/NUchWta58gKacGc1qs7PUqdjB5KE4LRFzQbv6e&#10;4xSBdP6N79fI71STYd6rmWCWU2CkulLcXwXSvq9QrvgkwXvJLw3P7c5Gjx0q/A5DT88g9NkRCt+w&#10;FGQVVzNxPodfeMCqSsOQmx1otlvQgMwNHqxfbjcRpjrazzKqIWEszzQwVhOmOoIphZRiClbFzSs1&#10;uH2jATcv1yAvLQxVRVQy2ooaAST5p1W5RDtxvjYX1cXJKMtlLkh7eqFKE8nFyIqnmhLiGzzoWhGg&#10;QuPGimSeWNmbZAOkCtKlijoYAlI9YbWGxWkxLsvnF8WYWss7hBFX8pEXtgfZQTtwuyYeCbsXw3vU&#10;izj45YsImvk2tNO3XT8qKDPZuLPdlVNKLaWSIywgvSwgnSppKnI0beEE0g5V0zBndEYm80gtAbN2&#10;LNBcpgVhmoBjOGFMYeixlNGGUUusBJ4dNpAGRoJq1kO2A2SSqn0WfGzyx9AZjOnvEci3ETDxNZz8&#10;+lVsJZBhq75BZeQeJAZsxeWyWJwvIpCp/iiIP2b2aNV0R01uGHPyRAOo5iN/omXVfOQ1dn7NGmml&#10;UpVlxyE/NRrZCSHIozPSTg6aG9SoqGzlbaYqspk58WcQe3YfsuNOG+XS328rF6TtlHIqBOolWk4N&#10;BKmwQLsLVufHG6VUPqolercvVbgGkoIRH2Tlghfo7DSlIbW8RjAFkZ67VJ1hIFV7USeuNqMBIrUj&#10;qapAllreuVbBdCzVAJkefcS0uZvNVNTzylMt0CUGmiKpoTP7TYW0YdTW/Wap1NazeHBnLP6/myLw&#10;hM9pLDgeieQU5mRa9qSawyxtGX/K1Ac2ExTVkt6m/N+5WU+wKk05m+pOZUulhs21PFBURIF483K1&#10;AfGna3XA7QvAz+d5vx4VeYkozYqmshWhgGBmJQaY6o0r7I0u1ROumiy+Js5s39BAuC8yd7zM91VP&#10;V5oZgVvnqLbs1apoDRoJmeyP8kYdnOtUSwGpg6yDeI3vV8XvfpPQqnKksZiWqD6dfyOQ14tRnnwC&#10;GcyN7jSyJw/fgb3T+2HHWF1H8U1EsaFqDaJUUqVryiMzNxIYNXZ3qSTzRq9RBHLUXUDaUOZqSsOV&#10;w90FpgPI9JW0oq4QgFqLqT19dJuulf4raEmXWxbVDsGYvsrajsOG0baqtiI6gdTfNfr660C+a4AM&#10;mfYuLetbODv+NRz74mX4Dn4aSZtnoypmPxJPb2WbpEK6gMx3AKkaVhUHqFBAKvljU7alkDV0JbSy&#10;2rmhjrlWE89lU1kW4YkzeaPK5s5VZBCiYp7XEgPe7csVZmoiJfwoIv13IS3yOKFOwy9sd/qbckCN&#10;nF7lrQaKVGCg0ju9l6C8zHZqW1itJNFrtCpEGzrHBOw2+aBGZn+5WmHayI/nBBNVrpptnnGVNvqy&#10;q2MXlLKrZvCIwvTzRRXC671zTXuLD96DgpQz/Lxs8z56neAWlA0UjN9USF3mWSOo3bWhlAZutoTh&#10;Cd/TGHooGH5xiSjIo+XjDytJ1+bCkShj73aOP+6Xc9Xgp+JnHhStPZTltLfOaK7hlyCE1y5UGAht&#10;EH++Xo9ffmw2MN6kTZWClhUo4U3kW7GXayw2Pr+EkKl+UbIvK6NBAOUHJekRTNw1/5PNnioDyWHK&#10;MWLMhO0F/ugK9kJNlezBzhVAe+Yoh7zJpFsHQgdF80vq3WRBrmokmLZWjeNqfRp7yBzgZinqcoKR&#10;TpW8VkOVzqJl8v0Bu8e/Z64spb1O45f2oS2UQloFAunrCYtUiHldLm2rJvcFpQ3k3SE4rQICgdkC&#10;p6Y4qIiZqwYSxFYo01YKtE8JzmcmdD91BQEkkCnMGy1l/MTAmCnAXCAKurY21dzSYuvvgrZ9IJVD&#10;fmJyyMjZGmV9nwr5Ls5MfgMB415hDvki/D5/BeX+HqiMOYiEU1txvTIB51qAPIrs6MMGQnXcV2tS&#10;DZyai7zVkEVXksOGaxX4a71iJVXSjIrX5Jtzf7W+AJXsdAtTw6lyKexMrSkKzRuqAEBKqJHQ+KCD&#10;BHM3Cql0qurBjTq+TtazwMCnASIBqNFaQVmWFWWUU4Dr9foc5Zaq5KktiCHgR8zoqTZ5Vju5c1k2&#10;l/nlOb1XGsFMMW1FaikoK7L5e7Ncg0gEVUD+fFHKzs6gPtMAmRVz3KRGcmWa07ShNKOsT5mlUrrM&#10;Vjye2E0YGU/pvgEyGT22xpt5xZ6bw9GXr/eIyEJaRhLq2XDrmYhqJXYjE++rV5vw0+0r+Onnc7hx&#10;oxxXLmhHt1wzYV9dnGaqZzT6eYsW9OfrDcaO/nKzydz+SABvEsofaVNvEdAKgpiRGIwyU32hbR5S&#10;TRlVIS1oRU407zPZZi9zmaGaxLKsSFPfqNcpqddynYSQQ2Y0TAdWQ+kC8hx7tFu0CxpVrSGQtwhn&#10;Aw/iRReQ6tUq2cvpQCssINN5MKmQBLKhIBzpoXtwrpjQFkeg0N8Lh2YPxqFvX0bg9HcQNf9js5lU&#10;CsFRLWm6Bk507Q/CqWkQC0jmkrq9C0YqJ5/TaKxGZQVly6in4BaQBkxbMQWkBWHGagHX20ApSFXK&#10;p3lD1dnqvqWkrTDeBaQGgLQvkNRSNbEuIDMMkLzfzqBO7PyPEDXnA8aHxrL6T3gV/rTt+0Y8g4Pf&#10;f4pLSYdRHnMACSc340YVOy7lkARSo6w2kBrIucZ8UcXlmovUgI4BsimTNk7qFWnWLxamhSMjlna1&#10;kKkGHZI6ZsFYmhlNW5tAN5TJ56wpih81SEM4b10oZSceh8jTexAbuB8VubGEh4p6vpRqpjlLy7rq&#10;VmpZQ5WUhVXhuuY6BatGcE0Fjpm7LDFwpWl5VuBekxeq7hnXNYBTxNdKITMMVLKguhWYGpwqTg+m&#10;Cgv4VHYK+RQptn/eKmdMjThiKn4kGGp3ylUfeG6nisJj8fiuKPTcHY2ee2hN9yThiR1RVMR4dNmc&#10;imc9wzF8ZzB8wqLMlEV9abJZQ9ZclWEGafBTI/DLBapbE24xQZYtPVeXCy0QPqeJW/Zut1ywKe7c&#10;bDTxMyH86aqeU91pFUqzY/gjrHKpeuaW52ltdf8cgWugsmkyvyAlmD2LIGNPxh+gihsl4FLIsiyt&#10;AiCQPNjq9ZLCjvJ9kk2OUFecxKQ9zozS6QA0FcejngfqVnM+mipSzIS0RvFAz6/9XRpK+Fom4bWF&#10;0eaAq1fEtTKzsj09bDfO5TM3LQlHSfh2nPWcjsOT3jOXCw+f+R6SFjF/W0olWz2MtlOjpwJrqCmZ&#10;yzNTIUONEkoRLRBHo9BrDAo9P+d9Sz1b88qhyNJ0CK1r6/SIFZqSUEjJnKHqm/bCtsEKezRXOwPY&#10;eaidi5rQ+1KRtbFzMjsYO5KW9Eb8wk8MkBE/fGAs62nmj/7fvgDfIT0QvGECrheFIZt2PjXQFzer&#10;2VnzWFWknyaMB5Abq4LykwbEK1SW2rxwpITswRWq5R0qiLbqvMV0oZbtqyDxDIqSAhFwwAd5KUGm&#10;41XHqvSjUdt60MLmJ4fRCmqeMQNXqX43CNhN1aBeqzQLEYoywxB+ZheykwKMJf35YoVDCZk/6lZt&#10;lblnhVZv0H1p9FRVOnpeoNtlc5rfLGMnkUy1TA07RNsdSTPHdkEGrjPVEcBKeew8U4onFZSyCrz6&#10;ogRjUWV7f2YI8hS+jyyxXJqgfOCpbbF4ilb02e1avZGObtvS8LBW6G+OQxffUPTZH4oNoXHIzOaH&#10;VRW1rMLWRD3u0F7+1ICfr1XjKnumJoKgXd2q6c+1Gl85o1ZXaJU+fiS0jDu0D1qFoZUXWsZyThaC&#10;B+UcH0ed3U/fHmDsggqKrzdY9qGBP66RoYGZPJ4g5QvKC81oKX+8hrE1claRo7WMAjnT5BuJoUcI&#10;VorJCQSkFqQKSClmc2kC6lyWVTBq17Mfqei/XC235ieLNJytdXTWrSzHL1dLcZmNKDPyAM4VhOGn&#10;Cp44qkHS/hU4Masvjk5621wvI37BR4hf3Aepq1XobS0y1pSGFC/XfTDyXEAqdxR8ArKAMApIWzFt&#10;IA2UykddEDrDLrvTtpSt96me94lWCK0wYDLMtUlcQMramiDAssfOXdcVybTkyiEFpCxr8NS3cWo8&#10;7eqXz2LvN68hc/9y/FyViKzwnYRyG24RyPrcYAOkNrrSmsjiVOb2aQEmh6wviDQKeYn3NfUhIBUN&#10;bMiFhKg4KQjBhzcjNfqYOUd1GpgrSzK3Sl1UyaNVHwLoOgG6oHnC3Ei6pxxTMYPbjWYv3uTww0x3&#10;jpspDrVDDeIIRoGpzt0uAlDJnaDUpfPUzjT3qKIBhf7+03mqMDvxStpSA2boQQPmDX6ePU0ihbSm&#10;0pLNII/ua9CnlDZcAzeCVvBp0EeqqPK7JL6PbO4DnQ/EURmTCGQ6nt2WRVVMwYObovH6tlDMDYhH&#10;Qp4mREl9SSyqtB6MjVpF3Xdu1eE2w0zgs+fQKnyFFgFLIaWUmrBv5OO60jQqYAV+JIg3ZBtoPbUa&#10;vDzPWiF+ScAwv4wmkBqEkb1Q5YXAusgDov1RtCWDesachAD2LIkmd7jKE3eZvZLWuQlI1TIKSCX9&#10;GikTkE18X+UNmlQWkJoYlipeqEhCbS4/i0BeYC6qGsobfF5ANpQmGpshEBtL4411VR4gIG825SA3&#10;7iia8sPwY0UszmcyNwrwQdDKL3Bg8jsImkUrxxxLV49KXqmSNa2okCrJGtK2an5SAzyaL2wDZIFH&#10;+6Ov2hRLFT13V/W0hv03O9qC1160KKX5/7uBlMU1ausYRLLBtIG0ckiNsL6Fk9+8hN2fP4NT8wah&#10;hiDeocVPC96BvKhdRiHrsoNQnuZvgMxPOIIS3jd7slZqPi7ObNWo9ZE2kDeYvzcxpTBAJgch8uQO&#10;U3+qOTuNRmqpkxq4SuSK0yN4jpjDVaQzr89CTvRxhBzdhCZaxhuNuWaqRIokULROUgM+2jsHV9k+&#10;L2uQxqpjbRmJZbtTUYFgVJWPVFPtzS7Bu8n2fpswqTTuKu2pVDzafwfiVYbH72QP5si6SiUFpB1S&#10;QQGpkHrqO8kS61a/J4WdxgM9aFc7703En3dG4UHfALy1PRhTTiYgOjUb5xsq8XMz5bwwDOVMzOuo&#10;SCroVumaFNJefdFIyyilq6H/1sCN9q7RQI6WQ2UToPzUEFzjD1ZooyKF5nxq2atdrM0x0xK6NmBU&#10;AH9UPi0rlVD25BIP8GV+jmpctXD0Ym02MuNOmd7wR/ZUUjstn2nSoA6BVJ5RV8Qeid8hM/a0KU62&#10;Vwdo1KyW76PX32ymjaanr84J58Hgfb6PIJTi3rlSxp6Y+Sb/ptUfzeWJBDzJjJIJSBXBFyb5oyGP&#10;lrU8FheyAlAatgOxm2fi0KxPcXImG+o8a3tF7faWzIacogbNvE8AaOBEI67KEfPcVXBu54/tA2mC&#10;yppDlby39rUVRmtO0vWa+0R7QGa6QFTIqloKyZyTQGat5mup8MpfbShlWZVDRvzwHsJmvoPAKW+Y&#10;tZB7vnoFUW5T0JR0HLdoPxPO+iE3ejeuV8WjOiMAZVRF2VVtdFWS7m8Gcy5ogys6Dg3qmGod5lYC&#10;8nod2xNVxQYyOfggQglZVU4E6plOVFMBq9mZVuVEITfhLO+zgZdQIdleSpIDEHjAEzV87U12vhf4&#10;Pk0E+Tqd1BXClp8YiGR21Mobf6JAmD16aEl/Zt4pldSIrKAUgCoqUHqkfXfyEs9SwZgLsvO/Rej0&#10;fndkV69WsJ1mIjv2pOk0ZE3V6Ws8QgM2srEa7BGc9jSJbKwAVOeix1JJ2Vz9/YEnaFU7bInCY76B&#10;+HRPALZGx6KivIAfVIPbtHZVRUyeKxNpP8twh9ZUKy1y6Ilz00JwnrCcIyRm9T0bfSG/cD7BqFPx&#10;NoHUFgwqSdI1GbQ4VImyqhq0KFRbKchqmrVo7HW0z0kC/bQmfGU3VE2jUVTZFK3kvqCDy/9Lizpu&#10;eixrKoNA8uA0EkDljCosVsKvVeKqfRSQStwFqCowtKmRgNT+O1eZhFdnh5leVCDKpur9BOSF6nS+&#10;X6gBUjCq8FyTucojNSdVlBKAhvwI3KI1u1oQgpq4A8g4sBwnFw/DISpG6PwPEb1E1+D/GInLrPWH&#10;qieVbbQGU6SUzCkJm6WSyhupkg4gbShNmOobqxBA8AlEp0VtC2Z7MNrhBNKysg6bqljbl+/Z15TN&#10;5awdymAOTCgFpBQyaclnLUCGTH8bAZNfx5EvnsHxqZ8ga99KNCSfxmWes8SgnciP3cuUPM7sy9oC&#10;ZNIxsz+rBnZUGKCicgGpQoGfzzH/I5DXeG4uslMsSj7LHDIIObGnEHLEG5U8J1JOlTfW5IbzfiIK&#10;CVgF88QGduSqrKrha4IPeKAiLQhXmYqc53m9xOd1W8020sT2UZEeicyIkyhKDEJjIXNFQqi1kOrk&#10;f3SopWyq/qZ2qmkXteMSRiMBv0TAbp8rNAUAuFHNzrqC7TDZVOYkBO83I61SPkFpT28ITtlZhT13&#10;WZIeYsAUlHrdA3/2C8RzW89i1vEERKZrgW8pP6QI55syaE9j2FCT+UIqgyHe2uMkMeIYCjLCTAXM&#10;FTZugacVFIUZEUyitb8pbSu9+RX+qIzoE/T4kWzI5bSO7C3YC2ibvjL6fqmg6hD1o3MSA5AVd5Jw&#10;aASMCTEP5iX2Ghr9rKbVvEQ1vsjXp/CzDZDszTTKKpgbaFnKsqKNXdWgjgCUXbUVUnmkDaT+R5Ue&#10;KmGqcgF5nVHLnPESG8LPVEBtB6ktCbX640JViskjbSB/uVbOExPIRhGBO40ZuFEWgyb2+Pn+XgjZ&#10;OB77J7+BMFrWuKWfGSB1sVVzGfRVzMkE0AaCoxFXQnY3kKN4v/3pkPsBaQ/qOKHUa2zotM/PXaFF&#10;07yVTRWIGWb3dYVGYQWilFJX89J78bM2DOXrh5ireOkCQ1pXmUiFjJn7IcKpjpqHDJj8Jo6MfQ4h&#10;y8ei0N8XjakBuFqehJSQ3ShJOkoBIZDpZwyQeQSyKPk4gfQ3xQACUsUAVvlcoKnW0ZpIKeRltoFS&#10;QlVABSxODkToEV+UsCO8UJaIZkKp/F/Klxfvj0oCeYEOR5VVDXmRiDq+BcWJp3FFbYjPNVNVdVuZ&#10;FYny9HCXvc1BWVoY4s/spVJL9QghheWaBoXYnm+w7er2OkVHuw3cYju9zM69gW1IxfFaB9kg5WUH&#10;/8tFOacyk7P+fKWC8MYi9uxeo5jKGzWIiJs1Bk4poT3oIwureUu9RvmjIH2gz97jWBcTh4LqQty+&#10;UAIQvGu0jFX06bVFcfTZ7DHOF5ocS378Cn9IQtABvkm46UHUk8hbyxZqpFODKY0EQIXBej4z5piR&#10;aNGvLyIQGmhtK5nTnef/aJ3bj1S7zJgTKEzWxrnWKNUlwqf/V9mTbIOSa1kIzS2qTMrKIaVuuQY0&#10;LWa11DHDABjFA61CZA1jK3/UBLD2UZEKKk/UfFBZNlWwQfNPeagpiOJnphprepG35dkhJm+8zDxS&#10;E7qC884VHp871SjJYq/MvOjOBR4P5kCNfG1JxD6k7l6K4zM+MtMfccwhYxfp8uSfIm55b7ONhvZb&#10;1ebDWapHbYGxVQ3t5+xogZLWVjWr91NJJ4z2a9oLO1e0ranmJ63QRs+6NDtzW9XIbuB30RaT7Ai0&#10;7lJFDqrTTVjBzmVpX0TPJpAz3kLEzHdxZiJzyK/fQZLfIhSF7cblnEDcYieVGrAVFan+uEQgqzJp&#10;61NOIleXE0g9aeC0FVIVOvkJJ0zFjnJIFQgorrBTrKE1zdOmyOnBBrK86GO4ohFxtsvmghgDWhHB&#10;K0sNRDOfE3TnSxIQ67+duSRfSyDPURmbGQJWAzGVbPgXmL9dYppTx/wwlvlpQ14c7S3PZQU7Ao3W&#10;VmbxvemMKASywTcoJD+z47/I9OwyLavyQc1vl1KUNCIrF3aLynqbtle5qVaNqN2qgigucJ/JDRtp&#10;nc3KECqpVVhAgaEbtHNLKarAfCA1tRQ15bSnVxpJehnOaZQqO5YNO5lqUIFbF4rMNIBWRVilQzlI&#10;DDlkRqIk7bJ/8t36UsrjitjrCAizXo0/TnMtkmTJtz1H00BLWVXEgycgqXR6jwwm4yUZwS3SfpkH&#10;Qu+rOUV7tEu+XkBqJMwCUsttrP01BVxDieYN003ZlVYEqB5SamkGdPicgJQV1vTGlXp2IFkhBj6B&#10;JxWUGgo8TXdU5FA9eV+21Ux98PU/XyoCfq5EeX4Yf/9Z3Dmfg+sVCWjODUVV7BHkn3BD2OqxOPrd&#10;mwhiY40ilNHLPkWsNhcmkKrgMRsfm1FXra7Q1EerEio07dE2bCAVFlh3A2nDqLALzm2A7VDNq50r&#10;2lC25ozWpRAEpHYoyNvAvJVhT7uoxlY7DWgbkPjFnyF6zgeIVOnc1LfNkquzs/oj7+hGVMcfxrWC&#10;UFwriULS6c1mIOcC4dQIa0kyoTNAnjLPSyG12uPnc7kmn9TOAYJTISC1PrY2jylQgq4rGYw4QpZF&#10;O3iRYF0gdIKxiVGcdIawnzX3BaRsa/yZncgIP2SA1GNBqajICrsLyFoCGXdqJ2qyIwki4WD7UFyg&#10;46plflrOtOwc29ZlvlaRHnqYtvskObCqdNQO69i2NPCj4nUJiCqHJFRKz37mfe3LI9DizuraIiGm&#10;vltQ3mQ7FxOyqrYISbgeQHMTVbEBt69XoJ5JtiT9SmmWofnHi0VGKcuywwlPmgXAPUBaKqlV25pY&#10;lUJq7k+KWVMQh6TQQ2aSVB9sJ7VSSI2ynmfyrIobFetmRB2jykWY3kNAXmGvJCBVtW8WhvJzNVck&#10;IKWUNpAaZRWQgk4FBFJIFQlIITXSKiA1gWxd0SrJ5KU/XmAPRWtUTuiaSuONFdfgjULWVFHJHEWj&#10;q4JSc5L2SCt+qkRNqbYS9KfFYuOpY4+dF46quKMoCfZD2q4FODT9Q/hPexcxarwEMmb5Z+bqxdrm&#10;P3XtQFMwkLFmoGnsUsXfArLAtVTLCaQNZVt1tOCzFbH1NZaStgLpDIFpFanzM7RlyEYqNG+NrSaU&#10;WiBtLjJLIHVNj+i5HyBm1rsIYsezd9xriNk4AeUhfswfT+BGSSSuFEcg+exW1OYGs0HTJmpU1QGk&#10;AC1IPGGWYAlIFQkoj1TNsB6bmlZ2itpKJT9BChmCFK3uYEgdBaVum6iSGsRRNLCdSgWVv6aG7Ecy&#10;Xysg9VgwNvK9ytkBKw+9QEt9ic/XMpWK899hAUnlu1CabABUVBNcwd6YH0NIEw3Ykce2ICl4L0WF&#10;DpCd92W2pQsEuYYwarCoMDkI58u1C7v2B2Je2lBgrKzGHaSEEifll7KnYkEWVnZWMApKM6hz42oR&#10;mWQ+VZOIjLQzUOkR39HkWbrmgi48I4U0QBqS7wXSUsgcYxvtagdNPRSxh9H8iiCU8llWlIBRQXX5&#10;6nNVKisq4RdhHkHLWs88TkPGAlKQqseR/dWoqj5DSikgpZY2kMpJDWzsBFRIIChVzRPhzxyGFlpq&#10;LViVZ9oKqfnGHwlhDZVP6nebyid11BSHFFEWtlo5SlkCfnLBer5SBQbMF34sR2N1InJpwX46l2W2&#10;99CcZDkVsjB0F3NJb5xdORYnZ3xIu9obUcs/RfSKzxCra/Nrw2JCaYrPzagroWGDF5RtLexdkFIh&#10;raVVd9tWGzwbRDtsCG0Q7dCVuuwwV312RL7bEPM5hW78PIagtNSSKkmbbQoElmhf148RPe99RDN/&#10;PDvxTRyb8RkyDy1HWcRO5o8ncasiBpdLIpAavN1sgaKNwmRXi5OOGyAFZ2XGGWNTNQcpADWgkxi0&#10;y5TSybYKyOtMFVS8oZHWCq3+oDrGn95hILxMJRSQgrCMeabAqaO9FXhX2U5lV+P4WkEk1TRA8v/K&#10;tAiecYHnU5carKMAxJ/eztsoWlO6Nyqn4DtHC1lNNS1lztrMNnleU1/8nxh/P6Ps+p4X+fhSJZWW&#10;0DdQeMrT2QYoRg3s/M+zzV2ms2sqsuZG1fY156gtPorSghFxajvig/YZ52jqY5Umki2J1gOlFVEE&#10;8bSZ68tKPItc2oNLzKMEoCZglUdqBLKZHy57KEiSKN02kAqVI1mKmGBCqiQos+mhE0MOGsD0pUwv&#10;QMsqICsKqEj80gJS+aIKeZtKE4xCClwppOY/tcBUy6OkwgJSn63vICCvNWo7vwwDpD7zYnUuOwLV&#10;CoYg7OROM/IqGI16sier58EWkFotrikM7RQg8DRYc7k2zdhWUwRAQAWqHtuwCk5TsUMgm+v52xKP&#10;sdPKxp2LOcxnwlCRcBR5oXtQFLob8dvm4sj0DxCx+BNErvgUUS4g42lbE1f1NVA6gbSjbQ5phyyr&#10;gFS0BbItjIJWf3P+3fpfKaweSwn1t1Yo9VhAFnqMQKG7BWQBgSyUWhJILYZOF5CLmQ9r9HjeO4ia&#10;+hbOjH8DoSs+Z+7og2ICeT7zNO7UML0ojTBLr+ryQ1GfH4LS5LuBrKLdF5ACUQM52jEg9sw2My/5&#10;y8UCF5Ca+kh0ARmK/JjjJo+s16Q/1U2jpo0Esioz1ABZQxenPFJAFib4I/qknwFRqqnnZWnLqcQa&#10;PNJ0y2V+Vh1dUDw/VzBfo1DY9lavrcwIQommZpjnni+NM7fRp7aYuXitj73IVOVSRZJR4HqqaGVG&#10;OOqolFfIwTWlbxSFxID9JgXU3rGqzFHhgLYREZiq3tHcpUroNEorG3uHr3mgNC+U8CTgVkMecmJp&#10;Lfglz/EDNf2gUp9yJpuakJUSabBH6iSV0vYIGulsOzSsiphzvF9fkowkV1mQYNQWBxqA0XUVVMVf&#10;RSDPCUizajuL8PoTmmR+6SLCYc1BKjEW4FrLJoXUZ6qiX/dvNct2WvOVNpCyzReqspFL+yDLag30&#10;JFmKXcXvREui1SE/Esg715gva/CGtvUnWvPrVL/agih2BGlMzgv426PpFiLwswZ2+DpZ26u0Ubev&#10;E94LOcgkkBdpV+9cLWQuFIWShGMoiDyAksj9yD2xHv4LB+LMD+/Rrn5q7GrMcgHJPGzNIAJpFwuo&#10;pM4CMYeN36mWzsgnUIUEyoJK4AksCzYBaMPaNrRoWVGkLUM8BbUsqVRVwFJBlX+uI5B8rD1+tNBZ&#10;W4AYlSSQBW7sDJxAUiFjF39EhXwXZye/jFOT30LunoWoTjyE/MjdOJcdADSk4nxhGJIDt9EmhtMW&#10;agtIC8ic6ANGHQ2Q8cfNEiztFHCRgMT4bzVFAgJS1lXFAReobkUpgVTBYDNqGnbYBzVULgEpyKR6&#10;tQRRf9Ot8krZVA3yRJ3Yav4uyPRagVaeGUIVo0KWydomoYGpRoL/NvOeVyvTTG4qGI3yMi8tST7N&#10;/4sl1MpBYxF5fBO/fyBusI1IMS+zvV6hFW2mUJSlBKE+L9oo7S22scL400g4s4uvSaV9zTJFBFfl&#10;EMnVZbZZ7XRQxe+XGnkUlfy/nwmkRmIfUEMzgxcNmfzjQTZifjmqhHI3jWZW0oLaOZzg08CKFoRq&#10;WwSpo4aEpV4CQ3OLVp6mkdRkRJ/dhbxEf74uHzfolbXprS4fVsv8UZP4UtWfLpYxD8xBNnu1Jnp7&#10;e1W4nhPYNQT3EnscfUZhSjCt7SnzPcxn06NrMEnQCcjL/I6qysmI8Udc0MEWGDX1oQGkanYWZm8e&#10;Ann7Wjm/TzaKeZKuN+cbKFVsrnKun8/xs0tjzSZMWpysubLmElol/u2nKwX46VoRstnIarWr+S2C&#10;XZNs1vrlRR9CSfR+lAb5INZ7Io5NZx6pnQRW9kfssj6IXd6fQA6jSlpbNApIgajiACtaiwGcClng&#10;IbgITJuwYbSAs6IVQOu+wgJUsPE+88Q8KnPuOqqkiYF8PJAQDuXfR6DYYxSK3UcbKK18kh0Fv6eq&#10;djQPGbdQ1wb5AMcnvYjAhX3RFLkdjbR2eZH70JATgF+a2JETwrTgnWYtZE22BWQRO7AsvqYm+yzt&#10;oAVktUayqYZXmZPFnvYzFvaXy0yDCOSPTbnW1AfzxxJCWU7IQg55U2GDjCoJNoFTRxCL2HZ0Kxur&#10;OUfZzSgqZG1ORMtI6wWKjpS2IkNTJLSyfF2jlkOdZK7L11/jZ9mDRVLeUualFWlnaZGjaJGVs8Yg&#10;+sRm89wNWtYrhPEy2+tlKuA5OrCy5LN8TTSfT8RNAltEB5AStJt/T+TrMwy418jFxYo0qnQkYYwz&#10;l0HQFbuKNFpbGI/bNwikXYWi0ca0qMPGwmmUUeAZIF11grKJgkAjS1KplgJvAdmYTwizTJWNLl5i&#10;wZSOeCbXeey9BKRkW+sXLzqAFEw2kFnxp/i/icZOyoqqWkc2s5ZA2p+tionchACjzKaqwgWkLKkF&#10;JE8iQ9MdMWf3t+SPWil+ic+XU8F1kc8bqlm9UUkwC1FKhbzKz9P8Yx1tqnbU/qmZdpnwaYmQViRo&#10;1E+VJLJUP18qwM9XClGYGYCa8ljc+UmXtstCRXoAssL3oySWUIb6IWv/Qpxe0A9BP7yLOIIYv6I/&#10;c8q+BHMA4pdb1Tuqc7UUUuDdf+qjQFbSBZczbBV0Aqko9hp512P79SWefJ5Q5ms01RWFyh1pWYv4&#10;XiWe1p48JR60oe6jLIUkkNoyRNU6yiMTl36GUP6mU9PeRuqm73Ah4QAV8jgVci+a8gINkNVUwazw&#10;PWyE8QZIDegU0tILSMGo5wrYYI39Y4cnIOMDthvFxGWeW0IqIK+yIVdkhZs9eKqobKFUSI2oKi8U&#10;jAKnjtBJIaVyNpB6TjmkbKxtQ2VdBWQ542IbIGtoe1VEYBRSoFOxbCCb2SaukBEBGXOSlpVW9jpZ&#10;EZB6j0sUnma6uFJaa8Gr196ioBXGn2AerWOQbGBXfnqFLu1ieaq5UGx5ThTTq3S291LjLkNPbkdZ&#10;diQeEHwaxNBIooCs4wdrRFHbIAg+zbMITCmUILDzOI146jnBIsUSVKoVFYiarBegSeGHDJBKVqWQ&#10;V5sIUAuQmqsUkKXGxmbGnaSqxlPK2UNSsbS8SjWKUjlrrrLYKKSgNEts+F3sNW3G1hI6PdZ0iwoC&#10;FHpOtlUrAa7z9br89QXaBgF553oFbhHCkuxQXFKFztUyHoNYMxSvBqFeWgqpVe3Kc9R7K/f4mffV&#10;i1fmh6GyKAK4XYlb14toz6KQGXEQhbFHaVv3oDzQG2Hrv0LAzPcRvURzeIMRu6Qvok0episn9zX7&#10;pUolW4G0oLxrQIeQFHlRtdqJIgLWFj49LvEmWK6wn1OU6v8It6AsdKOyulRTUJbwdaVeoxmf/yqQ&#10;CYs/w+mpb+Ps/P4oOb4G51KOoThqPwqi9+FiUShwLhOlVMN85ovXqpMIRaCxqwXxR1qArMsNRmHi&#10;CdpHqo22f6TiaMVHOe2ggNRAj4C8xtSlWhPnVEWpnYAsYMctIOvzotDkglJAVhJYAyTBE6wJAbtM&#10;fql5SRtIwViZKUilbsn8/0gknPIjZCGWkvL/G/i+ylP1noLvArm4pjEEwhZ7ivBm0TWRmasa0CGQ&#10;F+kIG/PiUZJ4pgXIH+szkR97DOmhe/m/qQZ2jQxrAOi8phWZetVprKU4mZ2OxlWyEHhoE/PovXhA&#10;Q/waztcwf0bMUTN4IUjtIltt4iP4BJ0g0JyLRlk19SAgZWV1qzpTG0htsyBAkyMOI4cHUMO5yvcE&#10;5AW+voZAahK/LZBSSBtIQa0rFkn5BKOKB6SOGkyyi4G1lk2jufZAkir3ZYO1XaBqWQWkFqBeZidw&#10;62I56tibXeD3soG8eamIdoE5RXUGwMfN/O0Cz7JMtMLMITU0LyDtXdJksXCpkJ2HLgYahDs/V+LH&#10;W6W4wl4zN5Z5UtRRFMccRmXUHiRsm4OQBf0RvqgfVXIwEpb1h67zr0btBFIqKesqMJ0g2lFMSEq9&#10;x9wTJd5UM0LnhNKA50OwGE4wS9oBsvV+K5Alnp8byyognaOsKp1LWdbbrIE8M/1DxGwcj8rgLahN&#10;OIz8sJ0oiSOA5dHA+SzkEdAiAiggq5kvyq7mxx1mh7W3Bcji5FNms6vrdCCKdLqLoqRT5tgKSKuE&#10;LtMsw5JllUUVkNk8voLLAMnnZDGlZrK0AkoNX3/TXGQlQZNCCkoNAkkh7wekHuu9BKQUVjZYQF5i&#10;m5AiNvK1cf601eREQApSAXmhhB0ARUtASk2vVjLlIVO50UeQFrLX2FUppPlMTa0YhdTOhvH8TCpk&#10;QyF/WwKSmWJV0co+YPb3uFCA0sxgA6RGFG0gNZ+iaRAbSIEhIHSdBBtE+/YCodN6QxtIXdBECpkR&#10;fczMwZgRWheQUkjVnV6qznEBmWWA1O7hNpD6fw3WmDzTBaCq9TWwo8eCzwZSRQECUkXqeiy7qgIF&#10;DQZVUSG1MFWrTar5frqi0nV+Bm5qq5AyFPF362I9oIWVfa/Vth51aaZRaPRPUGqyWusgGwilToYG&#10;HhrL45GT7o8ffyzHzR+p2LRexcwj0iOOUiWPm42wsg6tRuyq0QidP4BWdTABHGxWS6ge1AbSrtyx&#10;8slhyDeLlFthLBQkBsCx94YPQSV49wOyBUwfF5TGstLmEkblkq0KOZhwWpa12IMwukkdqdZGHYdB&#10;RebKHxMWf4KwGe8ifP5A5O5eYvbNKYulK4jcjcrkI7hVFQdowCt0t7n83HUCqQEcAamyuQzaWClm&#10;Q34oIfNHaeoZY1elklmRB01eqWkP1bQKRllWAanjeq44zgCZHnbQAKmRUQ3ACDQNwCgEpGyn/ibL&#10;KoVUvmlPfdgKeYlw6LlmKlqi/zajroJLQEoda7MjaDlPsTMJNoonIBvYLgSkbmVJbSDPF7MTJ2AG&#10;SLYPPX+7iSkY3ZJyyFt1mfz/jFbLyhyymm2ymc7vUinbUnMJ7W4wUgMP4QZ5MAqpyE08xUZ81gCp&#10;oX9dofZcOW2bLB/fSBsGqaC7OC0EyWGHzdyhvfuWRl+12ZDqReWHtXxKsCSHHzHzi00a3SQIujDO&#10;eSkk80dttaF8TxsSaUAona87V6kLrJTw/WQ9rcEaqai2X5A6axMjWWhV5put5QUkexk7T9RCZM1H&#10;qkpHi1ZVh1tGr/7TFdrKyxXGsjayw7jJTuDO9Wr8fK0SZTwB9UzO8WMtf3saKpl3XGFDEIRXq5N5&#10;EmWr1IuzlyyMNCdHQGqaJDPpJG5cLcbtn6tMblnBnCgj/AAb52mURNGun/RBqu93ODOnD62qljMN&#10;QsrSfkhd1g/JApJ5pTY91gbI2Wz4+VTIQg9CyChiLlcktZI6+oxFue8XKOOtHQKyzHcMgxbTpZI2&#10;jOW+ej3DZwzKCXM536OMUUzl1cCNHXosldSAjm4tYEcQVoK6gTmnuTL0UKSt6Y+kpZ8ift67CJ7+&#10;AZI2TkTpKTdUxe5HedwRFEccQC07p5+atMg4Gxlhu2j5jtIGxpkiAOWPGmHVwm6Nutbr8nSp/kYl&#10;r1TR4jVmIDv60P+Pt//8jjTLznvB+s/ufBmtWSNdiSIvm67ZZIuiE7XuSEv3ShSpFptstivT5bq8&#10;Se8NEt57H0BEILz3AW/Tu6ra8/z2ixeJzERWt0TNfHgXgEAgIhBxfud59j777GPJqav29a7czAZZ&#10;Vg36VQEpy1qM9DloZFlZ9AdIlGwjJ4UsKn6TghYXZBkFFIpIUmdBCslX7KKrn2AlW9tEIVlG0+3r&#10;Kd0PhXwByDAuXUuP6W/l2sQDIM73nnKIn+h13ZcS7us1kdRpSyTKiiF35aAA8slG0lKT11whH7Y1&#10;3lpYXFnXpoROYK5qDPO670gtH4uflCbxldFrGluJAEgSOnTFop6T7x3ItYIGuYJqavUEX3AOX15x&#10;3KAvZVAC5+uLig/v6kFRMpSKmI7TbdlYHJ3skM2kBbxmKIG6LwC3BVirwEEkwYm4AMkSS3zmlsPM&#10;5mRiwTBZw+OizCgkQKLYABkklMJKHs1UUkY2nLKthgwr1UCrin2ruVmj2/nTuw1XSJokY1+/omvZ&#10;nabV9fuWYld7sqZJIHFURQGQjzbjGjjdinGW7PFG3LaKk3pTl+wbzeIcfZdY7LI7VO/Yhn3zRApb&#10;m7PMzDXbEJjr0QErjZy31MUf2sCPftfGf/gbAlG2T2AC5fJPfssvNgEn3/w9DXwplWxieJWAUVf5&#10;Q0F3CORxKE8Ckq8AWdf9/NL96h/+W2t88CdW1+UZ1JcuIPxDfQ2B/ENfAilKsctv/J6lf8FhsL9t&#10;iz8RkP/t/2mjmlxWTv3Q6sOf2OriNWvM37TiyFVbTw7pc0nYV3tJTUrnpIo3pE7TQd3qQscRkNjV&#10;DcXfAFmQih7U5wVywtt7xMcv6r2VXV3XxEwcr4HPoj2VOADDOmR0+JIr4WaOWG9aEC4KyCHFlr0O&#10;KEsa7PSIDAh+JlcUUn/L33CWY5NjCYvz9kiQtONDNtdJombE7xMkdIIYEhuMPQVIAAPOOQG5W5Ag&#10;AKQg39Nj3kXxAFL33xOQWFZcVHrquiamy4IxKjNGHLnsa6R+hID+Jyz4o7WkIIx7BRIW+aHU9DXi&#10;RypUspEeAcj2JJoIx3XlHMjGMSAfbGV9dzNnGLB4D5AkbDjvABCDJrQBkPS85Bgw9odxxNeG4NgS&#10;cGxIbuZkOWRbUWGyrAGQsra/AkgsK0CyqRT47ul+AEk9IWuW3Iaik2VljZOaWQ7W/Obxup8T4gpZ&#10;j3sj3KdSTaBsFuasVZqVQrZlk1Ne5Mtk4zWVgrC+0i/vzzptACQf0FeyswCZXu61XX0127RvHtXt&#10;3lYySOcrNtrLTFhFcVHuxhs29fZf2uB/4zjxfy0Yv2ORHwUwHgcSa4hNPA4kMAZABjC+qJK1T/8n&#10;gdTjs95Y1PP58QPvCUgUU1doZ3Nv/o5lfyZV/zntP76j+Pc3bPJv/pnNyILnrr9la5NnbSvaafU5&#10;ATl+VcoxKhgTspsrAisAcl8xZS3WfVQUQAyJXd0u6r05bHq1V511AIEzKqtLOeLTbYUpiuEfSBgY&#10;uMABWPFRQa0LYNb1/h4HssDEr/uintjXpcELfj/U8SQgUS0H8tZnsqajzwHJVVnqO1LIEEgUck9j&#10;5YlU71VAopAP2jG3rAGQCqV0mwNJUqciBReQqPnXbI6XyqLmZIkfyqa/RvxIQqcUH3QY6Yt5oCfk&#10;ABOqXjgrD7uJOnJ4CBU1QEnVTQAkpxAl3TJ6RlMgABVLEgDEACdjywbhdVRLVz0zr5+X3LICJHEn&#10;QO7pfk+lXiGQJGscSGJG2VjWIFlu+eZ20BA3VEhUkaqeR7Ks7Dih/SN/t0q5nCaDbx6tKYasOpBM&#10;Cg+lsI8PavbN/bY36GrkpxVTNrztO5UT+7LojwXXU83crZQmlJJsir4HSLJuDJZHir0LiSE/q8G+&#10;QSFbUuKaZwqbsv4PZYPbC52W6/3IFj//r9b3g9+yib/7TQH4XYH4nSMgY7KtCcVo6V+waC8ggEVx&#10;HCC6CjqMf3YE5HNQHlPIEEYgfRWQZUAXhH7xXKjyO4opZUuLil+5+D73Cyn2m9+x3Bu/bUlZa4oC&#10;aHE59Df/L1v+/P+yytBntrlwxfYTfVabvW6FmesO3zcHCi+2YxYbO2OFyA3brUppol2yf7c8hkxN&#10;XdZAFBDlKavJymb0txxm9GBNY0IT39LwWXuoiY+i/Sd6/1FIEjIs9AMkiRuSZiga+x7XngMShZz2&#10;WJHKHZQUCwpoXMSa3A8gd9g2JTiacjEzHZ+6kpIMImMLlFwAuZoa9RiSJA3Z1YW+04r75u2xILun&#10;xwTIexq77ZRUHMtamnEguYARKB9J3O57AQHXsv7fRWumgjI/ya0/N4XzvD7U8jWWPIgd65oBSPB4&#10;QucFIMmYAiQKwq4Myn5QRoAETPYpBhnNWU+qBAoZAEm7AtYpqeBZd8XSG5ueewak4CB2jE0/AzJc&#10;XwRIV1xiUsWebHZm2eWbw16bIZBU2t/RYxFrFqOjvsvDz4KQOnIoD53OHyg2PQ5k2C5+TTNWVfaH&#10;rOsD/Y/sTwNIlj6+2pFKZ0ZsTTEP3wMkmTQSOF/vF6yaHbeyYgv7et2+etI2+2rdtsvz1k6M2FN9&#10;aFsrw1Yau2Arl39mIz/5no0LyOjPFJP97PcE428eAUkzKTqRA2SokseBrH/6Z0fXMyh1CcbjQPJ9&#10;/TNBeAKQXNX3BO27UlLFhlzFXwhCTQTY09Lbf6Db+Pn3Lf/m71pWMBbYGykgYz/6TRv5239uY/qa&#10;vfVzxccXbDNy026nBqw8c8UK84p/VhfMFD8+3oxabPSMK+RueeJoDRKFZNkDIPcq09YQgGmBzGSH&#10;Qq7LxkaGzriF/WpHk6viyPsai2QnUTygAhpiOywpiZi1NErzTCEBkliRpRGUlEHO36CSKBH3o8Rt&#10;hw3BArKx3G/TNz9xJeXxUUYg5gqBDLOmJHgA8o4m4BeBZNcIk8BuMQASiIkfiSMfkwDS5OxFBIdA&#10;NpITruRfb+eO7LXHmLpeoz6ThA7xI3DuKUYKgJQdBEhZxABIljKSxnkFbCcJt0l5w1gNYEBEIflK&#10;Vy9ULj5NwbhiBMFAH5Mt/a5dWrZqajYAsi2IjoAkw6sY5ECwnQAkJXv0Q1lTHMhZf8eBbKRpHJRz&#10;INnhkVse8Sws8SJtROQ5HEL6fG7pOR6QtdXPmpptQ29SRVA9vVfzrWYBkGxYTWqmTvlAQSVDIOkU&#10;4EsfdyveTSGzMuQxpEajPb5b04R102Y6v7DbHEGgD6EV6bZc1wc2885f2ch//y2b+XvFjw5kEEfG&#10;fhooJEASRx4HMlDHPz8RSIdSCln5JFjeQB2rqOOvCWTp7T+04ltSxLcEpJ67JDCBku/zih1TP/vX&#10;UsnftJRe49Lf/YYN/vU/t8V3vm+NyU8tPy3rKRt6l87005csH7mu92vZ7LY+zw12W5x2IP34vsMl&#10;D9QRIDfzgUJSHIBCAiThwG5lxhYHT/t7jGUlkXZXsRfrg9hB4HqssQaIDOJ6bFCfC8XrsqjRYQeS&#10;5Q6AzM12SqGuOoyACGwhkCjkNkDqc3cgb3zsIHJfvmJtXU0PgQSwEMjF/jOyqJGXgFxLTzuQFA+Q&#10;9MPmkmFNKY58orjwCEiSS6UFB5LkDv8Pkw2vleURXudrFAGwNLGuF8G+xD3BRYZzfy0nu6cnK6Fk&#10;9Mss+C7nyNgV3wHCOQYsTVDHetDKyI5KIbPz+nvWNel/mZFCdnthOH0taVYFIChkRUC28wJff8eS&#10;xFZ1WUAqwNd9UEhgQj3JsqK8ZF7v6PFiUkis79dSSBJJHNbJcgexJpU9KDHFA9XYhN0nvhTMD2hT&#10;aTv+lUqibbKsejws7DePVm1dH0xZ7uArwYQLaOt/25HNZekDIDcLE26nsFEMntX8mN3bZJlEr1ux&#10;ZUK29On9quzToF355Q/s3R/8e/vo7/8vi/ZdsQd6LtpXJHo+svnP/toG//tv29Tf/oatyLJGf/Kv&#10;beGnv2nzfprxdyzzMynkm2RaZScVPwbKCIxcf3Hs+nPBGIDZEHDNj//EWodfuRof/pvnLz1W078K&#10;WMWGlXd+38pv/56U8HcE3m9LDQMlDK/8W/pZt6Vf/z8s9XP9Xq8v9nf/bxv9wb+07MW/s9akYBs7&#10;bRtLHbYZ67HC9DWrKZZ+sslyUFogLdvS0CkHcT07ImWUgi4A5EVbGT8vgMYE5KQDmZu7oZ8n7SFZ&#10;7FZEf3dWjgQ3QmInrseSW6svWnlZcEjFHmkAYyurArSugdyMj8pe0rNn3ApzvbYuMDbl6BLj1y07&#10;owlDMIdLIXytKYZsrYzZvsb6veqiFWdu2mzHJ7ajSfZA8R8Kt1tiLTPiJXqhQrLQj2Ulhrynnx80&#10;Ina3JvVVPHlfcLKNK4ghgyICFHJp8JwXBzwi3qTMTs/H69nUGKTlCBPN0820J3Ow4cSPrpAsc9AA&#10;FiXzBX7FXtg9gKQTHDszAiCDU2EXBSQNoQILewhkOyvli3sXObZheWJGAKXneowWeKwbAlQIJGc2&#10;rApIdmegpjQ1js90+fMELSCDNcbjQAJcTIpL8QH9eXheerZuVtilwQE6WbfUJJEa8Um7x3HXLcWf&#10;7NIWkPcOykZrBU7herhftse3nwFZ0hsPkKx/cmYgrRQomftGENIYuRbvc4UEyLXihJzCkmLOquJQ&#10;MsnXbHbgjL3zN39kf/3H/8K+/Nnf2sV3f2pDlz6zDRyDgF7p+8Qi5/7eZt/6M5v+u9+2RSlOQnEZ&#10;bT0W2Gf4s+/oZ+K2k4FsfPaXuv7Kvz6D9M8cxLau1cOvrY9Qwu9b/Zd/7BffcwFk80PFl+89A7L0&#10;i98VeAJQV4Fa1iMgdelr5o3fsczPZV1/9hs2/4N/ZlM//V2r9bxnNcFYGv7cNpYFnIAsztywhmK7&#10;J7KY3+ylNZEBpO4jBSWjmpm57GoZAHlOCgaQExrgQ5afu6kBykJ7VLEWVveCJr9BTX5ZAblyCOSC&#10;A9lIjklJU65eZalRfWnAWrERX5Q/DiQ/x0aw0d2CI3YEJDaUGLQld3egx7hbXbD85FWbu/WJ7eUB&#10;csYBA0jWKetS4hBIlj0AknXIAEjBdQzItpSarVoAyf1DICmfeyTBOw7kenbGaseAzM91+eRBxpXX&#10;60CGu/pZUyQBQ4LkQOqzVtEDCCAG+2MpImenLylQpfEUpXBYWQdS8Wa7FDsGZMVjvvR8rwZ30CGO&#10;gzS39dgkdVBIDuEEyIfbZbemK1JTKmqe7AUKieVlTREFfCTLSuUO0KJyT6V2HNRJJ+utqlRc4DI5&#10;AGQBW5KYlkLK9ur/ePqg7cfWcXxdU28GQD7S3z+hZydAykYU9Wa7QgKkYl7aLVBUTgq+nR52ILFR&#10;ALkuwB5uybJKFbH3/Vc/sHMf/NDe++Ff2cc//s+yNTdt8tYl6734ueUWBuwbxUOtSIelOt612Km/&#10;sYmffd8G//M/t/g/YFe/Y/E3f98isqzLh3WtxJEkdYgfAyX8M4H476z5+b/XxVfg/Atdf24tqWQI&#10;YqiCIYwvQum/e/8PXSVDpQTKItc7Usy39VUXcAIlCR1iyZUf/Usb/et/Zku//He2PvalYPzCCsOf&#10;2Va8y7aS/V4q2IgPedILIO+tLllk8JSVFDuyQTk7e0Vwsg55yYHczI84lKsp2cz5Dv96v4UKxRVz&#10;6b5LPb4DBCCp4LmtwU/LyLri8icUnBNiSI1qkX5rSSFpw1GPjlhxXjGkJkB+Xh665NCGCokVBEjs&#10;YTM+Yvu6zYGcumbznZ/anlQaIA8E1N4hkA3F/yGQLGNQtUPp3F3B9bAZkQ1dcCApjWMzM8+3q5+B&#10;kYs61pLCFSwra5YHAhII2aoVKiQ2FRiZPACSn19j4y09P2gfwEK/Aym7yJmKq4KRjb3ekWuHRfd5&#10;W568roGu2euwmiZYxM9aqxh9DkhiPtYgUVUKCrgfVTr0aEUh6aG615TF2Sr5WidAoooopJ+OqzgS&#10;0OggR1cBmmFxn4agoroHQB1IPV4IJBuWUciWgLyrSYIdHl8JuqesMWoCaWQU9MtGAuTjQyA5L7Kg&#10;D/sISFnWTQXenriRQjYS+hCTg754jVqyL44W8mxQHb32kZ19579b99l37fqpt+3KZ4JucljWethG&#10;e67a7NB1uy/L8kiDqqS4KnrhJxb58m9s5Mfftam/+d9t/u9pLPWHtqK4bYm2HlTqKI58Gci/PAIy&#10;gPF5IF8FY3g9A/KPpJJ/qOt7gvK7gvIPpJaKHTURePz4i99XTCkodeVfl3V94zu2+Pf/yoZ+8JuW&#10;ufj3ti6ocoOfWWXitO2m+mw7MyRluinLFiS9HMh2xCIopIBck2V9FZBraUG0cEuxIOCwtLDiO2bS&#10;Ulze+xBICgdq8UGrCvrH+nwfauCSZa0JgIZiR9SxElEsKyC3cnPWTkxYpP+8x5qe1TwGJCBTBOBA&#10;Vo4BmZ+025XZAMgyJW2KL/UcAAlcIZDTXZ9LGeUOXwCyKcDKkV4HkvgxBLKyJCsvu4tCAiSTyVp2&#10;Wmo/7muSKGJG4SIwE08eAil5HbvmyoCq0cOGjOXtjYJUb8mBpEqGjs0cPBJVoMrAv7+FRcSyCkgN&#10;/lZx+TnLypYpgKRsjqQM7R4PBNy6FA0gGxniTT3OZtE7UK/MnQwk26coxQPIhCxwAGTZfwZILCsx&#10;pE8Om5zHpw9JQO7VE4prl+2rh6v2RODdFpD1tIJ+AYldfcL+M92+qg8rr9kwBJImvHQWYxPq1xpk&#10;ALkuW0XigYzrvcP1pLmuU3bu7R8obvyxTdw4ZaPdV+zWxTMWm5mxbHTJogvjNj18wxMQT2V56vM3&#10;bfHKW5bpft9Sl/7BZn7+Bzb5d79pCX1Nvfl7vj/SS+dOALL+KaoIjM8sKzFk+xiQgFcDuMPrJCAb&#10;etz6+7pNV03WuCo15ipz6XlLb5PkAcrft6JgzCl+nP3hb9j0m39qtb4PrTF5WUB+bmtLV+x2fkix&#10;17DbTt82JTdhiiHvtRZdIdlyRQwJkFjWEMitwqgne9YVKwJkOdKlAbxgX8l1VBWLxsYuuVUNgaRa&#10;qikHU4kNanJbsa/0GXkcqUFcjQwoRh+10oKUWpYVIJvxcVvoDdb1jgPJUkZ5SRDr89gTnCGQC4cK&#10;+W1Asq7Y0KTA9qs7AhEg7+rrnmJO1heDTdK9bllfBPLpejKo6tHzhUCyg+UehTX6mfixKuUGSF/2&#10;oH4TIMkuomooJAv2ANkSEADJOiCJGQYr2VBgDA67OQRSCtksBJ3I2SSMQlILm12Ur5ZFBEhK3Sid&#10;I1EEkPU0VT0pQUVbgzFLyt7yWCGQ2NYjIPW3QMl9aoKKmPI+jydbTU0slhdLjGqXZWOaK1O2JXVv&#10;UNVzvxUAuVPwTtc0VQZI3xD6eO0IyK/vBUmdAEi96ZqxmfUBkswfQGJf1/Tmj1/9yC6+90PrPf22&#10;jVz8xOY6L9jMcL/13rhu6eWo5ZJxi0c1ec1rZl8e1AcoFY/32+zVty3W+b7VRz+x3OX/ahP/KKv6&#10;I5YWBKNiNjYDhxU7R1nWj4ESAP/Cv/pyh1+yqodAAhsQVlE+Xa+E8n0p6eFVf09w6qrpIvMaZF//&#10;SCoJlN+1Mhb6R//Cpn74W7b86X+29thZKwydtezQF7aX7rL75TEBOWK52Rte88sJ08eBpEIHIAHx&#10;WVIniCF3ShNGo+nSYqdDeVvxGNa+ofcoMnTOd38AJF/vKCxop8ccSM7rZO3OM6aLvVZmPLADSOoI&#10;kNt5esCO2lz3aS8cIKsJkHwFSF8ykYMCyDuV+QDIrs9sv6Cx/yuAZCvW1K1PFQsC5NJzQHJfgGSN&#10;kvu/CkjqZ0OFfLAqzvQzQDJpY1k9qcOeLI7voisbSwxcWNZdQUabDY4CuCcYsHmV9KTRZ/WhgKE0&#10;7mA158mfg/Wifqc3KaNZYF33VRxI4TgtPGjP8VSQcX/uu63ba4ohWaog/gNClirSirdQPdrpASNW&#10;li5ydCJHRYGU+5TiY0eZWBSVOJOSPRJR3FZPTivmkCWSamb1uF89XLNvvtm2PcXBFQX9xLEcsc4J&#10;zPZ0QzEtZ0+O2Ve0u9zO2qYG17Y+mMdbijU3KTYflD2dNbtb0BvfZ/3n3rAbn/7Yes69ZyM3ztp4&#10;102bG9aHNTpo3TevWikTt41G0arZuJRyykqyVZwtvyl1XVAcmRn40DJDn1p18qLFTv/ARv/7/2Hx&#10;H39H6vQ9Wcc/8o3EmQ/+2NIfCDBB2Hj/zwSZ4PxQivnhn1pdV03fV34pqA6XM+rvB3DV3xV8egzi&#10;w9p737XWh9+3tuLLFkmdX+p++pua7hteLIPUBGflvT8XjHrMd/7Uym/9iZXf+DeW+cnv2ux//1eu&#10;jtlb71ht6oIl+j6w/ORZt6r3q3O2nRuz/Mx121X8ZfsZ+3qP6pplm+v9zN8r6lbJsqKWZFgpLmcN&#10;cq/C+mGwJMK2rAO9v0+3VgTrhM10SbH0eF9tY+GWdd8ZDeJxy2vA72hQ20HRK6eAt6jYq6rPuCgw&#10;icPW0uNWiw4ojj8rFaWIQy5MnyUwsDWqMN+lyXrUNrNBxVVm+ppN3/pYVnPaJwU2GLu1FChY3rC4&#10;nEodLCtAkol9JNW+RwsPPTb3Z98l6rvPSWmCj0xrZOCsXku/7K6UUBNyUOROvDkhpyWXR/5FsWpi&#10;/JrX3D7ZVJgoa/sam3ip/VwtRBxGKlwY6LutQyAbIldqxClX5ZSs5XS3gCw9B+TeasFKqF5eUq7f&#10;Pdqt+RpmYqbXVRfVC4HcadGdbtYLDkjYhEDSdoNY9SQgsaYhkKjp8aWR40Byn0Z61rLzCvh1WzYy&#10;5EDa11veKYDmzDtS7q+kmiGQbcWLVb0hX9+h10nQ34XuAA/Wlux2c85a6UFNKBzeumgDl962qx/9&#10;vXWf+YWN3jwlZ9Fry1PjNjk4YIN9nTakqygg2xVNOvkVKyU1Sa1M+K6FneKUxQc+s/LEKUv2fGjV&#10;0Qu2NXvJ4qf/xmZ++l1b+fHv+rogpWzs8khJ1crEjp/+lSBUHCkQmx//uTU/koXV9xVU7gUgm+/q&#10;q4CsCsj6+8+AbMv+vgrIumzsqhTXCwXeQl3/1PJvfM/m/+F3LfLL/2DpSz+zysgpK0+dt7Qmk8rs&#10;RZ9cHtD+UkDmNKjXFEN+vZ08WvY4DiQ1rKglZXPUsrIGCZQASSaWNcr9qgboJl3fph3ILZpQh0Dq&#10;swDI7EK3Pps5sztyW2tRqdeQ1LVb8SNxbI8DuZoiluvxBfwASNYUZx0UgCSjCZA0U74thUPdpwQk&#10;n81xILG4IZBh6dyrgNzX/T2p8yuBpGlzACS9d55qPN6pRBxIgAbIfYBkMZ/NvIAJjGRYgceBzFHZ&#10;cgik4raSgKT6Bgvqi/eytnsUEOi+AMk5//d2NLAFJFYTeFnAx/JiTbHBAMkpVTSvCtUYGB1IlPhE&#10;hdTtO2UHjI5yrHNyGxDyuoGPQgLu05Ztjo3f0nPMWE525qliyG+erPs5JJyyTOf1AMhVPxmpVZx3&#10;hVSUrufOemcA9j5+rZiIBEUlKitSX7Tus7+wn//1v7WBix/abO8lWxrttszStC3NTtj02LCVixnb&#10;Wm/Ynd0122yVrFXJWCMf0+QjJdF7sZ2fNo5Dr85cVBz5oeVuvm/7qV5bXbpqqcv/aNE3/8QyPyXB&#10;8n0rCZ6cQMsJlIIXA/yZ4sW/sLZiyRaqKSirAAaMKCU2FCAPL9Sx8cvvuTICY/sDwXwSkHx99w8F&#10;8Xf0s+JGqfOKLGvsTVnns//NWrJ05ZHzlhs+bamBTy2tOHI72WP363OybYu2IQtfluU80GBGIUnq&#10;3JVlXej/wlqpQVnNIcWQeoylTgczOiJ1lQoC4GZ+zEGlgodWkQB5uzYnmL70JZEQyIPqrMfwGakb&#10;xwcGG5jTtl2YsDK2dXFAoPW4HQXI3OwtX54AQGBksZ6vIZCABpAH1Xm3zJMdH/nSC0BS+oaaYomP&#10;A8k6JDEkQO7pPi8qZJDUAcj5VwJJIQBVRwDJXkgUcl9jDyDZLkbCivNmXkNxaLvPeh+DmoQOh+Fg&#10;WRtSze2m4rxtKZTitpJmAroxs64IYCGQHDsNkJv6el9APtSFcq0c9r+hgob735X19MfNzOv3kWAC&#10;0POlpGjAFgBJAigEkiUNFLLgEHoVjq7wfD+ABHyA5LG4Hau6OHTNmzYD5JMHbftaQO5tCBDut5o2&#10;dn9Q3wqQTcUYZcWFAPlwO+0JCjYif7OXt6eKSeOKr6c6v7T3/+E/2i9/9J8sMnxLk9KoZZdnLRVb&#10;sJmpMSsWsvbN108Uq96xh/d27emjfTvYaVm9oHg5GZGNpvJDg3PiqtVl0UpDpyx28Q1b7PzAoqOn&#10;LNr5rs1/8l9s/ufft9jP/sBSb/2RFQRRUfFhnsqbT//cVgXjcSBrH8jCAqOuMC5s6QJIsqnEjC3F&#10;oW2pacuB1OOcAGRVQFbe/m3Fr79nC6//jk2+9X0rXP2h7Sxds1WpSXbkghUV+6X6BaQUflcW/p4s&#10;5n0N4HWpVEMTFssW5kkdbNecZ1mBMQQSJaR8jvVJisuxqADpR9QJVG57vBHz+HNZcWp1uceTPKxP&#10;3tHzsO0NIOvE+nRs2FeYJFArgqCosZOb7XYgAJL6UVptUOIIiOFXFDM/1+nxGkCiZmR4x2984Blf&#10;gKQ4HJvLWidLOQDJBmWyrGEMiUISQ5JlDRXy1wNSceQhkBsSOoDczVPEcM1L/o6ABAR2RzCgHUjZ&#10;1bu+qH4IpG4DyPsChcMv2bVPTEhch2XdFZSbtZSV05SlZew25zpulV25krP00xFk2yhqwe5v09RH&#10;j5tlh78kXEDxnOzup3UjyxuvAhKbyn0cXFlTLmBmIiGpQ8ket9HHNTKsWVlWkfs+UryINSXL2lSc&#10;TAsRalsVRTuQHOTD8dlf32bLGDvUx+2gsRg0itZrn+46a5c//Jl99vP/Ztc/edOyi1LeWMRS0QVL&#10;JaK2uKQZ9WDX9CTWUOzYapb0/SOBuW21AtvXVqwcn7Pl4ZuWneywjfiA4serFpNVSg2fkv3rtVbs&#10;lmUUY8Uu/oMtvPk9i/xUavWuYPtI8eIXsqsC0u3qJyx1PAPS1ZELEHW1pYJcTcGIIrZ0H2BsffBn&#10;fr0EpMeQ37eyvi698Qc2995fWr7rXdte6fHtVHnZ0cLoGWvLpuZHvrSqLN79xpw9kXPAsrYTrAX2&#10;u5LZflbxnSZo2U6UkIQOljU7FwCJSi4OfOnFArcFLUDSPYByOm4DyIeyu5xOTeb2q80ASJZEtqVK&#10;mQW6nWuCX4vruXK6nU5viiPn+iw306XH79fzjXkyZZLqG4HDhTLyFSApqSPJxtYtgGwlBm3s+i9l&#10;RwcUK2ps6LYAYmB9BiRJHeDicQMgn1Xq0DwLIEnqvApI1hyBkaMIAHJTogGQW5kpB5IlmYfrwfEJ&#10;r6FOsemuAA7ZOYC8fRhDkjnFYh4HMieLwPanAEg6AMjmCchSKgByX3aXo8c59Iakjm9sdiD1GFLO&#10;nXZGiqb4QyABFBPBrwKSn08CkvgT2wuQPB73Iy6l5w9LKSR1Ht5tOHh3ZbPZD/k8kFuKe2etyML2&#10;vv6fdlT+fsIeeh1rWbPtLes594H1X/jErnz8lo3dPG9tqWE1k7YVgZhNJy2ZXLH17XX7xh5bqyWF&#10;XqsoZr1nt/fa1qpmrF0k87som3vFCrL7tzVjl2dv2rxipZLiqq8a0/aoSUJtyTZWOix/5W8t8taf&#10;WOr171nlXQFDhc0Hgk5gAWJ4HQcSdQTAEMgAxPA6BqQsbgDj4dIH2dx3/thWXv++JT78D7Y68pk9&#10;KE3Jts9ZcbFH9vqyw1gd/dzistmbGvBkQx/q9VZlVadufmDz3Z/bamLELabdK3oCLAByWIAMeoxI&#10;8oZ+rAAJpHf19wDJ92GfHYB8tM62pcuWnrpqTzcT+ohYq1u03cqsJ3VSMzc9fPhmT6Kh26k3zWvs&#10;ACRLB+t6fUuDZwNwBEsIIirJBuMAyAEHEjWkKAEg6zG2dz0Dkm7lx4FEIWvRviMgj5fOYXEbmtB/&#10;HSDpjA6QWxK6J6spWf6J54BkQ/ZrkclblpDqYeVus8ivYPOAqhrZz9WSAu12TkBS+1mz4ooCcVnc&#10;xzuUxhXsznpJv6edRcqKSXn9WtLucHz5btULzZNzvW5D6SBwX3aSg1y3WpzFsewghUBxdFyBMyT1&#10;PEBLYojvWbOkkAC7ynHUwIjFxpoSw97Xc7F0QpEBHcvvb5RkhaM2JyBr2VkrrIzZ/dvBKboPDqq2&#10;pqCaWJK9kV/dbwucHavIohYU7zzcY/9nxPer3dMksTxwxW5+9qYNXP7cImO9dv38FzY20GPtUsGq&#10;ArGcWrFaLq1YsWBZKeW9Ozv29dO7iln3de0pjtRktVbV4C5bJbZssbF+K0Tomr2kD6/bYr2nLKHB&#10;01pSTKYP8kCDZl+xa3u525JX3rC51//UVn72+4KG6hosqBTywz/3bGvzM5Y/BKQAa+rnIzAPf34e&#10;yOBq6ioL5Mp737P6u9+Vogr4d75n8R9/16K/+I+2OXLK1hM9tlEak2UfswanVAmO+sx1y4+et2j3&#10;p3ZH8d832yt2uzFri71f2qV3fmBnf/631vPJLyw1dsXury3ZluLByCDg0d5fMf/8TYeS1h0L/Z8L&#10;zE4pJEXgEw4kWVbsLOr49U7S4V0ePmOPFVMSV2Jj98rTDg2gkoBhUkCVqRVNTt702LAutdzOTdjK&#10;8DmbvPGRA4g6AiNQcnkSSEq6pXieBA5roaPX3hekfR4rBhlZWfHMuMPIWiYZV4rLef7prk8UQ07b&#10;XcWf1L7ul7j/ote9VqMDvleS4nIudnuwrsqmY+zqnUZMsfKibDr7QQWkxuG2rCq7UlhXfayQCihf&#10;Wxi/aanIoCvHgQOZ1cW5+2nN7nGP+RxIFCo26lnDp7s1AUnpXEFKmhM0Ccuv6B9nXVH3fbxXt1py&#10;2hICEtULgeTo8g3dByCpmQUqrGZ0kjMkBY9g5O8Bkus5IAUz8SNnh/Azf4vqUlwQAnlvvWjrUual&#10;qU6BQwXOuN3dl2J9s23398vWUBC9TTcAukQrjmQXSFsfQFMxCm0gD9orVtX/ONV5xs68/XfWdeaX&#10;lpwe1EQ0b703L9n4YLetlek4l5H9zVqrlLfVaskSy7JPRan9VtPWW7LSWw3bW6/Iordtp1pTDLli&#10;K1NDir8HrZWZ1sDoscLUNYv2n7a4oKzM37KSVLPOJvHksO1GNMgu/6NN/+QPLPbT31GsJ+X77N/r&#10;+iurksj5mDpXlDLYyXEikIoZUU2/pKDY2qLb0z/yGLMsyKOyxouv/4lVr//C9pY7bEc2c1+W825l&#10;0jakaOWJK1Yav2RN2jyOX7BtKd7XmzG/z0zHx3bjo3+0S+/+yG588Lrd/PRnNnbjlzZy9T2PA1FB&#10;gMvNBjs9AHJZFj09fVEKMexAYlWBESjvywZzLAOJHmJNAAXI+23O1Zh1e5nV5ACQqDGldlkpZnTk&#10;iseGDQGxlZFlHTht49c+cKhOApJYLwSSZA4xZEWTIssbAMlFA2WyqlQEARxJHeCavPWRFHLK48fb&#10;UtMAyGC/JrWsqCvqyBWuQ7KnMwAyqv954TkgNzOTDiQKSZ0uzaEdyJwGYaCOwEjv1KwD2cxH3bJ6&#10;omavYtnlYYE2JSDrviiPZd1pZgVuzHLxKbesD6SOAFmMjTuQWNAQyH1BtF5POJBYZCwmQBLDEvM9&#10;OATyjuwwQALjqgBDEVFILOszIGmULIuk10ddLIfsUGwOkOmlIV/eKMgeHGzlvbicZZumgORodOpY&#10;v7ovlbyniUMBPr1o6Rq9U4/ZaMcpO//hT+zKp2/Z4rAmiuiMFWKzNtJ9zaaHpCACcK1c1FcpeK1s&#10;q7WSxZfmpJJLVs4LvAjnY2b1PrTsYK2m11W1ZiYpGPV+zAzKYbD+pthLdiY7ed0SzKSKjdgK1NbV&#10;klVckzq1pk9b5tLf2+Kbf2rxN/7IKlJHCsxriiWrH8q+UlIn+F4E0qE8BPG5IgB9Letr8V0po+6z&#10;/PPv2vxbilE73rTbCcVm5UmBOCcVVNylwVebvGJFwViavCwrLWs4edHasW77WtZyVTHX0MV3rOf0&#10;29Z//kMbvPCpjV791G589lN762//TIP8I1ewrQLd2zoEzTlP4KSmqNY5K6WQCgtI4kwUEQW905j3&#10;tUjsK9YWZeTn+6vsI5zzxAux5TaT55ZCCkFJZ7f5vnMOZDOu2FCKF+n9wkavvC87OuoQngQk3wMk&#10;j8WyR37ulgOJOgZATjiQZFrJuFJcDrQTNz+0ncKU4udFP4YQIEkClZcG3D6/Ckj6/LAOua3xx4la&#10;bBl71E7amhSYrVdswqYkkOMTXpsduabYcMIPXUUlAZOvANnIEUMGmVOAQklpnPxUwAHkvuwsQDYL&#10;sg8CcltxJ0BiWXNLI25ZAyBlMQUUR52v1jiLQzOG4kfiQGI/gOQcjpOBXHYYQyABl3XNEEivoxWQ&#10;LJHc0QSxob/BrrLnsUSpnP5xFJKGVpuypNuaqR5LDZ/erug+Be+hQ69MdrrM9F+0W+d/aT0aXJO9&#10;1ywdmbZcdFbx6ILNj/bY/Fif7TSqem+qeqyKwKvIBpcdyFxyWWqZ03s0ZaXkomBky5l+L0VtytqW&#10;YvOKqRVrxGc1m2r2zkxYWx94eb7b1vXBbCqeWFeMXl8e1KC5ZbWFa1Yf/dKip39ksz//vkVf/30r&#10;EAd+8u8cyLpnTQMYQxBDMI8D6dU4xKJcKKTixsRb37OZN//ESh1v2f1Mn+0VZM00sA5wEKlxq2mg&#10;Z4fOWG7sgtUXbmii6NLEccY2UgMmOq0632nDl96TGn6iuPqUTXZdstnuC7rtY3vv7/6DXfv4p4oF&#10;b0iJZqRUY5adDc70yM9fk/p9ISvLeY5kG4m9gvYeZF5RSNYnWccMiwUerGqsNBdctQByI6uQRbGl&#10;KY5M63VOd516BmR61Jb7T9nw5XfdcgIWQKKUx4EkywqQFATMdn/mYBP7AWMQQ056lvUlIDsCIO+/&#10;ACTNmwMgn3UMCIDscSDZjPwSkK2EtfT4AIktfkAROkBOD11RPCQZ3mZJIvUckLWMlEcWE8gAKjHf&#10;531ZsaxsYAZILGurEJU9nHEgAYksK/EepyJT5uYxH0BKedtAJiDvCU4g8yTMmOyaQH+o5+HvAZIr&#10;VMgwicMaZCWhGfKwMAAgmRhWC0GfV+BEKekK8NWDVSvLHhI3Uhjw9f2m4k1OV45ogsh7VvWrO1LN&#10;lGJIxdDRsevWcfY9mxq4ZNHZHpsb77PU8rxVsyuyzllbnhywyES//ueG3puawJc6VkqukMnYolUy&#10;K7LsRU1uEctH52yrlrW9FnEw/0fe6hlZrMVJK8cXFFNO6YPV+6UBS+p+PaXBKSDbuSm9lzOyd2PW&#10;lH2tTF+zlOxf7LP/ZEs/4yyQP7LqR38pIMmYCkqAewFIoGscwhiCWHlbqvgLXfqae/P3bf7Hv2v5&#10;Sz+0u1LGu+UZO5Dt2snN2WpsQta5xxJjFy09cd4qAqUhBSvNXbP89GV7JLV6UJu3+IDitOufajCf&#10;t5GbZzR5XZVSXbWRS5/bpz/5G7v1xds2ceMLiw5d9UFZENRU61SinbKtX2pQ3vKkDvCRfU1KhcnO&#10;AqAXB3R/4gUEDqTiUhI7gMhCPomYe82IA5mRZeXIAF9flGXdSI1YXO/XyJX3pMiDbluPA0nxAOuV&#10;lNVx+35lVvB/YYnxKw4RChlmZlHIsNcOhQG1aK9CmY8PLeu8l9qFlpV9llhW/hawudigTJECmwtC&#10;heQA2BDIB80V37bGqV6UzN1TuMSZmA5kLTvnwOzKRgZABksZALnNjowQSClePTVtTw6B3BOMu+28&#10;tWRZSepsSy1Z/CfLmlkYtNzykD1WDPdQanVXQKGQbSnZqiwra50oJ93hFgUkDbJQSJZNQiCBESgB&#10;FwCJM1nwfwYkFUMFY7Nz0AldQEqB6b36teLDmt6AVlkfnoB8KouKQnKS14OdnMkzmOm2zGy3dZ55&#10;1waufGrzwzekcKOWjU3a8tyE5VMxqWBRgBdtdqRbQPZJ+QSkVHKtoufVhUKm42zhiuq+UsO84mkB&#10;uV5MKr7lb0t6XwRvKWPZpVn9D4tWS9A1bUY2bEof5KAsHP1UVhSTUxDPcsKYrVEkH+m1qmbeau/7&#10;Fnv/z23h9e9Z8YM/t9qHfym7+pdWV6zIWmRDX4EwBLKu+LD+3h9bFRilkNSoAmPp9e/Y3N/9K1t+&#10;/6/sYOGi3Ssx8Ib9+ZpyH9X5AcFHe8YuayZ6NSl06ufrstYXbTXZb3ZXbijSbWMXf2nzXWeldtdt&#10;tPO8zQzdtNhYjyA9a2d+8Q82eOkTWdjPbfjKZzbT9YXFON5cj9mWHY2Pnra6gNwSkJv0Z5VChq09&#10;iBmxrtNdHzuwKObDdRSHfjfjDiQlcw7kbkZWt0OTQqCQjdiAFFKubPSCDV16RwOfrnGyxlI0B1Jq&#10;CZCcjEWJ3bZuu12ds4gUNT566UghQyBRSPr2sNMfICkMoIoIIO8cJnX2imRZgy53VOoEQLL5ACBD&#10;y5rQJAOQEoOCJmOFfQB5vxH3LWQJAckuD8orOczptbnRm0ZbDZSJJYzddrB0sVpZsboG+p5sIDEh&#10;yxAskTQo+9lvKNbMa7ClbUcqWRcMAEnFDlnWB7KdHHhDVvbR7arsbkmg5gPVYylDjw14D/boJh4z&#10;XkNLrwGYKa/jK/flUFe61D3WhMByDPEjOzuIIQHy/mZFt7PPMSLbyvmQGUGXsJ2NtH31dMPWFS82&#10;you+DslGZdRyqx63r2437MlBU3bhlnWde9/Gu8/Z0ni3pRcU8wiuXHTJ4nMzVsulZHmrtrNatYWp&#10;IZuXQu6uV2yrVVIsnNfjKWatly0TXVQcrvhU4G43ClJyqVyOI/kUuNeZ4GRva3m5CKlnYlkWVu/t&#10;ypQlp3p19eh7xTr6/x/JmXzFRlV9gDsaNGsaVGvRPmvrw47deN/G3voLi7xBIyyB+NG/U1wppfwo&#10;WA6hJpVC8cb7AvOdP5Ayfk/2lF6s/9aTObm3ftfi//DPLfLun1tr4oJtZCattNznlUhevYJl1gCs&#10;LkptpGqbyRFB2mOZ8Ysa5GftYWtewERsUQCMSgkTY91yFV023nvFZkZvWXyix8avn7YL7/9UA/ei&#10;QLmk+Oy84q5TttCrwanJ5aA8bRkpb3GWYwcEhWLIZrxbQF6warzTHm9F7eFqUHrHMegA+WQz6CaA&#10;vcSyUjSAZf16K+WVNsuDZ6yo21dXZIMFYHrskvWe/pnVo11e4rcjkLdlUfnffDPwbKcr5JYAvd9Y&#10;lKKek5Kf9+UNQMSyop4UAhCHshTCOiTfsx8SpT0QyNhTvgdY3j8Sdd4apBX0YKXJFhuin2xkZVUj&#10;mmiw44uy6EOagKWizZhPEJz0TJf2R5tpuUZZ1vmxDgeS2C2oSyWxcxzInBeLYxkBkqqYp/t1KUXO&#10;tqSe21JJ7odl5WdguqsrNtllJcWm7Ky4t4PiFYLHlUJuCBomgId6XKBbGL/lYIZAcr9nQMYdQIDE&#10;srIDJACSHSEvAFnPCIiU3d0r2TdSxc3VpNVLC/b1o1V7IKWmMIB1z8dS3NR0j330k/9iHWfes4Is&#10;ZD46pQlE9oOF/FTckhHZi3zaNpol29S1MDlokelBz56GQK5LETcaFSmq/v8VCvELDmBuaUpOQvGq&#10;bOuGrp1W0X9XSvI+LVtLKrqaXhSMfRYZumZJvZbkVLfl5nt87WqDDKEGEovza/E+3+XelNVKXv6Z&#10;Tf70exZ//btWfu/fWBlV/PjPrEGiR99XARK1lH3lexb+2VbFZuPYj3/DZt74N1bpes/aUrnsLEfE&#10;ddu+LCtHsT3WDH0gC5advOZAbikeq0e6LCYFQSU5IqAd77KJqx/ZVMdZWa0eWxKIU7Kq8wIzNd1v&#10;kzfP2rVP3tJg5FyLTinjLU16nbY0eM04mo1lhoZAiQ5+YdtSx12p4priUmLI0tItu9ta8Jgx3C2C&#10;YoYVPMeBpGCA/ZPsFKGQoCIwKVAgyxoCWZMiA+S23kfg21AYAACZGY01FPIQyITUe3nw3HNAAhqf&#10;A10C+JllDGLSqVufeVxKid9JQLKzhD2OxISxkcuCetAerWdkv5cdyA2xU17iVGkJoMSC15OcvOHZ&#10;VT9ciBhycaLTYSBxcxzItpQM0KjEAUgAAEgUil39ALndovFxVnGWFCIeLHsA1Z5uXxrvsIriTQdS&#10;8SmWlcdfLUk56tTHBkBWM3O2pMFIzSx/y3Nz8f0zhQyAZNmDUrkwy/oqIOkOwKL/zmb2CMjHtwW/&#10;3hBaRpaltP1XP7VT7/2DzcturZYEbpYN1nFNThnZ3Kwgi+j/zwi4ku/eAMilmaETgcwJyGJi6QjI&#10;TETxyvK07eh7gOS27WZB/6usvYBcK2dsp5KylSnFruOycpl5X99NTHfaioBITt+wlYnLGsyXLKvB&#10;WpPTYFbdWNQAP/0DW/j59yzzJoflyJJ+9G8dyoqAJIta09fiu9+3wi++K5XUfd76jsV+9L/bwk+/&#10;Y/MXXldceEODa8xP/X2omf8pew81cT1dT3lbxLgGJ0e0byQHrS5IUqPnHczbAndJ8dbkjc9sof+K&#10;pac1mQzftNn+a7Y80SvAB10hb335nqU10eT0c3ZmQPcbkH27ab3nPpBafqbvz1lMcd62YsLtnKyy&#10;JpzC/A2rxqQwpUkHkkJ0lkKCYgHFVycAiUpiYVmbrC11WzPW50mdzPhl6zn1U0GqOFUTwJaeZ0sT&#10;3KYgJH7kdGUHUjDdbyxYSvHyYt9p2cp5V0ZsJ9ABJBDyM/FlWFxOcilQSGLTZ0ACFyV3qCM2lmQN&#10;Vvahwqc9jVmAXJe7rCg0AFAmQRSb1xMCeQ8ggYFBDxyhQvEVIGs5WYW2gFTMCJDstqBG9bF+5n47&#10;JFGaGd92lfN1yLQr27aAI1HTyM46kJzpEcSoGQ34qEODIvOcBdm12GyfTwTHgeQCyE29NrKqAMnz&#10;k5V9JZCyrFt67v2tnH39eM2/Ylm/erxq9nDNWqlZDaBLvt0sMnbDui5/ZIvjPYpjFfsV0tYoJGVD&#10;c7YmsHKyrnUp5KbiPwBclGVdmhm2XdnPTcWGG7KmgLrVquq+suyyowC5o9/lBGNiWtbkEMY1Wdfd&#10;dtnqsqr5FYFVkY3V38enBmxJ6sIaajNLFnZIceaIx8q0IkkK0KXhy4L2hhUWBxQ2Tdrm7FVb/PA/&#10;2Qjbtl7/vaO9kxyQUyJuBEwpZOkdNh+zjvmbNv73v2VzH/1HK8iucWQ3m2OfaLL6RrH0Ew0GNvKW&#10;NcMPXXjXmz6tyf5VFm5q0Co2mr9uieFzlhy5ZDM3PlXceMWW5WgycwNS9xu2OHhT6j6gATliI1e+&#10;sO4zH+j7YcWGYxpww5aaGpQKDNh0p2K7y5/YZIdiSnqmCpTHsqf7srGsVdLdHCBZjwRGoGQtkutu&#10;k4LvGT1uhwNJ7SzLKmyfAlLUsa7bN1Mjlpu4at2nfmKl+ZsOJBfquC2bSpyHImE/d6SGFIhnJq7Y&#10;nKzo8fiRpsgUC6CQ3IZCAuR056dud6mjJUsLuAfVIIYESDKyvJeASbKG+JzjAQ40Zu/KmbVTdHIf&#10;dUABkvYdWGgyrE+2KVldsdeiivXY8/hINhSYQnV6BmTGs5/EbABBjWoIJLACIUASQwLnfcFCYiVC&#10;bFpccCBZUgFAllDoLLDN/aTIAJlZHrWV+QF/7heBbBY0yPXPACRldvRbdcvplpXyOkB9WSFp14Eq&#10;AmRVvv7Jw7Y93q9aUjFjz/kPBQGvbdHG+s7LLrOUofiyWrDVquLChiaCWsZrVanECWPIyPSwoBwU&#10;kOVjQJbkEGqCbNljSIAkXswrhoyM0uBLE4Qeb7WsWVKP0ZBVzcUjUkiOd9fP6SWLTipOLEb1GpKy&#10;yxHLLM1ZcnHCbS81sOXYjKU1iCggqC322b5ivdrA5zb00z/14+3Sb/9+cB6IwOSQHPZJVmRby1LH&#10;/C9+16Z+9Ns2/t5/tIbU5J5UBWXx4ui6rnZSgyVoIzHb+aUt9Z2xvBS6MHXdKoLi6+2oIL5qnZ/9&#10;o03KqkZ7LgiUTotrzOQW9H4MXhegGlRyDtXlSRuTQg5c/FQDVJZdF1AWFmcsOzdp8bFem+/VRDh4&#10;VXbuqkC47LbyjuwfJ2Qlpy5bM0VXgIjbVap1gPGBoD0JSE7WogdPRbZ7NTFoVak4WVaA7Pryx4or&#10;rx/COOLxI3EkVTrEbCRrQiDz09e9GH1XQAIlQK7qbwAScLmNGBI4ud9mbkIK+DKQLKmQkQVIFvrZ&#10;eIxy3tXkdyC+AJLTrWqabPfZdigguU9OKnlfIB4BuaA3mPrSh/sNQVESCAW7ra8AWdVA9xhSAN4R&#10;gADJpmKA5PZd1v3qacEoKU4vCDjOgBR4giIiy7paVrwnq0j8GACZ8TVLyvJ8vVKTQHJxyFIRzSRk&#10;WFlX1PNz8fgt3XerTlvJqhcSkCiiGN3XIUnqCMjbx4DcFkhee6sY8un9pseuBdmzreaKx57REQ28&#10;vsuW0/M18ws2PSRbOD9qdzZWPRNKRnVdqtcUSKnlOSlkSu+NrPxGzZaljgsTmhAE5LaA3ARI3X+7&#10;WbU8iaDYnIBkIqlaTaAtDN+SvY9LMWVtyxr4qxVbLSYtF5VtFpgHLc5OyVhMtjUlRaHTwnZd9j+9&#10;Ylk9d1nWdpMJQmraTs9ZdWlQA/mGBlCnbccHLNetWE7WdfGn7NSgE/kfWe7tP7SSLCzVOKnXf9Mi&#10;P/nXNvHGH1uu73O7T5jQWtaAX7avN9naxLklw3o/Ltgcx3onRox+MbWIYNMgvVebta93EzZ29V07&#10;/fP/bHOdZy090mVJkl+aQLN6zQC5rP8zN0tjsRlZ1lMOZVuTcytBlzeODJizYmTKlvW3kQGprdQ1&#10;NdVpUzc/9Y3eWQauBvTK+FUpWK/drs9aPd7j5Xf32wt2f1Wq06AbHBVOt/SYvRrMdHBT/CeoG7K8&#10;G2kBFOmUzR6yvCxsz+mfWn7mmq2nhh3IDVlZyuqqsqEAiRXdLUzp/53zAvrJDjYps9MjADJQSIVn&#10;JHWq80FSRxDPCkiOsCPRE1T6TPl5lPVYsEn6oLIkC7ssUKctO31Lajqln9kLmXAg6wqVAHJPQN7R&#10;7enJm1bUJEt7y6cSD+B9bXLwhgAsS9kE5FbFDjYE5UbZWqUVK6cXNcBKUpemV8Sk5gcVFyUFRN32&#10;V4FGA7iW1oDUm59Zsr224sR2wZWT2JRF/Se3A+UlZqTulWIDbCUwopDxuX79/cShZdZzr5Xstp5z&#10;W/aTCiD+hnVMlJGa11AhWTa5K8t6ICB5zGYeeA9jSP1ztHj85l5T8Gn2nem2lNQ1KZvFxR5F1i6X&#10;pJiZyLjd32661UThthplV8qMAGsUEg7f7Y2qrcyNWESx0v4qO1aw5YoXparb9XKQmdX9iRf3V0tS&#10;9bQtjnZaXZPUriaszQqd/GRvy3qvItO2JlCpcrqt9zArFZnVZ7BdS+qx+J8TVk5KJdIxvY8V22hW&#10;ZPPzVktGbUFqFB2Sgs0KdtnK6Nkf2viPft+W//F3rfjmHxjHxiXpNPD+dy36k9+wob/7l5a68g92&#10;V4PvoYC/35Z7qCuO1Xsy23vO5uUQWAagSoU4KUxmMHD3NTjrUp/Pf/qf7MoHPxE4+pw0KSUnFR/K&#10;WmdmZbcVQ65MdOvxRmXHZmVZP5OtO6cBPScoKdCesOISbTQVlowpPh7vtMxUj5UWBqWWF+3cO/9g&#10;M7r/8uA1/V83FE/qs1iN2EZuxBbZ6lUek4rPCMgZqQ6HqLJ9irpTWmUsKE67oMlqUL8b95hxbUXW&#10;WYD1n/25JpWrUk45uvSw4sgRXaN6HZr8pP4NTWj7JcFSmbGcAB67/r6ei0IBEjXB2R5kSNsCeU/w&#10;YVnXNGHN3vrMCzpIAAXrmzN+klbY12evxBFzy4J30vKzEo+yXJvCrttSSGJI7CpQYmEPqlFLTUjx&#10;l4btqcbyV7ruNQTkjFQDEB8KOr7urxelAoqpippBZaEY8I/3Gr7ozmDeUbzzEpArsxpAUlPByP13&#10;mmmLTHZpdqcqJohNnwNS0Dzcr/ltAFlOzQSW+RiQQS1tCGTlW4GsSyEBkqohFPX2huKjB6uuornI&#10;oGZ0PYdi1TrWWoODNUtUnP8HIO9u1h0yFI7FfZYzMrKgdQG5o/jxYL1iyYUxxZu9fr9dwbUtK7pV&#10;y+txQiBnD4FUzHkIZEUq4UsxAnK/KdilvIXlWWtmFDtRtK+JD2jJVPKatqSYa7K3tWxUjiOq9zZv&#10;e+sN/V9VK8UXbaLriuKrIVmdW96+ggNvFj74Dzb83/61xX72O5Z993sWl4XlPI7Rv/7nFv3k/7aH&#10;+RHZuyXF8xOyjdc1+D61hf4Ltkk4QYeGtXQw4NLjGqhBc+DCQpfFhy/axNUP7cuf/xcbvPihYBi2&#10;gmJCMsPAyAVk2blBa0gd1/Xejl77Qmp7Ud/P63Fm9XgsrcgqxmRZx7sEQ49e96DVljW59V+265+8&#10;bnGpflKqyUSTkwMig0nSJDJwylrJfv08o5+J7Tgijt0aTCALDiVAUi9LcgggKekDyD4BmZ26YmvJ&#10;QQcyyLay/5Ikk8DXZLYrwAGyqPh17Nr7UjwyrEHmlKMF2BXSkro+B2THZ54cOglI+vrssptIENIJ&#10;j58dyNIrgBS4AElPoKcbOb/uNymdG70la1ezRwctBxIYWVsEyFo+6oA8OgQyMdvvCYgn/HwI5IZm&#10;9cKKLGtqUYNVdlcwkUVFIX3J4jiQUgVXMoCUIhKHAiTJmwDI8hGQFCb8ugoJkFQLcV8mCorjsaSF&#10;6JhisAlraYCwlWujmtTrnPf78ncZzd5pKdSdDf3fbV53TkAG2dNsXEDKWgIkcWF2ecoWxnoER073&#10;BUgK8CkdLFlxhXVIfZj6eU8Kuav7RDRYc3r8PU0SALnLfQVsSUpaSdAtgdLBqkKApI13X3J4AXld&#10;0LYKK1bNROVS0nZne1X/55qAzdhwx2WrJudtX+9fbFKDkyxjxzuKJ//YJhQrZt77viXe/D2b+bvf&#10;sPk3/8LuyALuaVAsy771df7SC7F3KJS4Uzf5Lk/JswuBM/aJg8gO3mlwUMwVG7n8oa6P7NL7/yg1&#10;uyRrNazB3GuZmX6p3piDGKpjKz0voOcF+5e22M/uhUVXSIAsR6dkWyeljl2W1wRYj45LCSdsaeCK&#10;dZ9+V5D3C8ReWxm9KSivWnJCYPquf9b8JrwIAHUESCxrZYkGyBSCz1hsNDjeDvXDsralgEXZ7b4z&#10;P7fM5GXfQM0FlNv5casLWNpMsv+Rn+8IyIoek4J4niPIsHI+ZBBvcqQ9NjYEkoN5NlMnA0mTLYDk&#10;AjI6GdyWCh4HkgwrQGJh9wVkcvym95R9QleNNTkYgEQhAfLJHSmKvqKQrC02CjGHcl8DFyCpzInr&#10;A8GyemGAbt8XPCGQ5aQGmYAEEo4VAMgtvQiK0kMggQUYUNDHB1S8CLLZPv9KTMnfAiOPHQLJ33yb&#10;QvJ7gOS+/B1/z0Qwrw+YjOWeFHNXg35HceuW4CinFqRAepMEYT4+Y4mFUf87JoItgURh+Kbivryg&#10;oS/OnmK/fcWNpcS8A4ktBnzABEpALiUWLRvVLC6YsawHmqgoNEjODR0BuVVNC8q8VVYWPFmzo9eF&#10;Qh7osQAyJ6UmhiQji20lI9ssJO32Vlvx94Ygr9tojyzi3Lg9vUMvoBUNLgEycsHGP/1r6/zBb9rk&#10;D/+Vzf7tv7DRH3/Pqj2fWFbqMy7FWp7rsu22QDyomoIv+1owPlhNKT6iZ01Eg4J1NMXHpUWjx+lk&#10;x+eykmdsquOcXf/0TYuPdmiAypbp/eSYhlp82vILw5aYlOIJyKZixmZiyhUyMnDVgaQVJ0BSJlhW&#10;LIlCFheGpB5TuiZdIfvO/VKDF7s36FAmxjosNnzdJm9+aaNXgjM3nmykvTkxLTtQSC6HND9py0Nn&#10;ghI8AVlf7raW4suSJqkQSJQRGIFyVwA2E2yY7nCFJOGDQjb0d8OX39Fr1vsvyACSE5SpeW0oJkUh&#10;HwhIEkN+MI8cxItANsmKC8jt/LztFPT5CkZAu1uPC0i5TI1HoAyBJJ7kdoBsxsccxocKJxzIacUB&#10;d7erDuT9XVlRAYlCAiRx5L4G1yPdznar2FT3yUAm5nzA7rbkgzXrU42DZd3WE3OOBuV4vg55CCQx&#10;5pPbTYGz4kCy1knS554U+p8C5O11HkOqI8BnNRg5qZk9kgdSo7sa/Nuy1CUBWRGQ93aaipEjAnJE&#10;/wfKLqspyNb1/wRALlpVUADkXrsskBe9wHxTVpr63eNAlpPPA3lbAANkTPYOILcqSV0p22sUrKrH&#10;razMy2konhOMZIkneq5YZnHUlbVdTErdgTGlzyBl22tY+3W9P5terMAWsB1Z7J3NhtVyMVnCYVu4&#10;/qbd+ofvWNf/+b/Z+P/n/2ET7//fttjxiZ5fqqHY9Ks7bZNvta+2C/ZkMydlpF2j1L/M0eDTgkEx&#10;tuwTA2To4gc2fv0zxWBkRW/YjU/fscREl5UFTlmDhwqjigDLSu0Asrw8Lms3J4s3ZsNXPnWF3Mgu&#10;aNBTlqf7CsiSnAL2NgSyKajney5Y79n3pS7jiqNGHMzcjOywHpO4cvz6F1LNGxrYZDppPDUrSLo8&#10;0+q1rQKKAgKK1N2OCqxmVK9n9qb1nvmZpScuOagAiXXdE9BNAZab73QgSQQBZEsx6ZCApFaWhA6Z&#10;U4BkzbIhgP9HgKQvLFBiVwENwEIguSgKAMh7rZTUeNHfb+wtQD5oJYMYclaxDgmdJ3fWNEgBUpaL&#10;Qa4Pu11KaKDStIqkTtaierPYEEwM6eBoEG8LwpyUpiQrtasBf09w0/pjiTMaZUkfADNJo+2aA9sS&#10;6AcC4KmAXCtHNeMrThDs96Sg9w4BA8h1qQrnhdzWBMFxAxziE58myxo0Yr5Homiz6iCxTYy9m1jP&#10;BzsNDfKyLY4pxhKkD/SY7AK5r/tisauKi8kI8zpbpahiQ82eUuy7AneLeK8hgKT0Bf0/tbwsM4qn&#10;iWe1GLW54Q69Lk0Sei+2UV4BtK/7VgV5PjbtSRl+Bn4Wy5cneL0ZKWNKljlh21JJljqwp5uVFb2X&#10;NBQrKt68ZctSEPaXbkj5VvW628UVz9aSbLov2/rkYFu3ZW2iX7G5Ykuqh1aluDQWKyvmG/zgv9oH&#10;3//f7Nr/+S9s4eaHsunj9tU9nE9dE1rRngjGx5uaxDShsdSxLzu1llYMtdAvG9qpwU77xIs2eOkj&#10;iw5zgI5i5oHrduOzt12JAbKqwVQRTECWmh6QZe1xONcFIAkctmLFR27apn5GHZu66npfiosjspcd&#10;GpAjrqSk/2c6z9rAhQ/dvgIlCZ2ybHFxbkR29prNdV9wteTs/fxsl9UETmlRE0OkWyK/JGgUhw6e&#10;tQ0p26rAoTCgofgShSTLikICamhZgbO9IoWcJqvbr5/HvJSvvdJvQ5fe1uMFRQCsM7IxmcJw6ldZ&#10;Drmn51tLjdn0rU9l74f1dyjhtNR5xicLTtSi0RYH/XC+SHa6y7/e1fu8LcVkmYO1x+Ki4u2VCbvf&#10;1qRejGjCue5HH2BZH60qPNH9X1uc7LOH+1SyrEkpAVKDXwOwmllWbJfQIK/aQ6nJjgZbdFIxiQYv&#10;QNItACB3NcizetNRHkBGbcvZOVvSrEv29uFuS7Bx9mLLFaVZEGQCDpUl00lihR0bD7crrpAUqwPk&#10;mgYmF3Elv0OZscwMcJZdKCzntXG19JgMYCaP+1sNuytVi4zIwuQ4xoCDeYLHRL3qUsdyck73LRhN&#10;m5Pzg76Uc3ej6IkkVHJLConq1zV5ADGvgdOkZwevehMt7+VTlXto0oIk54mZogYp8eC+1JOCBdQR&#10;leQAoaAZl2JYOQeWZ8or097ZgP+JHSu8B9NSFoodmPD43aqcRCU+a7uKOx/vrtnjvQ3FmAWb6ucE&#10;MNnNtpwIhe8Cdp8kkizmx3/9JzZz7g1NQAnvCfTVQdkebXNMHwkkfeDs5lEYsVNe9kXqSmREdnFA&#10;Kgkk4zbddcbGZReTKKIs6mzvRbvxxS+kKgOyqoImqb+JTVp1ZdaSM4FCspUMRQTA3rO/9CwqQAIj&#10;V2uF9cMhX7KpyMZx2vBqesqBHJGiAiMWNlBKWc+lSVlXyu2uuo3NyBXFFft2n33Ta0lZHySmKy12&#10;e5sMklBV4KEmV/FlZS5QyONAYl3XU4O2CpCKUevLspcCea84GQB5+W1BKDUsCygByS4PV0gBSQxJ&#10;FpqlEDqXs82LEsMQSAotaHxM2SNAonjpyVuulrcVJ27lAyCpzgHIVnLqCMjY8FU/HAiFBEhizteW&#10;Zwbt0cELQGrgVjQ7N2SdGOQPdDsWa1lBPAMGIBikt3WFQLJEsiOFJDFUyc5b5BiQQPMAqDXQm3nJ&#10;t6DjMdp5+WgNRnZsPNpB9Z4pJBYUlQyBZFsVQJJc8vuy9epEILHXAnL0eSCZBEjG1LMchzev5yCj&#10;mpBCDtp6cVkTDEBmngdSykvPWRSP55/VbE3pYNBcix62AZCNzKIDSayIRSVZE5/uPwQyo9dMpjXu&#10;qgiQpfiUT0a8l/zvWYEBkPxvTE4bui/3qyg23yzT3rKt91Gfz0bDpgdk/eJ0aq/bepXkV0mTQ8br&#10;YWe7vzS6fX99u2pfK17kDE+OcuC8y7uKGQ9koYCxKouVmenR4B7VwCKREzPOWBy8/JHNdHNq06Cr&#10;2aSg6TzznseOFMC3gFhAVgRkQv8fQFZRyIzchBS179wHUgdOoaKl/yGQcgMAuTx03S0bQHKe4vSt&#10;Mw4kMIYqyWM0lqdkN7s9yVNeHNKkIZspBb/w/g8Eznu+hohlpEUGew6poCnO3fLCAIDkGjj/hiXH&#10;LtiO4sZQITfSQ4FCTl53IFFIgGwJyOEr7+hxWT4JFvtRSICkwPw4kFMCshE7Gcj8QmBZSehg/7Gu&#10;d2qadAUe6kiBOUAyET5g/Eg5AZK/CWNIsrKvrSyMOowP99uyrIoNZfuArJyKCEjB44O8pgGY9AHm&#10;QEohGaQkRgCYZQ8UEvsKhOXMnEVkWe8Kzkd77QBqAQkQjZwGuQYtULGxOATSVU9AYoWBkmwscSRA&#10;8jv2OwIkA5aYEqsHjDx2U9YSKNkUjELeW6/a0liPgKfulaIGgKSsjfYbGpBStD0NfqqQ0rJJtADB&#10;NrP2yf8AlPxPZJlDIAFwToOKetjgdGkF5rKc/C/AA5Drstg7UtmHsudxWToyraijL/rr73kPeU2F&#10;KF0KNIHpMUiWVRLTNtl7ye/zYItlExp36XUmFnzXyD3FjPe32aGy7lvA4rMj/r/TQKuSSfgaaFJQ&#10;00Hv/q7eS1nUe2uacdt6fF27damzYpaK4pqCBgU7DlY55Fax9h25BLqmLQ1dts7Tb+vrNQ1GWUdd&#10;4x2nrf/Sxw4j6thKzQRASrnjckuJKQ1aTS6sO2I3saz52X5bTXJE3JQGL4N7TrZ42IHkeQFyXXHr&#10;VMcpG7v2ue477UDWo8SBY4oDp6WKvZaaFGCunvxuSNb5x95kqih7zoZi1IqeOlhLCuK9nlUqyVrk&#10;8MW3bGXknAMHjKFKhkDWKJ6Xhd0lroz12ujV9wT2gNQs6CzAMeOlxZ7ngESJef56tP9EIAuLssGC&#10;i/VHYkOyrbcF5J4mQNSRnR4AuZaZdSA3dd/o0BU9zoIDSbzJOuZrmag87J11e7AnaykgbyvWQulI&#10;eDQLzyvkc0AKvDu6775+fxxICgtK6dkASNlXgASU40DuSlleBJKfSdLc0XW0XqnBDZBPZG+5bwgk&#10;iumQ6blfAlID9z6VNeO9PviDKqMAyG0pH0CG+zwpz8toIFc1gFgXBEiqjQCSuLim+74IZEOTDUDy&#10;PpApZfkCewmQfOV9eqRYPDE76EDuK1jHZocAA21Rgzo4/j34Hf/bWNd5dwz8b+H9iDdryUXbaxEv&#10;1+zru5u+/MJ6KPZ7vVGwleVpSy1NaPLAoST13iXkEIJjBfcaK7ahD5li+jyp+BgZ0SmvFME2beYW&#10;pD49iu+u2vDVj633/PuunCUpU0nvy+iNL/1a1f8MjEBZDoFUjJyaVtyWmNFgnfX1xYELH8kCh5lU&#10;2WCBFiqkW9blwLK2U5M2efOUTeix1/U+BEDKrkbHZT2nPLEDkNy+ptdbWx6y/gtvuyrSbiM8Lpxy&#10;ttxMh2VkQ6lnBcbt9KiNSvGig6d98R8QSeq8CCQ/o6AO5LX3ZU/7XR0Bci3NEsszIIOYddQmbn6s&#10;19Jnt08CcqFPjzmjyYTiB03Esqso3r7UESDZ6cGExFeAXJNSLg9edgjDpI4rJAPv6d0NzayUmlGt&#10;EwCJZQ1iSDp6s9s+iCFfBBJF9SyrgGQgs0ziQMqykrV9vLfqgwcg+VpTbHocSNY2yeC66ukxyZKS&#10;xaxnNcB0P4B8etDUAJ5zIIGXQYuivQgkj49CPpCiLI/3OSBY1hBI1g2ZEMjKUi1EBRFLI2UNHmI/&#10;B1L/O5Y1q/elqniTRNUzIG94Nz2AJJYOgSR5VIpLQZhEFEc+3m04kAsjt4xTnD2xIzXaa2VtU78H&#10;3ooGN4/J49B+BCA5YgGFPGByENioYylGAoiJqebLHXW9/nnZ8Z2GJpd6wmZkVdMCbqNCq4sVxSKK&#10;E1uKQ2WR2ExOmSAXpYO39aE/WJMtbiY9lsEWLg1c9nKywcsf2uStL91Wkg2tSZ2Gr39uk11nbUOw&#10;twFHf1NUzFjWexOb0PPO9OtxZgXGjMDot8GLH7tSBkBOu0I29b4AJHtPyTACJIoMjEC5IdiPFFJA&#10;1jS5pGRZk+OdgiUAsqD4DLtKUyviOuJIYKGqKC3AcoITwLbSI7aXm7BxKd5S/5dHQBIn+tf4cSCp&#10;Z2UC6PFKHYBkQzOVOqxDBkA+O4QVyzouINnXeRKQ+XlZdb3fxI9kXH3Jg4SOgGSnDsoIkJuKKQHS&#10;j83ru+gQhkB6DMkSwKM7a1JIWVaBd6CZeGe1rMHIwnRCtvQwqaOBt6QPYVuq9WSfuBA1q3mxdUnx&#10;I9UlmywDrJWkmNO2BDyybg/1uNgrqmFo+lTPskDPYzQ8m7gyO+CAPpCaYld5XLKxFFpvN7IO3FM9&#10;H3EaiRKSOQ6Z31cTgp6fuBDQXImlkA8FdUy2pymoPSMsW3h7NS8gFMPq/60qhgSk+3rOggZehq57&#10;Leyngm29ls1qQsAoLtJz7rM0oUkAoOaHr0lNp42dL0xMAIXKkazBhgYKqUGv589oYM4OXnG7iG3d&#10;qa0ohiMZlPQYrLoyY1v6O45153eTvRd8vycbwUPYN0orsq2cpRlxSJ9QvKEJb274plvahia0yAQx&#10;5aTtYX/1mm7rda7qvQsqZASqBsVBI273qZek6H67qME1bVTIZKa6LT7WYYv6fqrngkWGFeehUvr8&#10;2qk5G7ryme9lpI9oQ5DVBU5Dr7skaJKanAuyotzOYMvP9gnIjxyswGqikJMa8JOWU7yZ1XioK3Zt&#10;yoKyJEBTrJnO07J5wZHkrNs19PtqZFQw3tL9ZUF1v/VDOAYuvuOqSFuOEMpqtE+Krv9j+roXmGND&#10;92VTZ299ZAs9n/myBpY1LKFje1lu6obHkCx7ACQFBTSvokaWrVUkdahBJYasyirvFIkFl3T/cZu8&#10;/pFg7nNIUVKKyPl9OznhConyLw5cNLrU35U7ocscF0kdtl5hWYklH2pSbOh/o3SRZRGqpdimtaP7&#10;vlYXFA6kYsi7Oy3b36gLyIpVNcBRSCzsfVkw7OOiLCtfnxwoLtTtdwTZtlQJe9vIxYN1OMWUNLxa&#10;nulzIFHeu1uCQjP8wXpdMzxtKqSygmyjmlI8NOhfH7DkIqAO1iqe/KE2dqt+EpD06JFC63lY9gBC&#10;7guQ3Bd7zTIJaoqqks0NgSSZxOBm2YHY76HuS0ldQjMw1pJYD9AArKE4k+wpIKCwIZCoKSoGiADJ&#10;RcImvzwhIGMOJP1i84Jruv+iA3n7GJB7+n1DbgIgN0sxqZZuk4rO9F2wnD4wNoLzGgLgpWRSXZ6T&#10;LC/x8Ne3W3IqXV5XXBM4RcVd23q9d/X/rcryFvU6GitzGhwLtlOO2l1UcT1tT3dy9ngzo0E37RUx&#10;y4NXHcjFgWu+7DIvyGNSpjITS0axq4CkFUdCSsVCP8saXKvJBQ3WMd/zSLFAQ5Ay2LIzvTYkhUTt&#10;wswpV10TQ1b3JbYEVmLCZnzURq58bHPdZz3uCoEEQDK/xGDEYhyMQxkbh6ECZHrquoPQlPWkZUcr&#10;OWyZWQ6DpT41UEGAXOj+1OZ1sawBiGEJXVOKCpAoJHElWVhK7jjfAyCpDEIJKUigMIBE13ZhXsol&#10;IBVXTt3QhKOJgKUQ7C0bkukSQO0qy0c0QZ7uOu1/d7se9GHdzM/7GmQIJGr5aF2xv2w4cfu+4szH&#10;GxqLgpLbjoC8LyW7KyU82GwEQGIDS5p1NehZn6TsbGGsyxMtwIS1BbRtxYUlgJRl3G4VXCGz+uCW&#10;ZWEAkgX4Z0DWfBMwQD4UqFjElbkhX954KJuH5QRIlkeojd2sZZ4DEsv8DEhK7MjKspQRKCQ/3z8B&#10;SIC6I8tKMTfKApBB8qUutZzxk5l3NaOFQJINBcaaBjWZT2Dm9kU6omuQHQeSr9wfIHlsbgNI2mBO&#10;CbKdWkyWnGxnwoHcV3zYYi1UVs4VUo/L4bZziic4N4VtZVjcQCWxsysOZHB0X5D84n/ru/q5bp+Q&#10;ii65Pa0mNCg0CbT0wT9g/VeT0D39P0+3SwIx5+cSZmY4Fu6Grg5bHrnu6pfWxEkcH5GlTMmt1BUT&#10;rslZ1KVuAwIso+diWSMAcvwwSTPqQJKlbeh5GWx0eR+69LFD6LHjCUACKlYN8IbZi6r3h6UCbqNa&#10;iLXIEEhOtKIvKnCwxNF3/hduWUOFBEgqbzKzHQ5kMwSy8DyQx7OsLHvkpm5aeaFTNlbxpoAsL3QY&#10;R9JRtE5Sh5penpMucgCylZ97BqQUknadKCRAopBbeV4/SSD9fytjNtN9Ru8d55cEfVgBEoXERYRA&#10;opBYXGqL7yrMeLqV1+eVkuvosNea+sAf311/DsjdtaoD2S4rztoCqrovQcwOdziYj6WQ3H4EZGrR&#10;E0Asl6CQaQ3O2NygFxywlHIcSHbNAySKyPJGYl4xh6weQKJ2XMeB5GdiMgB5FZDASBzJfQMgWQfs&#10;8ZgMy8r6HkCikMR7VQ2qEMimLFN0SrEe9YYayICAMoVAUgSAwgZA3nA4AO44kHwlUYP68jO/rySm&#10;bKL7nG0qRiDJApDAyNVm6QUg6Qyv+6OgS2MCZbpLryH7HJDbtbReC5U9AlqTA/9bXqo43HFG1lcD&#10;OTXlBfQAidLe31C8rA/5Tkuf66ZiVtLrYzctMnTFFmWhI7pSsoPsvMhLZSl7K8imLk90WWFJCiZ1&#10;XM+Roh8WBB96PMmyBuuMx4HMyIayvYoSORIVy1JdljHa+r9DGAGwLsV9HkhuH5W9/cDT/iGQLBeg&#10;lFTthECyHkhXb8517Dv/lr7SDycAEpVsJhQfz9/yrCtAYkOpyFmUXQVIsqhAyoVKrnF/KWRxrsNt&#10;LEAWZq/LOn+ixwuyrKFCUstaXhrU88/aQSXyaiD1eyaY0qJi2tiIA4lS7pYVcglI3huWPVjuIIbk&#10;exJqTI6x0WuupFRP3VFYge19BqRb1gDIPZTMgWQrk4DUwEXF6C7mQLpCBkBS1VJMLrq9JeMKkKml&#10;cYsrkPctXQCpC3sbAkkMSeUOF0CSZHm0p+cWUAD2awGprwDJ7wEyyLKikIpbTwAytKwoDkB6NlSv&#10;a1XqEpFqbEvJQiCJ3wIg6cEjlfYkTkoqctNKGpisgR4HkotEDX/D9/y+pg9gtPOMrQkIigOwrDuK&#10;TamtXcuz6D/tlnVX96dHbWySap0OwZhyIAPLSiY3LXegD7bMWZpBNppsLFBy8FFFs/JWZcke6EN9&#10;ulcR/Gl7vJ32cyIKsl3zimmCfj0DduPzN23w8ieCbchL4FqKk9f03pcED0CWBBjqCJDp6T7rOftL&#10;QTeuQTp3CGS4jPEMyLZiahIVc4pBR69+ZmtyHEAZgEfS5HkgV5PElqM2cOGXltAkxMI4QFYVd6GQ&#10;lNCxjkdihFYjAElXud5zb7lSAgxAtl4B5G4+AHKOVpKHQBJbAmSYZS3N3XLl5HYKCOgmxzrk80AO&#10;KFbmHJBjQN74WP/Py0AS+1LpBMAASeHDcSDJspJEI2GGWt7TZ5yYuOkXIKKOKCrFGa+1pHxP7m0c&#10;Atmy21tNjyM5Sm1VShYCyTkfUwPXXSlfBlIxh+ztwQbLIGVLRsZsRTPrA0GG5X0GZD3YVqSYkWwq&#10;qphcGPF1QR6TErXjQAIuwAEgcFCKhjK+COSzZQ+qfWjIVRa83ceALB4qZEH2MuGPRTb00U7DOBJ9&#10;QTMVvXqCWDGI31DHEEiUidvoExQCCYwhkPwOIAPlpWi8KDhnbeTWKVlIfaCK47YrMbeoQAmQZd0f&#10;hQTUe4opUMeIFJha3WBSwArzHCk97qweb84fl+eikICrnpq0O+2EJpa8QExJHTN6rJStayAmpq8K&#10;xrOWwfoJmvRsr1365OcW1aTSkn1qKkasrUidZJ9RfSxrSSoPkFwJxZPdZ96Xckz5sgZAAmewjKHn&#10;n5G91f3JsLLGNt151oFkGYO1RbervrY4dQSkL2NookJR+s695+BRYgaQFLWjkCGQ1IO2mGzyM777&#10;o+fsG77meASkYCSGzMt+ZtnB4UAOB0D2fi4gP/WkDUCihADZlM1liQTLGoKaGD1vNEumdC60rEwC&#10;bL9i3+hGlnrVxeeApH9rACS7Q2Y8/gXIki5iSOqDg4QOhwoFQFIuWIoMezx5V5P78vAVTYxsTs64&#10;bQ0Pc31tTZboyd1NWdY1u7e7KkVrSyGbXljNNqR7O22BtWrNUsKmhzp96eDp7XVPwNzdUrzZLlk+&#10;Me+NonYFEzvmV+bHLD43YveluADJxe37WGEUsibrtduSbW35PkOymQBJXSqQsV4JkOx6IJP6VJNF&#10;eWXG10EBEpXkq8ecuj9AopL8HQrJwKXulQV3gERZgoOBSrZeTlhZg4rOdw+kNvSFRfloTRIe/kMC&#10;hx432E6+x0ZyO0AWNZjubeQEzIoDCSBAA5AkYPakaPcENo2rxm/JvujrHSyv7osiOpCy6FjcTQFK&#10;UudOK21J2cjIyDVfO+S5thUzbshe7+ixK4rr6pk5qemK29SSYsW13Jzt16OCMWvfHBT1mhJ6Ltm9&#10;masem0x1nrYVqR4wl6WEnOY8dP2UZeRc1vJL1pQNRqVbeu8Ly+MW1X2pS6Xv0LbiHHb2s65IpnRD&#10;/wNgsizR0msBxpQmPJYx1gQgKjDZccqmZKPDhX5UEiCpviF5xHongFG4TWuL/gvvStkEZEZKqp+D&#10;a0Rx27Di0ZsCVIoaHRRg036uZuepn3h2dDWpWFCxY1uKtiYgi7OdltbvfR1S0AEfdpXrWWHAoC7F&#10;qAISy8rRDetJASn7u9R3Wur+uf6HMb0WXl+gkGFbDtYfd4qU1I17YQBHptOqA3BJSKHw2GySWzlN&#10;IrM953yC2lWowvvCWu92cUnxJT19hhw8bOp8/0VZ1EGFFQWvL2ZtuJ2eAcjMiUBWsglv4sRtD/bX&#10;AiBHWP+iMHxD8SLrkIohW8VDIKUsGvDPgBz1hM7tTakYyxO6nZ0TlTRd52gtqcc9BBKFxLKGQAJa&#10;ACS1rFX7SjErQEbGug6BpEHy80CS2GH7VwBkwYFk5n8RyDXFxSUBuV6VMtGoWW8EQNK8KwQSlaIi&#10;hy7p/BwCyf2KslvPA4l1DYAkqYMlvUfGU4N4AiClNmRAdxWXHgGp+4VA3iFppMdITnXZ0sh1V1Og&#10;BMjg/kkHEotKZ7q8PtTdyrI92crZV7tFe7iVlSLOWGLqmhTxtBTwoi0OXLWxjrPeZmND/y/vN5Pb&#10;4LUvLa3YflWWlFixIfiaeu/zcjRkWCmDQ01JPMRHb/q6ImuJDiQKqdcAkNhV6l0dSDmADdk2tkzN&#10;0i1AljWIFUMgZQv1v+Vnug+BVFypwX4cSH5uHgE5pMngRgCkVGpPQKbHLnufnGasz5c31gQlSRli&#10;wsLMLUuNX3kOyLmuT3zZIwSSeBGLiroFQPb6/kY2Gy90n/JTmzmHZC09egQkHQOKJH8OG12FQNLa&#10;gzaPFA9sZQMgK1I+/t+sbPasrDvvX1gMwOGs24UASCYbYKSL+ZIUsqL358mW3JvG2y5xJkCuyhY+&#10;vrMh8FqyrG1Z1pbtrjUE5MohkFLI/VVr6YOdHevxqhFKuNi0C5BsVcKysrGW20jeJBYUQ74AJL8L&#10;gKTrnGIhAYlKpiOaOWT1sK/AGALJUkYAZMWeCkjsILvwWYcLm1txP+7/HJBYaQFIJhIgw9I5gOT+&#10;AFlOzDmQd7dLFjTkumHUqJLhDIHkzEmymHS5A0huI6lTUOB+bxNr+yx+3BJkJwIpG7cqNbrTFsC6&#10;zzY7PARxW0pa0OAnLmQdcr+ekEXstGU9/h3FmyRnuB8Wd0sxb1pgpaVs2GqAfaQJAXVsZaYsNdtl&#10;s/0XvDNddr5XwPVI7bptVuFFXeq3p/eEkkHen77Ln1l2QQNUQDZkWbkAMrc46n9DWRwVOczw0eHr&#10;NnTpEweRUji+UvzdiGvgHSpkQ7aU7OF6dtqBnOs+rwGqxxWQYVKHKzURLJaTpAFABnvf+XccyFCN&#10;yKiyzEEcFlcIAZAt3Y5CpgRkz+mfOXQAycViP1nTwkyHpQUkgAIeVnTm1kcW6fviqJYVhVxLymIv&#10;9QaFAZFe305FN7r5ri+M07roGACQgBdY1n6vCgp7s3I7hwjRjRyF5P/w7vMpxZsCEmdAldNc7zMg&#10;eR9JiPmykSavKnskNdlyVmRM8TOFFmTBKfhHIdcE+CuBLGfiblnvA87BmrUVT86P68UIqsdSTBQP&#10;+NbrWSum5LFpX3ECkFTycB0Hki1FDwU6QGaWJq0o9QNI4AMw4kIGUFgwTiEC8RyVLyxdUCtKsTh7&#10;NU8GMm8xDRjiveeBLB8q5CGQWyWvpAE0P8rA1wBRvYQDSqd0IEA5SbYsSMEA8v5WUCgAjKgkyx4v&#10;Azlnk1KM9cLyEZBcKGU7GwmAlAIC5J4mhThLEfqQ7q6jxiseW6KQqGlyVvGJ/hcmhi2pYyM5qZiw&#10;yxZHrtjs4CXvokdCppXWBy97So+jpSkNWr1/xOPbTWLyReu99KlX2rRZ1pCVxbYCZFZAopAAiUIy&#10;sy8NXbXhyxR/k6AhJqSEjc4CnEQ8aOmpnkMgZzyJMSEg2eO4Kasfgoh15UrgLDwmDLKmZDABkjaI&#10;JwFJVzqA5DCi3dyUJUcvWe+Znweq6JZVMaTgbCuWzAtqLGsIJCo5eeOXFhs6cxQ7AiUA08ArMxEA&#10;iUKGfXJotkxPHYAkNiRuZdmDWtmwN2sIJHHsEZCaiIh7ARLrnlbYMd930WHkoghgTeMAIGluVYuN&#10;ery4U1pQDHnV6prwUUiA3NfET6jwGqAFQK46kAebzReAXBOQG9YWuAuT/XZ3o+5AUqUDlKuKQctp&#10;mgTTcTwoFqCNIbb13nbD9hXvefZVQNKbtJyi941iPUrcZFlz0WkH8hFdCXS/4AqAXJVNBs4nsrMs&#10;1IdAknX1FiKKGX89IHO6jTXOsi+5uEJWpHxU3CjABjTODKFVSAgkpWb0Rw2tLNU2FAaEQKKYQfwo&#10;ay8lK0RPALLrnEMVAsnvKAzAxgZAshMjbbuypyxNOJBrVPPIRej1AXNdziAjVfN2JJoglsd1PynI&#10;8iGMy5O3NFnN6vXpvWhVFJ+mFUIs2cKUbJTCCD4XGo81pZYAWaUKR89fkdIBJCqZkQLHxhVvalJh&#10;1kb1IgNXbFwWl50bAIlKYl+PA8nexlXdlwqV8Rtf2ELvRdsp0IGAMjjZW73/WLm43l+aQGFZN6V4&#10;VMEcB5L4sSU4mvo9QC4PXbbyouypAN0ByOEL1n/uDYcxBLIZ6/crP31TkAVAAl17pU+v+z0vLgfI&#10;0K5Ss0rsSFInBBLgp298Ivt9WZBx5F1whB1AlvT8rHuGQJJMGrtOb6EQyCnZYd4TTSKLLA3NWUrW&#10;fHHg8lH9KkqJQm7lI16K2BC8ALkhZaW/LUX7jzUGaRN5ApBtxY+tQyDrzwH5SDEjShqZGvASOIAk&#10;oeNAMsAFJFU6qOOvCySPQ7e3EEjP3MrahlCSpDkOJGt888MdvnThQOrrSUCSZUURWfZ4GUjaizwD&#10;8rYs6l5LE40GDMfh/c8CuS7oKJ17EcgpAYntvN3KHgGJQgJHgdjsCMiYRUduOJB3BOSmPsxN9kTK&#10;WpYFDgmXJdonzvVLzQatLOsTk0WdllVt5Rft6zv6PPRZrBWBuWwFxenzM6O2Vs3JkudkgbMOIpa1&#10;LrACIGUpBXJN8TRAxqWQLIWgkMQyDKzJm6elAgsOI2Ciko1DINmR0QJI3deBvP65LfZdOgISNaUq&#10;50UgWSqgFO4lIKWQLHM4kJpoAHJNFndHv0+MXLCB8286iM+A7HMgiQmPA9mK93lxeWr8otvX40BW&#10;Frpkb68eA3LIy+Eyir/pSBAAyeE8ANkbLKfIFoeWdfTaB57oofcQr5sMcdA/R+GEYsXkZGcApD5P&#10;YOTakGPYKS67QoZAsv+UGLKl9w6FBEhgdMtK97RHAuyhwLsrIO/srNpGu2rlnGb+Zske7m/YYykk&#10;vV5iM8MCrmn3dZ/bGwBZ1+2yrEm9QNmiuw5g1eILY7ayOOYnCYfrmnylK3g5I8uqOPSefgeQmaUp&#10;WcgFj0u93lUDi4t1zWD7F3spG148wDoo1T3Peu+UHUrAJQlEyR1ABkmdXgcyrNSh7SLAUydLzNpS&#10;oE2vH9YYaRhF9vKBAKVqhoV6LCuQelH2Kgv1ycCyRkdlmWV/dT9uI8YkQxsCedDM2l0pYmBZz3ol&#10;TVA6F3fQKKVraHCT4dyR1b0jIPekkFjElGIQ7ks2daOkD1HPD4DJ2X7PjrIHkYqghiYfMqcrCgs2&#10;ahlNfJpE20GTLpoyZ6IzFpsdkS3n+PikoM95EokTvthoTJzYksXi+4bUrxAZ9a4ANdlL1ss2srOK&#10;B8/ZVMdpjwmJj462SelCHYmXqMdEJdYF5PDlDxR3XnJLGlpQ9hWytpgYO4whD4EExJ7Tb1hprtPj&#10;OJI31Jmu6m84fWtl+LKg6dPv9P+lRyw+fM6GLv7CIaQonK8OX0xKTew8KXD09+xxxMpy3+zUVf9b&#10;AOY2riJVPQKysdwn9dT7IHjHpKac4szpWzTSohMB+yKxptTOhgqJlQ0K3Dt8HRJASVDRLxcotzVe&#10;cDkUX4SAOWR6/wCSjnPNxIQDScw9139WDmjWHm1m7V47JRjnbV1QHwH5wDOsiiN3114C8tH+un/Q&#10;0VcAWUpGfD2SwgKAjM6PCMhxQVjXz1T+PAOyktXs0So5jMeBfKznAEiUNASSNiL8TFUP66BUCtFm&#10;wzdHfyuQRVfIolQoAFIKdwKQB1TwSP0AEjsIkADxIpCo41EM+SuA3G9qwvhWIFesLmUKgaQgfJ/E&#10;EhU0GuRMCNxnjf2LmiSykUGvVyX2i453W44SvYKglitYntZgE3DHgWQSS0U4nmFYsKa9STOF9MSJ&#10;FAWEQLJ7w4GU+oVAEtM4kIoLAZJd/QCJynERF2K9OKjoGZDTtp6cEJB0tXseyFaSLVWj3ryKvj0N&#10;uQt+T8fu3mNAAlMA5LBu6xaQl6wmhQJIliuig2ds+NLbDhWQASTfs4yRGuO4vJtHQPK7wQtvvQQk&#10;AGNvU2MCMhoA2RaQ2NviosbVMSDprUOrkHCLV7hxGSBRTRolAyTneAJkQ46FwnCScktyUQC5pXHD&#10;tX6okMHWswkvBADI+X65p9K8PWTtWEACowPJuuJDliAOLStAbq3WrEQReIMj42RZBawDqQFwEpCV&#10;tAaa4ABIDqPhUJrU8uQhkEGx+hGQubgPnuNAcoY/NpgtRiGQlOIBJMsrAEmFUFi69z8CJMseAMmu&#10;jdt6XO4DkE35eoCkWVZc3p8lBS87EzxAAYgAyfJHsMn40LJ+C5C+DtlI2x1Z1FWp4KuArAkCgCTr&#10;6rWsAnKh/5Il9Dr29Zjcl5pUXlNBHzZrmQC5OEJhwrRXMGG950a7vdUKnx3v23o14z8TMgDrZi0r&#10;y8rm6JRUdtCGrn4WqCAKqcvjGilffnHEIQuBxIoB5KwsdwhkmDV9EUi2HK3JigEkJz6FQAZx4ajU&#10;QwonOw6Q3I7V42iEvjNvWnme9v/HgRyRinVbfOiS4j0KwIOucUv9p2RD3z2yrIFdFZRSyONAop5s&#10;pwLI3PQ1//n4/XNT1y19CCRFAdjYievvG6c4e7OsAkAO63+gKXO3Jo7rDiQwctvwlfcVb149Ukgc&#10;AEA2FUfSAWBRLgcgiQc3NaGz04adMtu6qNIh+QWQ7dSE7ntBE3LE7q+xQ2fF788k/hyQWNYjIDk5&#10;+NcFUjYUEEMgFxVrZuOzzwHJV4AMWitSc/pqILmeB1Iqq0GOZUUpAZI62F8FJDWaYQzpQEoh6RbH&#10;OqQDua77SxVXBEJBAweFpIwNIIkdAZLsK5aVC4XkWPVvBbIuhZVKfiuQsons9jgCsp7w7BxAsuSx&#10;rRgk2Ms45Cq5nl+yvFQMIGtp2m3S3SBn04O3/Ph0Pj/eM8KKEMilKYAUjIofUUiAHL72+fNAyhVg&#10;WTmnIwBS/8NzQAbLGMD4aiClnvHRAMjRXwWkVPsIyLccSNYCnwHJQn8IJEsTst0CcrH3Cxu7+p4r&#10;HrEicNFDJwSSgvEQSDoHYFlPApLOAmmOElDsSXzJ2SJkZDnFGSBZiwyBDDsTACQJHW4jhlwZu+xA&#10;chtnhDiQeh/onTOvSZWifYDc0M9cHD1HlpU61nWFAgDJflCA3KstO5AoKvfFsbzGLAqMWFaAvLe3&#10;bltr9WNArnt8SWncsj7kl4AscxxdzBXy9lbdv85P9PlSCD8D4na77F85wo1u4FT5kGHlCoFkXZKk&#10;EACGQLLHEjUFSNp6ACSx5LcBSZYVICmdYzGd2s8ghqTVY7CTJASSRs3sP0xocOU1g6GQ7MxApYAM&#10;IMm+AiNLDijktwHZFJA7taQgS8sSvhrIysqUFDLYD4llvdNM2WzPeVuRdabgYKsSdRAzCwMO5mp2&#10;wXdiLI/R4IqKpIInsCYHpJgCkgkzBBLLSktKlj02pJjAS2Y6IxVk93/YjoMLIOsCMqv4FMhYxgBI&#10;1tbYGkU7Rhb6QyC5AJr+PZlZmkCxrKDbZUUBMj56xRMiABnaVvZAYll9O5XA5ffZ6Q7rP/cLqyx0&#10;PwckSZbibJfFBi/qd1JI1ElAznd/Jmv5vtvMEC5Ou2rFAfKagOxwODnDg946KGR+JjhsByC9AZYu&#10;FJJ4k2MYSPSw9WpcCslx6zvlSUFJKSAZU7rIcYiQBEC2mTgSIMmy0q0gBJLMcEVAtuUQAHK294JF&#10;ZVtZU1yXs6Kaaq8S0yS0oDhVE0Z+3gsDGnpf5hVDhkDu1+Oe0OEzOBnIYwrJcshDxXfEdCGQD6Si&#10;x4FkS9VxIDmfv5JdlgUO6mK32xUpZ6CQAZBVqeMzIIkh2cj8IpDM9iGQWFSApLUHSZ1fBSQKSb0n&#10;heYOpBSS+4dANhzIfACkBhdqdE9AAt5xICkSx66SaT2ukMDIBUCo6XNASiFbDiS7PZYdSFQP0AIg&#10;aYMh61mOHQFJc6n4xC0Hl/thVwGymZkVlDM+wdBkbKOi92+1JNCKNjXYYcWEJrP9QCFJ8NC6sxCf&#10;02elQSdby7Hz9B+iPG7s5ilPyrRkmQGS71HI40CyKwEg2TwcAhmWwnkcCZCTUo9DhVxL6f+ODtvQ&#10;pfctIfU5Ccjk+GGx+IqAlII6kGffclt63LKeBCQxJEBOXP/lc0AGPXSIIUMgNeAFJIe3kpEtzN44&#10;Ecic4khK73jc4twNz8jWlrulZJOBQiaHHcjCMSBRSeJKgKSx1m7pEEj9fwGQ2N0Fm+4+7+vJR0AK&#10;MoBk6SM/36/HXxCQcbkM/U+KIY8DSWY7Pn7LXiPuuC8w7ntRQNOzrOvNipXSMVlNqYvAeXxny8qZ&#10;iHGC8L3ttgbAhgO5v1aTlc1ocCc8k8rfc5bi9EiPJ2/u6rE4m4JllP2NpjVLinEUmx7ob+/oZ56T&#10;BAStMoL2IXUHEghRZNqIeLwpK0wryZmhW17BQ98c1A4YGZwASed0NjTf3ax6cXl6QYNsng2/ZQeU&#10;bVS0mOT8D2JIwOYgIbZKcRAth8ECI/ABGgUBtOtAIfkZWAEyK3ApIABELn5HAoh4lU5yFAuwXauh&#10;D2G854KDiA1mzyJ2FOC8HhW7J5CB/6CRtGnZw6g+TO4PxKFd5YDZgmbguYkOWxCUtBdhUtxt12xm&#10;+JYmtDFfMmLCohcRlp4yQwrx/Zg7Xo/+LwCn1T+bitm9QVE49ans+E9LfRN6bNSPvY3s1Bi79qkv&#10;9B+3rB5L6mI/ZWrqlv5+XL/XYywPWO/Ztz1ZgyUFxNCysll3ZeyGLGCvgFMcJVuaHrtiPade961M&#10;LD+gbnzP7woznZ5lxbICDjYVyzrd8ZHDhWUNANMYi3RrEriqv5FzEqTbArAy36HH/qmVF4IDW7k/&#10;agrEdBbIz3boeYb8fMrc5BUblpoSS1LVQxEBp2Wh2iScABIYARSFHLn6S289yaTDOqQXlS8O+KTF&#10;uuNU11lLa6Kis1+gkPPBWqTeU4Ck4IK6VfZFcu4nQN5ta4Il8673tSgBeQ2bQ5bueSDpHIfqKf46&#10;AnLJlhRDfhuQ3JdzEwGyJusU1MW+DOS+1JK/5zmJdypSNzoLsIYJkFzErCgkSyQACJBzI11+hgg/&#10;kzH9JwO5Rg+ekh+zl9GbBJDhEseWwDgOJGV1VPRw37CiJwQyWLNUkC/VDYGkk91E9wVXuxBI1BEg&#10;fTOxAAFIIA2APGcxDXRuQxWJafnK3+ViowoDOi0+P6xJsqCJRP+7XMbcaJclFf+9CCQbsNmqFk4Q&#10;bLwGSFr9l/Whs3sDIH1dcYWdIJzPqM9MQFIUwO4L1hXney4+ByQXuxZQgfR0p4Cj5QUKOWR9514N&#10;ZHz0+iGQQXVMRhB1f/lzqy+x1hisB6J2JHVCIFkrBByUbKHnc5u59bEndULAgBIgOYfEgYz3eU8d&#10;GiVzpDlKGcacoUKmp2i63KHnHLIdqS1H142wnCK4KSI4DmRxNtjWhV09CUhqWavLQw4kO1xo9zjZ&#10;ecayc5oYgFDwERdSrcNaLUCyTY2tV8STy7L3B42o3VvVeGmseExfiSqG5LSlAEi2Xkl5BNFa40Ug&#10;NwIgZ04GkkNp9mRNuS9x4tSwAnhZU8rwXgVkEIu2vYCAnQgO5KFCvgpIztYorsz59/9LFPIQyIze&#10;VA6DBUguYANIEjoAyc9ASHE59+N7QAyBBCIU8nhrR4Acl4UBKIAklgRGLmww2VpApkyOWlbiTZJL&#10;m7rf8d3/bN9KCaLIlGb46JS36NzDrpM8G++x2MzAEZDE2exbpe6Xdifh66FfEMs6AEmLR4BkY3Gg&#10;kAGQWFZiSgYPLSkmbnzxkkJyUSQNkJkZWcaEBrEGZksWrP88LTZOAnLIN+IW53ueA7Lri585kKji&#10;K4EUOKgiljUEEqULFC8AMj56yfKAE9eAF7wFQUaZnR/gKiD5G2Dkb9KTnLAVAMk2LU7KAkjUFiC5&#10;77osKzb6RSCxrCR1lgYVhsh2e4Z1edDYxwmQqN/4rdOW14QNkMBI5pR6ViaxEEg2JwNkdOyqbyIP&#10;gWQZignxNQY+VTf3D5c9AHK1XjwCknK6J3e3ZEFfrZAAyaGmxJvtSsYmh7qsVU4bVT8nAbmnn7Gs&#10;xK1s06JrHW0oWYfEooYJCoDcblJ9U/draVLWMjp9pJAkNv6pQPJ77GqctpWKE7GmgEay5rhCEjcC&#10;JIfGBm022DwcALlRptfquANA5Q5AopbjUshVfQghkGEM2WDGlAJidXdkV/ZqKzbRcdpSimXZKA2Q&#10;AERhgCd3IkFtMB0CAZIO8Ryqu8w5/7KmIZDE1exXZaP0CvsVZU0BkrpbCuVHBCQdAFwdD4GkOic1&#10;02+ZWQ10YkXFj2RZpzW4KIWjNtWVUb8LCgP0WsY5+ZdKHWJIQazYcODCuycCWdGgjY0AJIon+5cc&#10;9e7hoUKGQGJZsbQAmRgJgGyvUEg+YHNdn9ps5ycvANkndepWTHfxCEgObM2MX1J8+rrsJF3gNPkc&#10;AklGNTF+OQBS0O0VNOnNXLfRS287kCyDBLWwAZCcwcmyRwgka5HEkEuD54/+x0pkwLPIm5q0VqVw&#10;Yze/lO0c8vVHgOQrUFKlA4TAiUJiWWOKt4GRC8tKE2oHklgtADIoDAiBZLcHiZgAyG1P0nCK8MtA&#10;pg+BrHuZXUuAAuRqNavbqNJ5GchdYlPBSvaWihIG2gNK5wTdtwEZVQxLMXqokP+rgCTDujxx6whI&#10;YDwJSO7DgT8AibUNgdxU4A6QqOLzQJ73GJDMLUCGWVasaADkgiumA3nztGcvNytBhQ4gAmVFcRpJ&#10;r2RkxrOn9C3a0ePf3ipIHfttfqTTgQwzzwBJ/yHaUNJvFiC3pcAO5NXPTwZSCpmd6/cB4csemRmb&#10;VTy00HvpJSBr0TEHMr8gBZZlBcg1gTlw4b1fAWSPgwuQucnrXhgQxpCoIwkevgZAXjmENbCos12f&#10;HAEZql0AZJdFhy5Y3i1rvx570FKjF2zg3Ov++zDm5HsUMwSSZBEtIksnABkqJLtIKAygdC5USIBc&#10;HgqAJGnFpmqKAjblZHgvR+UqyvpcQxBRSiAESAoD+J4YErWMjV2zB+spV8kdfeasAXN+ymtsLHYg&#10;Bd7zCrniIAFkGEMC5F39/uHehidm9vX79Wo+sKyUuO2vWaOYdCDX6zm3pntrglIXQDaKaascAdlw&#10;haT6JxubMY4z4HX4aVMCcr0WrG9uKSalzO7BTtPis8OWWhx3IF0hQ8vKDg4BuSkgabQMZLRhBEq+&#10;B0i6xwEkPV89y+pAFu3hTsUTLKgfdjUEckeDGCDDPZHY1Nh0l5Q0AJLkD7fT2oNjBgCSRE5gWbMC&#10;clFAnpMazgrInGdtSRTRW4duAjm9+WtFbCxbsgSkLGt8sisoSNBzcmFtgZcDirLROU+AbWlC2QXI&#10;zaKtzA0IyFvGgbrsZmFpZ6Oa0MQQ0WQ0LAin9froy0M7ySkHMj8/IBUMEjoUh9d1pSjNk0JiR1FI&#10;2kTOdp05VEgsawAjZXBkTVdcIdlwDJCKO5PjNnDxXQ3g64dAsrdxSEBKRQ6BpLcqlpXBjkL2nXlD&#10;AAZbqPjKTgw6uuUBUvGVW9b4oIAddLt6HMjwKitOBJD8zA2HbkMwJYbP2eD5txzQEEi+d4UcvawY&#10;kvYdo7ZXnLLy3E0bvfyO1BQgA8u65pldxZfss9T/EwDJDhCA/ChQSFnWmmJjGluR2NnUpMv7MqK4&#10;u6JQw0HU5xheuAqAJMEDkGSoY+PXvbvDvdWU7VajHi4A82vrUiKSBCgfSZ0ghqT7eEIzMXEh2682&#10;rJAkyzrkP9/bXbf9zSA+3GpVrSYgdwTGQ0FF+8ip4U7bbLL7Q8q4yvII27CaiitTVs7JQglIljiI&#10;W6ko4fThJ7eluoftQ2iyRba2nI15TIpFZasWm5kT86NHikmHO661qmxAUkF0PaPHLQuekmyorJFi&#10;L7KoAEmjZGAk8UExO0cVEHM92q0KkGlP2AAZygeQ2DwsH8qy25TX38xacr7bVma79Hj03glabdD/&#10;JtigDECcmJzyx2kX5m1Ug5pzPOjnQ6tIwAVYNhxzmGtw9EBQoE5f1uhkZwCkVIr4FYBRzLWyFDg+&#10;7e1OqOVF2blSmnAiYx2+tIMq81p4Hkr40rovO0q4jY51TC7M4KwftqWADAB2djR0pQUjG6SbiQmv&#10;JllNTdpc92lb7KUwgGUPalLptzrqULKumNZr5Tb6phJP9V94RwrEYa2KMwUSjYwZzOWlAU/q5OcU&#10;c0pVSJiQZWX3BlAdQSbVqy5RcHDLkoqvKBpos5SRGrGpGx8cxZDcF/hqUrwAyLNeBMDt25kxiw2c&#10;sZFL7ziI3B8Y+b6+3O1WmNK8db3eXQFG4oeSPFpAUjZHRpUNysTFudlOAXlD/0vQ+Y5EzsTNTy0y&#10;cNEX+Gsxvb9yCWyoplVHWV+Hr31mnJvCsgdQopJcAIllpX2H99NRDB6dYKMELTr1uen+3AcldSBR&#10;GgdSNjJUyFJKkLUDIB/d3hSQiw7k3R06C6wrPqSHK8sc9HDVQBOQbGTG2s6Mdntt6yuBFHBs30IR&#10;I5OyKVTqHKx7UukkINk1ApCoIypJW/3jQHKsOkCu1zRYpRRACIyo5DMgA3U8DiTHBDCYGxp0AAlk&#10;IZCBQgZdA3YanI6VFQAkUTr1PYM/6L0DlEAFkFhEQA6BHHMgJx2W4LAdHjcAMhshyxrzn48DSYII&#10;eHwzsh6HGHON3STPAckabNHPJZkfvuEugLXWEEgqhgAyv8wJzgJS/w8JImIcOs6xZQqLBJDsOEjP&#10;BUA2DoFc0wWQCz3//wWSfqkUnidHAyBRSFRv4tr7Lykk65AFKRxAsubI7wByqfdLB3JV9hWF/DYg&#10;WRp5HkgSXiwLTej1drkFx3aTxOGa7PhMMetlATnj2WOA9N6txQUBN+gTHu8ru/9DIEn2UFgOkHSc&#10;4+DWmMZaXO/fnTXKLFOe7Ak6CkghKQxgLZJMa5hlbddoXKU4qk1S5xmQi1ODRwp5EpC0kqRCZ268&#10;13aYxQ+B3D+0rTUBWclLWQQcCRxUcnGi36tNAJJ616AY/QUgBR9Acq7F8tSA29W7W7XngCQxxFcO&#10;kT0JSIrLQyCDSh0Bqe8fOJCzvsZITIhtDWJIrF8A5HY9Jggzll3qt+VJWdt1zoEkqRNswQJIlDCM&#10;2fidA9l91rOvNMmiO0AIJFbyRSCn+i4eAUm3AmAMs7koJOdPAiSNqlF2gMxGRm1u8Jr/j3RJYHLg&#10;eVq5wLJSqeQKrsmF5NLErdOWUBwMkMDI1db3GcWPdKYDSGAMgZzvOecJHsDDngZgHgOSmPDwPMV/&#10;MpC66JkDkCuKIUMg1xRHjl15V6/n05eAzCkGBMjSvOLClMAQkItdn8uGvisrHWRoUVOg/DYgg56s&#10;zwNZkBuiowE7OoARlZy69bn+l6sOJNvEAJIerGw4zs33+oTHewqQrEVuCEjWIKlj5cKyooacv7ky&#10;pYl9jTLNpK3rsyF2B0rf7UG51T3FjwBxsNWyluLCQkKyewxIThQGSGC8rxiSo7YBcruNZQXIou7b&#10;tNzKnG9k3vMuATUNHNnQQyBRyIouBxI1VKw4P9brBQBe/iV15DUcAUkPVwEJvACZV6zJQTMkdEKF&#10;pMsdVhWFXKUyRa+DARrGkMDIYD2QSpHQYTCT1AFIYsr7UhcKyAGSOI/EDmBiL1u5BbePm1WOq0tb&#10;PjpoEXn/g8MzHwEpgDIjIKcdSG7bV1y5qllzrPuMQwEonPkILCGQ6QViyGDhngsgSRgBZHDCFuef&#10;BPszOSw2H5vylpkhkFwo4HTfFf//+J+ZHHgOkjocpx4CidpjhVm4ZsmCChKyeszmAJldGLQUQAo6&#10;FHIjM21zPWc8sUPVziuB/CcoZB+ZUKkikAENF0XfABkfviQgBU5iWLa1X4r3tuLZzx2wZ/BKTWVV&#10;YyPn3boCJPZ2vvNTG7/6vi95PA9kj6wwoFMBFAAJyNS90vUcIMmoYllZ9AdILCv/G2utfEUhE/r8&#10;6SpXVPzIRetGWj6mp7v8tDAmO2AESjKtrEeijqgkxQOo5BGQ61m7o3G0qc+G9UtXyN1mwaoZBZsh&#10;kFLIZoXj2CS7LYBkg/KmQFsQaAPPAYlKAm2okACZETRU9BxIwRxI2VWA3FU8WpM6VgFyXZZTikzT&#10;qdmRbq9ZBchw3+TLQNYcSErCZoe7BIeAFqQhkJx6HALppzgLQmD8NiCDo9WlvhrIZELpSs6gfQYk&#10;1m/REysblSVZXqngyoi3jDygj+YhkFwcSwBkLwOp+Eax7MtAKm57Acjp/ku2MqNBKCB5zjCRhGVt&#10;F5ZPBJJNzhxjhyUGSB6H52DZIzH7DEhs9EZ5yWst2bMHkJRqMUhasqS5VwJJFzkB5lY1sK3/vwaS&#10;2A0gqXPdUEzXlGqSpIn0femA8TfHgUyMC14pHY+znhiyha7PbOrmB8eA7D0G5FWrSMlo6RgCOXjx&#10;LQdyuzD5EpDJCZY9KJ2j9aSs8026C9xwIFFHLjZnA2RKgFEYAIDYVeLIEEjUEfUDRhQSy5oQwAB5&#10;V+OI+xB/xiQKr203ORxnwe5IsdidcVtgNss5DXAp5BGQWwIShRxyGI8DSeKnko0LoGA/ZEq2Mjo3&#10;YncoCBdg+wCpa2cVcBNuWwGPdU+yqdMCrC6FfoRllUKSmeXvOBnYgazlBF/V61mLK7M2P9olhaTj&#10;3aFl1URAdrUkIKnjRCEBkMHIsgdAenxFb9VDyxouezCo722WPSPK6cisJ3oMKQiwrQBJUofECjv5&#10;S7Inc8NX9Fg0M34GJAoJkCR1gAKbua4PaVQKmY0Mu3JRNYNFpSs6MSQxHkDyM48BkCgkKl1LzfiE&#10;wOTA6wDInCzrypxUQLZ8T/abCzs80XPRLXGokDxHPcU65KDllwASCx6sq7IbgeLn4wpZF3B5zeBY&#10;Vnq+kNDZlCXDsk7f+tKBRB2B0r8CJN0LZH19P6TUYzURABn33R6yXqwrsti/Iqu2LCDHALLLlzU2&#10;02RZg8V7kirPqZ4ubGKUWlZZVhQSIIcuvGVLfaccurqsKhcxZ372pgPJ47CDAyBRyOmbH0sxKULQ&#10;30elYgKd+DQ1rth0sUfPKZspIAtzHTZA6ZxizE32R2oC4MKe0tWA2lwacmFh+Tp+4xOp5k3PRBcW&#10;+vW/ScH1/Y4+ayCb7pbFPwQSheR7YkgKy7GkAElih72vSQF5T66LLvNkYvsvfWQDlz621zYaVUsu&#10;zdg+u/C3g8qcVomd/cSQ1LKu2uM7O96nJTI96goZxpBcLI2UaH4s20ijLDYm0zHg/l6guGRiA3Br&#10;vrbJ0gcKSBEB1T1U9bBUQiaXtck9z8A2BBlH4kVtrZJxAGnvSDKGA3+In2iIxZIHRdZbLJEodvVm&#10;yQLynoBEhTjqzuNHDViSG8AYLnv4yVYC8v4WrS+WXWkYuHs0NVbMSAUNsRxFA1Tt0KeHvjazQ5f9&#10;PqhgmDWluzgxZD1ciJdF3KxGbbTztKxzcLIW65IAGDZqzixq8EuleQzgmxm47G06AstJI2fOGsn6&#10;79qFmGei41K9LcWr+4pz91azvtQCkCgwQKKGPEdd70Vck2c2EiR11vWYdEgPtwcBJDACZVWAFfQ/&#10;Jia7ggGWnLDt/Jwr5OTNLzyGxLaGQPruDaljQgOzrtuoZfXCgIvvKZ67KKVRfOrrkMFaZEVAMrA5&#10;DoCd+qz35aevO5Bh7Id6EePV9JWtWbGhwLKyJNKWco5eesezp2vxAWuwPBLptpYeiyMBaFBFPIkK&#10;kgCa7fjYgWR9Myw6qCv2r0f6NIlc9X2OKCHLGNSq9l8ILOt6hsmI18wyB/she10hOXQHQGmcPNnx&#10;qWVnSX5N+sG3Nb2HxIwAuKDPb05hB4kcLCuQASQXyxxU62BZAZKdPZmZTnu0ScfBZV+H5D298eXb&#10;9tpOuyGAJm1Hg/w2R8JtNQWkVOQEIBenRn4tILlI8IRAoqbPgJSFOqwAAswQyAf76w7iy0ByAtav&#10;AFIK+RyQghAgV2Y4LUv/lwbvrgYtQIZJneAUZSxrxe3kVJ9mdywFyZoGyx4BkCzgcztqhVoGQMqW&#10;6n4hkCx7HAeSmG2rFvUYMrc05KAAJACy1EGtaQgkiR4eh6PrAJLXQoFBCKRnTfNRATlzDMicXxyl&#10;dxKQjXRElohzIZ8BuSMVZsAcB5LBVBFgKCRAVqIoxIS3xwfIqQ6aXE379TKQHfpeaiIgWV9ktwcb&#10;lEMgwx0fdJg7AlJqFQB5zS3rcSCBChVDIVf0OOz2QOFWBcvY5XctPqh4dkUKKRi5Grov2VWAZNGf&#10;TKoDefMjm5G1DGtkw7K8eqT3OSCpvAFIDvHhHMjjQIbnQxJDAiJA8n+Q1CkoBuW9A0iWOJjUAJLJ&#10;DiiPA4ll5b3OzfY6kCgk17Ri85we/8m2nFtdYzw357HnyPUv7LWDjVVbmhm1ddkuVBKI2hUpTPp5&#10;ILPxRZufCJY9uEjoACTAsTOEJlhYVmBMRCZ8CYTH4n4ACbhYVqp1ggog4s+yA9kspQSwHlO3HwfS&#10;D+ap5r4VSC62XbH9qlVY0c9BUoeu5WxZCvZCyvppILPMEVpWFHJHasmCOl3jAJKFej+HQ0DuCEhi&#10;SoDkK1aW2G5u6IqvSwJkaFk5liAEkp+JQVHZ8Z6z+vthBwvLuirrCYQkgLCsx4GcY7f5IZDAi/3k&#10;tfO7Z0AGMSQbq7lOAnJdQDYzS5aYCYDETq/pMXldxJDsaGfWDoEsK47MLQZAElMSEwWW9YwsKweq&#10;Br1Hw+PiaroPQHJSU10KuC47R3E5+yEB7ziQ2LyyBjIHwhYFJPaRHRi5qaueZQ0LwF8EMjF61Vt4&#10;BEmdQCETw+fdkgJibVFhji7WH0nqhEBSZTMjIOdufeoFCIDITpJAJfssqRj3RYUEyIaUd4PCAAFZ&#10;1/3JrBJDsuzB/wGQ/Dzd+YXHxLgKalZLchaABIQzUj3eW+A8DiTb2fJzxJrTR82vJql51f/3cEOf&#10;ZUPs6D2mj29R4c1rd7c3BdqgccbH3kawkXgVIA8VEvgAMhNbsLnxwZeA5Cux3mo19RKQwUL/yUBi&#10;jTcVJwIkda9YWJJAu21aeNSfA5KysF8FJNuyAJLNuw+2yh7PRcZu+aAm6UGsFiZDKrKMKCRJHoCk&#10;ryqWlVjSi8sFnK//HQIZLkOwWH8SkNhQ+rLynIFqPgOS7VrstjgOJPcFSBbwTwKS+/Ka+T+AbU2q&#10;SkJrRbG5J3Wkjnt6nSdZ1lcCqecIB00IJNarpP+PLCuQhUByXsWsx5AvA0mzXwdyihhSE7nUpLE8&#10;aEPHgMSqhgp5BOSCPmcW+g+BHDj35ktAUhgABCx7UEq3JssKgMOyla8CMjp87hiQQzZ9/QOb7/rc&#10;k0dBfeyQQ8njJcYu63VoYtDjknyieBwgiSEBkvgxBJKYF4VkUuFnXtd05+f6/4dcGQGSulUUkPeT&#10;hA4JsxeBRBmJISnaZw2S3R/jN79UeDBod9psLNDnrfeYCh+anb32cG/bZkb7rF5SnHEI5Fo1KC5/&#10;EcjZsQH9TP/WF4HUrF55HkiqdgCS+4RAkmUFSNYa+R1btUIg73qSh3K4Z0Cy8XmjJoX8FUBS03oE&#10;ZItNxwGQi6MdDiRna3AqcggkMHJtC0gaLtN5fLL3si83ACSWlMQOGU+AbMlSACS1pyR1AiCfJXVe&#10;BDIoLIjbRO+5oxgSyLCTAEkPV9YJQyB5jONAEkcCWNAPKB8cg74yb4n5Z0DuCvL8SUDq75sZmiuP&#10;yC5PCEiADoAk6bD8ApBFzfLZefZDBkDSiCkEkk3KvxrICanPgCzr80CGVwDk1ZeAJHMa7sh4BmSw&#10;1OAxpCwd9we+IcG7MnTueSBlW4lFXwRySkAu9nzp/VyPA1kSYLTfCIFEIQGSU7VChQyAHNDXMc/2&#10;Jieu6f8lWzyiv73qlTo1AckRAADJxXvJxRrvysQth/E4kGRXAZJtbQBJPeuorCk7ZahjJYbcyOvz&#10;iE8I7nl77f7dfZsY5GCaBbu7VhJAdWuwDpnUAyvuCyp1th3IGQF5e0ex3vaa7W22ZXEF2nrLSoK3&#10;XUkKsrrDmFyadIUEbs4JOR5DtspZt7IoJB0EZkZ7vRCdn4kpgfLOltSzUbTK4bIHGVWqdbBtbMFi&#10;/dIbVkkNuag0YpNzs7jiSRsGJ4mRuaHrbhdDhQxjSBSSC8tKSR2Jk6m+S66AwbkdiiHJlJZozSHr&#10;ozcqrE+dHbys35FZZc8kMK04VNhQsqfEiKFKTkiRWHqh3pXEUTvPon9wjMDKTL9Dyt9yLYzc0ARy&#10;07/n7/kf6AdES8sNvbd0Bkgtjnmlzo4A96TOYZYVEImViV/522YuaqmFMcsKSGLODSYJxbUzPRcs&#10;IvA39H8AI+08yvr/spo04hOdnp6vs4ODrmi9Z22645THj2RagREoOZ8CIFPTnQ4ktawo5ODF9xxI&#10;7B1LBahjAOSAgLxuZVk0jgYgy0rr/wGBUFuiP6qeU1+pZa3ITvIY8WFiyG5XyMr8LYeXVpBA51lW&#10;AdxY7rXM5FUHEphX9TtizPHL71lskCbJbAuj/SOdCAb0eAGQnDHJsgwKyW4OgKRS51kMKYsrIL1i&#10;aByFJFs8aot9522m65T+r1FXs9x8v1vWUCEBks3JYcNjbCwXalqYH/QCgbsaNxua3Eeufuzv8711&#10;zg2NWVu/q3ld8bSAfHhHQPZaKTJt9yh3E5BVAUISJwTy4cFWoJCyrAfb67a/BZCrfu2st73dB2d/&#10;HAgclj24SOqwvEEXdICkoodYMwSSpA5btV4EkovfYWdR3gDIuq9bstuBQgJagFB/u02zJ11sSQLI&#10;VkkgAKQGJ0DODl5z9QDIHSlFuOwBjMSRWNbbUhuyqCzMU7ETFpfTwBi1CYvGeQyWQUi+sEYYrFUq&#10;Jjj8yi59LsADCu4TAkk8yO38PfEhj0nf2BBIngc1ZwLhZxQTwCjrA0hO7DoO5LYAB8iiZlU2QYf2&#10;NlTspmLOpO6bEZCbmog29Vq2NYHM9l60xcGrGigRAakBICCregy6E8Q0uxcjZA4FGUD2nbMpWSuA&#10;ZMOyJ3QEI9BSZseBowzO1eS4x5BsvwKmcBEdq/cMyBsCki5xw24lU6xDnnlTECq2OozvarKUQIgS&#10;YVmDFh7Dh0BKIRUrkkkFPorBgTI1cfkISGBt6/cjF9+25OhFLxbn/lz8DhU9DiSd5EIgq3qsNSn1&#10;cSAz0yztKE7WJMT/zposJz6z1BMCyVeA5AJIbuNYAIBEHVHJyvLoEZD35LxYwxy+8qEABEi5sUaw&#10;HS/LmZ3JWXvt0eN7goLtN+N2UAeWmtUA8phCAmQ2/i1ASiFbGjR3pGIUBqCS2Ff2SP7PAMn32NkQ&#10;SErsjgN58C1AYkMBMoAnABLLuiMoAPA4kNzXEz4CECBJ2rCTA8hQNUBhrQ8gUVqgwloCIMCFQLL9&#10;6mUgk16fylposD4YfQlIfsae8ruFkZs2M3DVv+fvXwSynFx0IDlSHoUMs6zsucTWoqZBAUDM6PpO&#10;IX5aMeRxIOfkAiJD114JZJ79fVK3UCEnb3zhdpUB6UC6Qo4EQM52a3AC5KgrZP/5bwFy7IaVFigK&#10;DwoDngGJarK2SLE4ncXZcHzlMMsqhZRFLc912KAsa2L0goPlQAqgbwOSTucnAXlSDPkikMSQKHxW&#10;QKY5pkGTEBlmgFyWOwqB9MoafUUdKbIYl5sg8xoCiToCZHlpxIFkPRIgKbwYvvqRNRV7315liSzu&#10;2+2WFa7QXf61r756ZAuTo3qTh+R9Zes00OuykgBJDEkM+GB/03KHWdYQxt0NKeAxhWwofgNIjqaL&#10;zY862EGheLAOCZDFlOIbjyGDpE4IJNY1XAbhIr4ERIAETOBDJTPL0zY3imUNgAwtKwUCtZwU6FAh&#10;H8juoT4UXgNDsOyBsgTFAcDI0gctEg/4nWYpFuZZ1ni4HbbnCM7sYPmE2BBbGFjL63rsRQHLckew&#10;PAKQWNYAyCCjCdAAyfn9IZDAeBxIQOf24HFveqaX1w1UFDfQMQ8gvQtAeskBY78j6hhkWSdsrOu8&#10;KyRAMvlQGMDRCiSAkgujtiVnsKXXuilrfRxIb3IlIFlLYz9oVEDmAJL61JwmPsW/E9c/fw5IBiZx&#10;JgXqAZAjUk/ZU0F3HEgGNEBiW0uRfi8McCClpGQ/k6OXrffU655oAUhgdCD1M0snR0AKnOLMDes/&#10;+4alxi8dgcUFhABJlhU4QyA9AaTbTgRy/OQYEiBp/0gtawgkCgmQdAQASoDkqHWAZJsUu2bYMQN4&#10;2H/qWLmdlo6hXeVi/ylXsBcy4TE6QLY16R0I0J1azIFc1Fil9+5rX3/92KJzkxYd6bVNfZD0Va0L&#10;BmLIbUFE0saBXInY/OTwEYxHQOorQNb1t6hiKR3xSp299SBBRCUPQG42y4dASqXW6w7di0AGFpdJ&#10;IGiqXEor4BWQAAiQ6aUpBxIYUc0XgWxLSdyyCshQdYADdTsZSE0O+h2NpgCSPjdsRAZI/g5QWD4J&#10;geQ29k1ibQEyUNJAKY8DSSxHIgfVpTgBIIEM2AAS1aUrHqV2oSIyeRAPsgbJbc+ALNqaJhrOLgFI&#10;4KRbHscglDRZACSPz32x2bzmlj4Llkg8CXQI5Ibi3RDIraLibQGJStYEZQhkfrFfijlyBOT4dY4o&#10;fxHIFxWSbCYK+Y7bTW/poQHN+t23AUmTK6BjaeIlID2GZEPzkBWmrjmQmckrXqlDZpYLwADSCwNC&#10;IBUzDinexN7+KiCPZ1krgvsZkEEShxgSINmEzEWCK+i+PuaxYwgkKkicyF5IvhJDcltoW9l/CpBk&#10;VwGS2teRax87kLfbmtSrrBtP+15Yzu587Ztvnlh8YVqxRZd8ruLGtbIDiUKiakcKKSAXJkccxJ31&#10;ll8hnFhW9kECZNh7h9pW4tEXgaQwAPBeBNIrdw6BBGRsbAgkJXYAGCrkrwKSeCpUHbKLtwXdHkAJ&#10;wONAciwBoO21Ug4PfW4o6AY2IAmBBBwGO6DRNQBr6wUEDmSQ3CHLCpQhkCx1kCiiOIGfQyC5QiB5&#10;bH4OgQSuUDWfU0gBydEBANkuxhxGTu6qaqIY75I909+HWVYmjXYxbjF9BpTabftEJIWWigPk0vD1&#10;k4Ec77D8QgDkBkAqhnwRSBI7WNaEBipNroghSeoA2rcCOXrdOwZwInIIJC082NHxHJCCkPNBwsIA&#10;dnvkJ69a/5nX/WiA54DUFQJ5pJC/BpAnrUOGQLZkkTkhOQCSet0ASBpZsQTEkXooJECSwCFTDXgo&#10;I7Wo/Bx2LQ+BzM31O5DB5mQBuUKzsY+tJSdxdy3tQLZzc74WHJvoEZBfP7JMMmrTUki2Qe20yg5D&#10;IakHbABVK0jqEEMq1tzfYMEfeNpGUcHuWkvgAGTM7giyZoH+rbJpLQZNw20vKstXEkXHLSsVOnSo&#10;w56GQNLlnK8hkMDKUem0iVxRXLQw0We3N/WYUvLtJhlWtnlx7mTEe8d6cfl2WQN40WZIkqCQUpRt&#10;T+o8U0iPIQUkoB60Ux4bopBU5Hj3cEG0hhXVoC1o0O5K8XYEpR9rLnABMYwjgxiSxlVsOg4sK6rF&#10;2ibgAQq3h0BSQACo7JUMY87liS4bunlKsKOaS1Lqsl++HUzxXy27KAs6ZG09jh8SpKuenbfRnnO2&#10;qvvf25LV1iTBidDU6aKOqcVRjzd3dPumBkpYy8qAocKEzgF1lj6Wg8V+kjrM4PRaZd8frSDDJQ/U&#10;kSvoGKDB6lnWsSOFpFKHJQuAJHYERq6ClJHdDYVDINcTIxYfPG+dn//0qG0HXzkqriRAATJBEbgA&#10;bQsQjorrOfNzqdk1PZ7iNsFTFlylhVsC7FKgkMSQlNUt9Xi8mVSsuO6NjIf0mnW7Lg7P4RgAgEQh&#10;SerQDHng4jt6TI3BTFDLymvGpqYmO9yiYlcBkaolTvBiEioKHu9jq/duu7TsC/ojirdRuj3FhEdJ&#10;Hb3PLI2Q7MHKUjZX18Q2fPVTW81NewvInQqnXs16xVRaY8KBLOQFxrj+cEVANmX3pFwAuV4vPgfk&#10;9EifQGAjM1U1bb92V7GpAMl5i02jaRZA7ig+A0hUlmoegERlqWVlHZJKHTrTHQcSdXwVkHSli2nG&#10;X5joPQHIqpVTAClIfLN1yeo5vV7Zsw3FTsRbWwIEGI8DuVV/BiRdyQHS1yEBUhA4kFKSfFwzoVSG&#10;wQ2Q1LeGQFJWB5SoHQXtAAaQqCJAAtqLQJLMwcqilKFCAujgjS/1OJOHQNLvh7I/VD0tIOctsTAo&#10;IJccRv6npj7wsb7z+rpgd7fkFthbpxm3no343km61YVAbmmgzPUHpXMMFhIRXABZciA1yCNDHuOs&#10;6loZvWojVz7W94ozDxMbnGFBL9awDSRAksAJgaT2k0V0BjVQcuUFYnRYk90xIGMD5xxIVPFEIBWL&#10;clIxQK2MX7RuAZmduS71kooeAll8EUipYC3S7UByxHnQWTywoFzHgQyzrAA5eOld/x0/o+wcd1Be&#10;HPQMa5hlxapiWVFKDg8qHAFJYXnUfx4WkHQI3BV0rEOS7Nl0y9pv2UMgUU9sLmesrOdnfB1yu7Tg&#10;hQG12LiUd8Res28eW0mQzCk+JJO6VS84kKgZQIYxJMseU8N9DuCdrXWHcU/qyM/03wFISt7Y7MwZ&#10;IOxKAEisKkUBgAmQ7IkMK3WOK2SY1KGc7jiQ/C5UyOjskM2Py7JSFKAYlRaRx4FEnXekzADZLERs&#10;RvZsXXaSjOQ2llMxJKp4ZFnr6VcCuaWLvy1LRXJ6s7YEKIObTcT0Zg1jSHaCAOVxIAEMhSRJQ7UQ&#10;yRZuJ34MgST7iqJyG/fn54HrX0g1eYyIrCoFDuxcYRJJ+f+T0kyM8oelc6vlJZscuGRVfaAAudVY&#10;8dtOAnJbv6PWkvMLw8yg7/hAITUQViY6nwEphVwZuybIPnSb6jDyVVdTtuwIyJVga1JTQIbLHg6o&#10;QMT2cQVAXgmAlI2lxjQmhQzbQIZAEk8W5zo9huRxgKS5wvHmFxzI/BxlbM8U8kUgsaa09QiBXBWQ&#10;KOGrgEQROSG5/8Lbftt6BoBHBP2Qg4c6ZqY6fTICzIXe866cVf2cl1PhtDBsP0DmNVGikKv5eU/S&#10;bOsz4D2mGIBsLCoJjFxkZqlZ3SjMedkcX5u4ELkwHu81sydWr+ZtcXZM0M0JxtwRkGu1wnNATg71&#10;Kmajw3gAJDByVTIJb4zM9ikObo0qfllV3IOF3WgInNWaA0k9bABksKuEGlZiSKDjZ9TxVwE5N9bt&#10;QHKdDKTUVlavLSsBkKt6wygzC4HkAsYQSIrOTwSSLKvUtZqZs2x0zL+nOiau2IGWkc+AJEv6skIC&#10;4XT/FY9jgRMQQyD5ehxI7s++yX7FIahvWDsLkJw3siN15v9ICxxeDzAyyWzow58euqIJY/QYkMsn&#10;Armj+IWzC6lnZbCEXQPIsrLbgyqTogZiCCSL4gDJIATGsDDgeSBHjoAkhozLav7PAAmMbLd6EUgq&#10;aMiiAmRhnmL2AEhg5MLO/o8ASRe540AGuz0CIFFUtosBJNY0MRYcEMT/H9V77Eseep8r+hkAAZLm&#10;xgBJxz6AXC8qdpRD2ToEki1XJH8osWN/JEDyPRlZjqI7aCrcKc4bR9QDpFfqAGRLseLy/KRlorMC&#10;KWMbrwSyx7Zbdbu7veFAAqcDmQVIWcONmttIziZkcToAsuRAopQ8BuVzYQPmVwGJUgIkNbIkdUIg&#10;l2cGnwMSGGmqDJDEv5wHEgLJAJ4dueFgsl3JgZSNPg4ka3qA8yogN2U7sb4AuSa1BMiEZjwSOwDJ&#10;skcA5PMKCWDsQ2RdkWQNPwNeCCQXHQ0AErVkJwb2tffKpwK134Hk8QHSNynr+3VNCLwOFBsYuVBx&#10;gEwKpBDINVoKngRkK2FU6dA1IASSGMiXPTRIVsYBcvAIyNTETQeSpEaY0KnqfpSCvWhZAZLO5awh&#10;YllDIE+yrCGQJHUobQuBJMFDc+LYyBVLTDwPZNfpnzmA3wbkr2NZXwQyzLKSeeX0ZICk+XFJnwFA&#10;ch4JQKKOK6PX9T7o/df7kZsfcCBpbkwMSce+4eufO5BbmhA9hgyB1AROeSL7I7GtqCU9eHcqi3Zb&#10;QHIkXcsVUu+7JlsHclXqFV2csvTyrLWLZOQybi+PA5mOznuJ3VazdgQk3wNkNZcMgJQV3RUgpNzr&#10;mSUNEtYTix4/AiQKCZDhmSEAOTvWdwQkMNIp4CUg1wCybkvTAzY72nUikChkQ69hu5lzIIn/ABKr&#10;t7saAIldRRWBkbrYbwOSdbtNQRkC6Uqrx0npDWXp41VAAhsWlKUWgKQ4gZ/DogCA5aLnD0CyzEG8&#10;yd/3XvlMsSUVPIJUHx5FCo9kv1HITVlmrHNRcQuv4ziQsdme52PI3MtA7up3SyPXvKIkrC4BLixr&#10;XjFQfKzjGZCasTNTt2z48keuFlTqACSNgdmg/OsAycVaJO0i/0eBpIYUgNgWxcI/Clla5Pn6/5cB&#10;ye/DdUiApJcOW68qSwMCsc8B5H9nQmINEttKbF3Se+RACkIAQiGJJ4dYsxWQG6VgycMTZwKSbCxZ&#10;WOJKgMTCUoi+W40c1rJGPXwItnLNEEM+sfW2BvvCtKUPLeVqJWvFVFBVEwKJYk4Mdh8pJPEj3/O1&#10;mkv50gfJGjKosZkRK61IktcrAqwg0EoOG21AKFoPY0igmxvvd+hYBsHWAi8xJ8/NMonHsQKUdUh6&#10;uE4OdihWpTVI1e1xmNgpJhZk55Y1eDnlquDLA9ODAjKvN2KdPZNpBxAo2XpFFzcOf91bJWmUcXgz&#10;soTATAIHGLlIprhCCnAUkqWROcELhEBDp3E6DVSTs17MTcc3AKMwgE3HxJH8DIRASXKnJTCT84rZ&#10;lwWE1IzXUU3PW9+1L4w2HjRnpnMA6kihwm1Z1A299lxU8MSm/H+gSB4bzeuOarZmGQT4iHvpqUOb&#10;SQrYNypBS0vWWtmNMHHrjM/sXNiksLQLILOaDBpSATKtbKAdvPiBx1NhppV4ivaHKxM3fPtVTbf5&#10;+qRuH7z0vm9QBtAgOYJdHHKVIR6jhQebfRn4nCDVdfp1hwNYqss0PabjHF3kLgmUm4fg9Nti/ynr&#10;Ofu67oNi9usxgvgRQDmrg3K4koDicUgEoXi0EgE4bgNKAARIbg+BJIkDkD1n37QCZXrZSa8qonlV&#10;VhNcXO9VSRNQfr7XJju+1G3d/r6UpZgoIhlR3kNOv+bnkRtfurPZlF1lWWldEy29bzn+naxsuA5J&#10;H57ZnjNSxgWPIVFI2nLiVo6A3FxtHAK5ZLVCUkBmFL8FQJIhBUgKBVDIVwFZdCCDFhwr8+MaOLP6&#10;HYoHkKhkWVAvvgTk8wr5LUDqsR3IgVcDyUnO2wJyfzX/HJC02f9VQM5oYBOjhUAy2I8DiUIy4EtS&#10;iDnFYgADkFtSJL4HSHbo06T4GZBXXgkk/XEyguYISL2mvutfOpA01iLT6pbVgaQBcsphBEpX9jaQ&#10;Jp4D0tcbpcZHQM5JCfS8O1JSFD06etMmjwHJGuTzQGrQHwfywslAxk8AcvjyBy8BiUIW9JgnAdl9&#10;5g2HoxZF9Xr9e9b+yLKyKA9AJHUiA6elYm+4Mr4KSBTunwrkGl0CBGBJUKb1GQAkcFKzO3nrSweT&#10;9yYEkutEIF0dI88Deaww4EUgt8tyTodABkkdgFxrWjSiAZVYFpAJwaCBJyCDvYsBkMBBUgebSlIn&#10;BBLrWsunHcjddYEiWFIRvZAlrFUA5KYg2dH3LKUAJDEkisjzhDEkWdZXA1kRkDUHcqL/psPIBYwk&#10;dngegCynNTs1FF9JPahoCc+TBEhAPA6kW1YNcoAENBJAIZBkVFFEvpLVzGjQtugyrvtVZBmp6gEY&#10;gARGLroA0NoxtKAASZ8egCSGDIH0rycAWctErF9AkjACSD5cLCtQsiOF184kktZz8L8RC4dALssy&#10;kegJJxImBV4LZXtYaHakcIQBRQEc6oPVCk5QnpBVkg3WgDkOJLY1KyAHLvzSbduvCyQwuYVV/BgC&#10;medEZFllHo9d9wDJgTWAAByoYwgkWc8QyCpbp5LD3uax7/ybDiIx5IkKqb89DiTZ1FcBCbz8HMaQ&#10;vI4iO1H0ukuaMICShlW0ywRICuOnu0777ceBxLYC5K7GCfHk6M1TPiZ8POizA0iOa0hP9R4CSWHA&#10;iuDvsxk93q6AvN2MBwqZPjw8VxOkA7m13rKV6ILlZVNRyONAAgdNrfh5avhkIEOF3JGSAWSezbTz&#10;Y65cW1LHDZIpQJNa9schRgRIYsjjyx7/I0By20tApjQ71aXqqIcG+exwhw94gGQAh0By21EMeQxI&#10;lhWOA8kAB0SABEx+rslOTvVe8DiPdcjwQ+DEKSCg0gYgKZ2j2CDo1RMACaz+VTEeC/cAyeTAa61n&#10;l2zgxilvdMVaJI8fLn1Q2MBr5TWz2E/HPBQ/BHJpqtuB5HUfB5K1TuJWKok4Q4SdHlNdNGLSYDkE&#10;kqu0MPw8kCmA7LL+8+8fAekwLg2bHy93ApAjVzhd+LJACNfzDhVSMSRAUhsaQDZi872nHBwgcbuq&#10;r1ysC4ZAopwUexNDAiQAAiRfTwISyHgssqavUshQTUMg2e3hE4NAbOo1h0AmWIPkc1gessWBi1K0&#10;s/497w3bzwCSTCsTG0kdYsixjtN+fosDiULqPeYMlcz080CitFOdXwrIRcWQAZAkdYgh+Sw8qbO9&#10;0bZkPGKFdNzqRamCLmBgEZ8MaQjk9Ei/bTZkHw+B3BGQVOuEQGJLOfOjlIz4WiSwYFfXagBZ8SQN&#10;RQR8T73qi+uQwHgSkJz3AYQcO3AcyHDZ4xmQUptaEF8xYOdGOOB10YGkIIDbAPMZkLRUlHoLHooI&#10;APLuliYRDWyyswAYLjdgXbm9mZu3ie5zUrt5BxJw2DcZAllXLAiAlM6RKAqBRKmeB3LY1Y6N0gDZ&#10;yC0fAYkt5vFZg0Ql99s5TTRyIXrNJGsCVUUNnwFJoicEkjgW+xzuKGFZhuKF+f7LfjAs+yGxRwwA&#10;DmwtL7IBNwSSrgG00n8GZFgc4OtwsZOBHL360VFS5ziQ/P3KiNzHVIcDyVLETNfnDg6KBkQAFQIZ&#10;GTiv+9702ykMWBo8I2hedwgpDDgOZGb6+nM29NcBku1X3M7vQyDLSzQ8HhaM/Q5kbFSvF6eiyWem&#10;+4zN9Z7zhsj1OLtdAiCpzgFI4kU69o0rFOAwpU2NBd5fgFwNgTyMIe804p51nrz1hStkUKnzDEjc&#10;ioB8alsbLUutRKycTVijkDoCkgRPCCSbi6eH+xzIu1sbgiZQSICsFTJWEGxbDmRd8VDUliYHXMG2&#10;V58ByanKgI0ShkDSMQAgqdT5dYAc77vh33OFQAJnQUAyEQAkCokSAiRbrQCS2wDyeYVko2+gkL8K&#10;SNb//Pb8gu9zZDPzy0DqQzsEkuocdoa8CKR/fQFXXBUUAAAU0UlEQVRIdnAQ6w7ePO2FByGQd9YA&#10;Ug6hHag72eGVOUFxCDEbj1H2yGSXA0nMGwKZWRxzIHlOkk5HQHafAGQkAJIUPQOvnZ4SnAGQlI39&#10;OkCikAAZ7vYASOpZy4qZyFgeB3Lq1qdeIQNAoV0FmNzsLVvoO+sleNwOkMSQwTrkcSD1Hp0AJH/z&#10;IpA834sK+RKQUsaaXi9AEuMBJJMTqkj8GBm85HE1dr0iSAGSqppvA3INIGVps1RkHQFJlrXHFXKv&#10;qpjysHSuqfeXrVvl5TGA/NrWVuuWjOpBakVrFzPWFojAwElV4Z7IViVrEwPdirsq9mB3W7Fh3bZW&#10;G15cToeBrOLDTSnV/lZDMCVtYVwzXEmx1HpFllWWq8kRdwGQm83SkWUdH7jlReZBpQ7F6DWPW9uV&#10;3DMgsayHWdbRnmsO4G39zBIJqkwhQVF2le53PBcqGAJJ3EXLDxQyGMRSOQ1+bg93TgAaQGJNKUvj&#10;Z7KVfMW6ktSp6M3lZ0BhkzJAHo8hKUBnsf9Zo6ukLY13esE4ReqAiFrRDb3hdakjbj8DtRPoxZgU&#10;8rRX9rDli8dhSYY9kRyDwMnIvOblKQ1iTTL8zWopqgnqkgMZxpBAGRxHNyS1FUx6XoDEslJcziZl&#10;BhJAErN4plVgURhASp6ZmiUR4qjeM+8cWVZgZAmAQUn7DnZwsCa3yubl6KgNXgyyrAAZrkECZVGD&#10;PKb7pgQkSkRd6fTNT/w04hDGUClRr1Ahy5EAyKVBkjpBvMn9AAq4+JlYMYQM8Ph7AANIYlXUMVDa&#10;Yf8bJgziWF4Xr5NSv95zb3usyP+FOrKcQ4cDvifrPHbjC8vpfeEwHJaJOBAHALGsLOTf1piIj9+y&#10;0Y5TAZC6OLaBs1Ta+XnLLw7rPRh1cO/o82Hr2lzfeTtoRI1zISkWoARvvOOMHrc3AHJjvelArgqs&#10;diGtGCVQyLJUMQQSQFj2WK9QV/oMyJ3NttWrOcsqPtw4BJIOdGwkZqF+f6N6BCT7G3ncEEhi1YnB&#10;TgeSLCvPhUKGQJLZZS0UFeTogcTCuGdZQ4UMgSQmLUgdS75/8tcDkoxlCCSDeErxVQgkP4dAopAh&#10;kNxOGw9iw/Bk5eNAstgPSAAIkNSxjnae0++DnR4AiWI1dAEjF5YahXwGZIcXnbPlKwBSruMQSF7z&#10;0mSvl/7xNy3ZX4CMacbmdQMkCgmQqTkOoe1zi4xl3ZZC0sIDKAEy3KD8KiBpjd937r0jywqMIZAJ&#10;weVbqhYHrC2FbMUCIJcGL0h5guLycB0yv9hn0VG5jxeA5DTiimAJQeM6blkBkiwryx5kWQEqBJK/&#10;4WJdESj5XQgk2VsgBUhuOw4k8Sn9VpkwOK+DiqCeswA54GqIOqY02ZDIoWqJxA5A0hMHGGlYRc0p&#10;db/Ur2JLDzQmiL+JIV8Ekq85xY95xeioJveliH+m94xgjPnF+iSTI+V0090XAfIb29las2RMg6WU&#10;dYVs5Q+B9LiQRfxVh3VysEeDuGj3d7aeASmFrAsegFwnntus2UY960BWs5oFHEjBIFCeAVl8CUh+&#10;pmDguGUNgCTGo2C86ZnbmeEuX/ZAJXmcsJDAgUwLjros6CuAxPYBJJnXEMg9j89+fSBXZT0AksQL&#10;SwnAiGUFIBb7ARIAKZdjp8ewZr6wsPxFIFFJgOR1kKjpv37KW3kcB5KtZPuy28eBxLryN3U93pgU&#10;j9f9bNkjWIcESPr28NwhkCR0UEhmdkDEsgZAjgpIxZDPAdntlpVlj5eAnO6QrWORvf/XBjI5GUBG&#10;b9apGx/74ackbkIgAYYsa2Tggqwo92XdcUAW9kuPIbkPcIVA8hUgsZ3cF+gAmvXNF4HkK3+DgtNv&#10;FUtN7x+SUH3n33GF5CLhghUHSBSShmDeIW5p2GHkQilRSGJI3kc6xcV+BZC5ebrTBfdl4pvqOW17&#10;teVg2aNEmd2CPpvzNnbzTKCQ+7ubljysomkXpZDHgGSxnhYcIZDtouK97Y1jQLasJnhCIHcFIKf8&#10;sm+xlIo8BySWMp8QNI2iIA/2Q4ZAElMSW/J8IZAUI6xKfYlFUUgOLJ0e6nR1JK58EUiyuL8KSK4Q&#10;SAY5MWQIJLEi1u/bgMT+kayhQIA9kQGQwZYqKnXC/YzAxA6OIcWFx4Hk9wBD/AiQxIO8jmdA3jwC&#10;Eqi/DciKnhMgKacj9g2BrGcEvGLUxOyATw7ejEtAchhMCCQwkkRg/etFIFc1mDICkmWPF4EkxkxO&#10;33Igi1LPtpSjHR/71QopIEsCsq44EiDHb3x0BCRA8ZV1SB4jUMjjQLIOGQAZ3vckIE9SSP4uBBKF&#10;pL8qQPI6eS7aVwIj6sjif2Lipl8AOd93UUCecpsKjIFlDRSSGBKQyLJGR278mkDGFH932HQPlTpL&#10;DmTYpS5KT6W+KwD5ld052LFULBJ0hcOyngAk1nFqSL4+n9OHv26bjZoDuS0gq1LWHN3LBQdLH8R8&#10;HKLDuY+08gBGEjcoWG5FM4ID2VJcGhx/jlJSVLDVYt2yYtuyro0S5XtLbl0Bks5zLKWQZSWryhUC&#10;ScKIooNvAzJM6gAklpUFdgeyzXreiqzwlSMg+flVQDK4SdZkNWtSAA6MXChfMabBKOCAb1dwJOb6&#10;beA6C8bBTg9XR4DUV5Y8AJJ4ELvKazqukFVB5kBulg4t64oDGZno8YQUf1OSTR6VDaU8MCxoIOYF&#10;SDqjJxXTUrbHOiRJndEbX9qcgKSWtcr/pCsEknK4AMjRAMgZqTu1rACpOJGvAEnqPzXTGSjkgmJU&#10;KeRqCKTsJkecNxSjEafVlgc0IHs12K7KWqI6UkgBOS0gJ25+7MkVQPFLgFGpEwB5IwAy1m/zvZ9b&#10;z5nXHV7uXz68f1Hw0YkcKEMggZRSOGJIlleah4meEMiVsStS0S5/fUAZ6T+nieFjgR4cLZchfpQV&#10;RyU573G2+5w3NW4dqiNNonmvgi7vOIl5LwJgffckIMMYsrAYwAuQK5O3bLbvrBRyydchOV6A7XDE&#10;ofGxzkAh793d92WPYjqmuCQl6BKuZsEhOrTiYBsVTY17ZJNSdnd7zbbaivdIwmw0raq/yaWWbAPL&#10;KjtJ14HZ0W7LxefcXm41pTqNghRzyYqyoTuK+6hzpefqzHC3Bn2wVYvN0VuCld6s7VLa8iuKa6WU&#10;HBdwW0obI6nTfVUQ0Y+V+woyvS7UsgiQyUVBF3SW2xGQs0M3LS/wwuO+6Ty3LSjbRSk1QGpQ70sh&#10;NwTepBQyobhgj10UhwrJhmTOZgTImkDaUlxIIieiGTE932+3OUpMM+RaQVZUEJTjU9ZMz+vnZdur&#10;pyyj2GHgqoDML/lt7eyitXS/hu5DFpRmyZXEnJSTooElG7yuGHJEgyEmSPRY+82MPdqqSImJ7RN6&#10;zdO2PKm4a0Wzb3HFCgJ0tEuqpInlwbbed/3PTDJ1QZ6aG/Ln3yKeRSEF6vC1U1LIKxpIsvfL41aO&#10;Uss649m9mAZDZm7AqpoM2nqNyeke67so9YhK7ZITVkRFdFUE34rUc4lJSRNOgzhUajtw6QPN8OcU&#10;D4171wGushQyJ+VZwrJqsBci/YrVBvzQmlHFkTWpaGFRE0ykT+B2ywretAilc4KmpHizGhMUvV9a&#10;p1SPQ3v4Oc82Lf0uL8BiAiwxqVhWP7dSY3qcXus+9wsN7qt6HaN+/7ImgPpK8DzRsauWne/R65KV&#10;1XNPK5Yb6/jMigIyo9tXFD8uC0i+8r9O3DqnuO6CYu55AUm96aSeS25CcWBFSrmmiY0zIAFy9BDI&#10;rQodAOYDIAsAyf5JuQ65oj2FSysT3R7L79XidreV1teEXuucLUs84uO9NLl6Yvfv3bF0MmoFgCzJ&#10;0uXjXvXCacioXdCKo2yjAzctrQG0v4NVrdrmquKW9bLVNHvnUgv6uWS3d1v+dWaiT6o7bfRPpTMc&#10;C/b0VS2s0MuGFv4VDaC8TUvxmrmo/7wruLYVMx4IsDVBno/Kmun1sMeRYvL43IgU4arRZY6NyFtV&#10;zj4UgAKW2tnc8rRuk9oKyF2p5FS/LI3ekLsbZe+p453nBCW9UdOatVCqvTUposCbFghxzWZ76wVb&#10;E5Cr5bhAyNm6rKEv+GsQA/O+4F0evS6V6FFQLsWUOlIu1UzO68MnUTJnu5WkAvisPrwJBetnrZ2O&#10;aCaVCuo9Wtf/uqr3NaMYj6san7FWmvKpiI3cOKcPptMfIzeveLaZs8dyBnv6H1fzmkSkqrEpWVZB&#10;QyxbkTotyj4zIdCmZKeS0GshazfvH25J99/WhEIBNIvVA9ekkIPXfYIoCsaygK6sTFtW78XyuCzg&#10;nCypBgcTR0L/X48Ukl3wNSlkUWDyfCVNTvHJbk0cNx3ghpS8ujJlg9c+sanuU5qQZOukPhWpUElA&#10;ZhWzzZGoATJBVVjqt6HrH9uwoOR+/FzU7YCyIiAXBs/pvrcEspRQqjjbf8a6zv9C9+vVZMD9Ov32&#10;ouxrVNY0pbizqN81ZFH5m1tn3xT8N/znku5Txbbq7zLztzQxXLac4K+saLIQkGOdn9uIgMxLDdPz&#10;fRaTnVzis53r8S1pIx1n/f1iEmWS5P0qCMgE5Y16T9YKC15MviSIh26w24Na1mVv61inI4MUMqsx&#10;lZ2XWis02deEGVfIMdl9WZNkwg9l2qkl9Rpn9Tl26H8ZpsnV1/bg/l0ryaoCZEMzMdnRckYzciIq&#10;BapKEdelapxU1S/IFr0V5MGObKtuY9ljrVGxnIBulHNuYzelnrMTw7ayNGs763Vbb5ZstV6wrGLC&#10;ZHTOq4EONptug4e6ZU9kjfekwlst7C6dztesWcpJYSX/1aIer2J7un9kdszGBrv9MbdXq259ycxu&#10;6ff55JJbXOpjtzU4t1pZmxzWoJHSHNCFTv/4uiDZ1CTAREOH9VJG1lKTBc2NZwalegujrqQbZD0F&#10;5IbgbSj+S2vwVnN6swU1KrkgexfVgF2XBaF9xhq7PVAlwY+tJHGEbSZO7JUqhbaU2I/4ta3nS0uh&#10;oorx8gKiqfixJuB7dN/JPlkwQcHfYq/vsrNF1nijwoTTb4sTl/W7TsWNA5rI9PcxxVsJqUa8W1Z1&#10;UKBKoaTA0al+3W/U7femVL0qsIZkEyPjl2SpBWJiSHGwlGm5x3JL3Rafvu5fa+kRzewsCdyw4dMf&#10;WEv/U0szfHVmwL+2NHjzE1csNXzRaoJjW0q0LiUav/SuRbo+s+3UiK0KmGak29oCoiYQYn2n9TdX&#10;rSVw+JuJy+/ZfMcntiZLGt5Wneuw8sx1i/efsswYj92h3/fZUs9nNnz+DT1Wj7WjiiN1ezPS5Vdm&#10;9IJl9f/UF27570vT1/y+xamrtpUcOvqbhu7L71LD5/W7G4evK3gdc4pl64rxSnIeaTmqpMZBWd9X&#10;9NmM3PrEImOXFM+zM6fX35+cXm98qtsBrim2RgnnBi9rQvrc3VEjNacJQEqqMVOTqqbmdF+9Pt7z&#10;3UbE3+eZgTMSEqlreVpjb0ahzLhN6T2KTt6gydXXduf2nmLAFUssz/mOCYDMJmKWjC0JMg3QVt3a&#10;tbLNTYwJKCmCJ3SagqwiWBoatAWLR+YFGkDKijbrNjOuWXdx1tbXGtYWaK2moM0mLa5YlZiT5ZKa&#10;oBvq77JiTgN4a9VWG1VbawowQVnRY2WSsl96/lUB3m7VbGpyxAYHFC/osTbXm9aql6zdKFuzVrR8&#10;Riqtq1GVqgnGupRtZOC6xRjYUsxWLeMTBqdDc6w6k0NB999WbLuej2kmvqEZsl/fx6UySU1MMVnx&#10;mJUV2yVkb/Oa4XjMlqxfZLbXFqa7rK4ZsVVZtrI+lLwgSi5PaAKYtob+blVQxmRJO6587rdxdkoZ&#10;qyjrUpYCrei+C/rQE/rgCpqBc/r73s7zNtKnuEjPl9ZE0tLz7a6TPSXzvSjrrLhHdipJAiLGbpFO&#10;XR2KRa/b0oSs3mKnXEWvT0KRmUFLLAkgvd61hiZYzdp9Vz81Oq+XZTuLihWLMY4bGPKC9sj4TcW8&#10;wKnBqd/N9V+2G5/9wlJTPYo32eVAaZmeU/87uz1YW6TwmliLa+jyxzZ587RVdZ+SYteq4vGWlLM4&#10;P6DYkubHNyyrgRwbumb95z7QbVf8vgXZ3txMr+VnOC7uli32nvetTmESib4+Xad+4d+TYMprImQH&#10;SX6WdcXrvm+RNVIKFyhiv/XFm16qR8GCP4b+pqj707AqNkrChlrYQcWeXX4eIzF1bpbjDrpsefiG&#10;X8lJPfZ4p13T81ImWaAYQI/D+xQjBhy84lBWZNeriSmb6D5v/QKSpS/cC+4jF0GFJy06obhU9p9l&#10;slqSA6A6PUvPVq1NjR06DKCsw7fO2uCNUwD5lT1+/MD2pHgHO6t2//aGPbi9aXd2t6RU6/p5zx7c&#10;PfCrLbXaWmvag3u3jSMIuLj9zv627W9v2D3uey+474bUk650D+/t28P7uh4c2O29DdndNbt3Z8dv&#10;e6CrKUDu7G/5/R744+m+evx7B7t2oOfn673b23rcfUHbttVm2e7r7+7f3dVte3b/zq4s957d3ddr&#10;1v9w/y6PvamvGxqMSVnqip572x7e3dZ9t+zBneCrn1Gyu2YPuW1/Tcoi+9ks2P2Ddf/5/r7eCz3G&#10;vTvrfjz7nb3W/7ems9uNEASi8Pu/W5MmbXe3u9sVFfwXBNc0vWO/Q9ILYwSBmVHhnJEBrql37+DI&#10;F2D4CbmU5mi7pu02p6XBbhaZKb+P2QM3bfWJ3o57e+pwOZIfOfup4mODH/qWa6VpndoPOj/gOZRg&#10;n2tkQb6EPHHNR1jh0a5w7ARa2JE/ygPbnYHzmj54LWsNaTuHtFqQBrx5NsiPHrtFxpaRj/pBJSqb&#10;Jgtv58CmUWseKfa1xKl2pHVFtho45uc7z8egQwUyko9AXm15wqEB3BPQWTrID1D28qTtbUanuUFe&#10;rTgI3RHPH0ze5CcYsQkorOzZsmj3NNK5X3mKpRUFkm20jKjqH4Dt9vZO29SFXTatp4ReQfZzitfl&#10;2dC+7K5fbi0dqaes0v7L6KyYWtEv/SeX/QPnBwipV3TQAn3S5rjuVA4/XpCBzv72hb3RH5vEXjuz&#10;adKKoX5o1fLDMzG8Q3JuajLNWz58zdGAKBWdRP4Kr6fDD3wzTz+iL0iTwWliADl4937DkP8i7zbf&#10;Wvd9zsPjnl+2u3fMY6/pBQAAAABJRU5ErkJggg=="/>
  <p:tag name="ISPRING_PRESENTER_PHOTO_1" val="png|iVBORw0KGgoAAAANSUhEUgAAAMgAAABPCAYAAACu7Yr+AAAABHNCSVQICAgIfAhkiAAAIABJREFU&#10;eJztnXmYZkdd7z9VdZZ37b2ne5LZ10wWsmcyIYEEQhYCArmCIEYExZsr3vs86qMoFxUE9cpVLnAR&#10;BR/0goiAwcsewSQkIUJMJiRMMpk1M5m1u6f3fvezVN0/6rxvv71OT6bjJcn7nafmffuces+pqlO/&#10;+q31O4KFIQDfGOMCziL1WmjhhQABxEKIGAiBWnIMwCz2ozkwxqwEbtu1a9dbxsbGLkqlUv1CzFu1&#10;hRZeEDDGUKlUQs/z9l5xxRX3+77/j0KIx4EqILFEModQZs/6tDHmumPHjr23VCq9qr+/n0wmg+d5&#10;/wFdaKGF5xdaayqVClNTUxw8eLB43XXXfVAI8RXgKAsQSTOB5LU2v3zw4MHfyeVyK/v7+2hxjRZe&#10;rCiVyhw+fIjNm7felUp5HwR2Y4lE00QkdQpwjTFvP3z48Mf6+1e2p9MpzIJSWQstvPAhBGhtOHXq&#10;FPl87hu5XO6/AieZJhADlmIwxqx+8smn3t/T09MijhZeEjAGpBSsWLGCU6eGbzLG3IElDkWTZCUB&#10;aQyvS6VSG/P5fIs4WnjJoE4kPT09qbGxsdcC52E5R4NAHMD78Y8f+5kNGzZiDC0CaeElB99PMTY2&#10;vuHAgX2Xbd68dR+WQARgpDFVd3x8fHsu1+IeLbz0YAw4joMxpm/Tps1bsYQh6+cdcKXjuDnHUctG&#10;IELYshzQ81qnW2hh+SAE+L4vQLTVDyXFOKDxU77V6pdhIgoBY+MTjE6MYGbNbHMaChSImYZnDWtW&#10;rW35YVp43iGklaiYnoECrA4iGvN4GQhESnjs8Uf4m6k/Jd3mQ6iIdQRGo4VO7m6Sf/bmAgdjNAIH&#10;KQRCSEReM7hriE/eeBebNm1qiX8tPG8QkMx9MeMQgIPWjYpnOweFgHIxYDgepv/lnaxqX0+fXkWf&#10;WkUvfbSLbhRuci/T1BKBRjPBKKNmkGE9wEjqBHt7d7Pv0D42bty0LO1roYX5YGaqAzP+curqiGn8&#10;99whBIyNjDGSGsDJKgJTRasYoQxCCpSQZEjj4eGgMAgiIiICKpSRgNAGHcbUooD8qjb2/HA3t+rb&#10;pgMBWmhhmWFMff7PnWDTUbrLNPnKlRJjDFEpVzkeHGMwGuQn+jGEcHGSfwoHmVBmjEYTERESi4jY&#10;WIKJ3Qi3XXJ4ah/GGKQRLfpo4XmBMLbMF7rbELGWw1hkAKEkhaEqD5z6FqURBx1FhBoiIDA2zjho&#10;upcE6vH0ngBHJIqRA32bMlxRfCsIgZ73ji20cPbQYo6Y1YAzI4ZxGSjEkS4ZlbPXkgZH+bgyUc1N&#10;U8WGw9JQNzvXTcMGg1YRmJDOdE9LtGrh+cWM8MSZcFj43HOCkgpf+Ehpv0vjIIywJlyMJZJ5qLV5&#10;54oxGukYlHDIOtllbF0LLZwZGjrIcoSZGANKOXj4AEgpkVogGmxKJlzC3mg+WhECYiMQSoCOyHjZ&#10;lom3hecdC82xGWbes74JoByFJ/xpT3rjS51I6k7K+RhJk+lXCrSpkfZbHKSF/3+YYeY965W6zkFk&#10;yv4thLUOsDBJzIRo+EekEpgYMqksM1SXFlpYboiFp9ZZmXmFAKVm/p1KpUi7KYhs6IjBJPrHmcFI&#10;g4khn8njzIjQn4bWLCcDbOGlikUMVM4S6swLJWFyssAPH36YSrXa2J4b1yL2jO4ls66Xqiw+5/ZK&#10;BZn4HJ7avxsTuglnqesuBiUll15yCeeeu+o53aOFFupYbPl2qHsYzoBCpIChU6MMF4q87nWvmXEj&#10;HYN7f8S3Sv8TSD/HJhukVEwFJ7nhuht4xTXXzGyasW3Y88xRBodO0b9ixXO8TwstLD7tnxsHkfDU&#10;vv1cGj7G5L2fI53vRSswrovj+YiTJdw1W4jFieemNhgQEmrmAtL7P0E8+UmioIyuVlHtL8O/8GfQ&#10;p55l/cgxvnW8k5t/7t04zbJeCy2cIZamgyxhNgsBU4Uq8uhOjj/+Qfr7NiBMgVgKhOtiUlVEOcbB&#10;wYj5TblLgRACE7h40RTVAkSVkLhWRDGGE4RomWL88W+Sf+pHBK9/O25ru3ALZ4PFzLxn4ki3+z3G&#10;KBx/lm6vH+HnMcrFOBLpKmLlgK7izvLdn1ZZN2ASk5cxSdaJUOC6aYwUCC9ER4A2xBqElyVO9+O5&#10;cPjZQ1x08cXoeCkj0UILc7EwB0ncE2apFGJsTqGUqYJyMYBGUA4EeyZjglzE05MBrgZhhN0kJQAj&#10;EFIkbpG5xIOuh8DbIlD0hoIHTxRYvcYlPyK4sEsSR1V0GKGkh1Y+6faVnDo1tHgvW2jhdDidFWuR&#10;OjMhoFgqElYKCOEkXEEwFWo+f247111/GfrRcbzgO6BjDAopBaK+EQrm7Mc1xoC0BKWNRmhBHMb4&#10;QYR4020c66qw+5v38zINURSgowAnnUe6WTwUp44dWtSW3UILp8Py6SBAuVjEVMeRKWWZgzaYlKBz&#10;fSfb2s8nzyg/CO8FoVHCRSkJQiIQ82RrFBgzbUkTRmCUxogAE8Al8VXUOkc5vPFH8EwVdA0TVhG5&#10;TqSXRaEpnTrWtCts+SClLfMJhtpYH8xieo8QTdeoB2IaMBript8qZa1yYLsQRQu3IW7y/dT9UM3n&#10;wJrg6zBm5r0AXGfuucXaMH/n7H1m901riBcRdZvvM7s/jTrJdWej7sw+3bifMRaR/M843N1m1oqR&#10;cW366gZExrC/+gx//7UvUBuNUJtD/NEsUWxNtkLIhIskPvWmh4GWdguusUUYSUZ1kl3v8Xff/wzB&#10;/grtfUWMdjEmRNeqIBXCTUMckfbFsgQjN0NKODpU47F9U5Rq8Ywx9D3J6r4056/N0pmXBOHcB6ak&#10;HavHDxT54ZPjDA6ViWPDit4Ml29rZ8eF7Q0n6yO7J9l3vGKv7Up+7tUrCCM7kU6MBOzcO0WhHBHG&#10;hlu2d9Pf6WGA0amQR/ZMMTYVEmnDjgvayWcU33tkDNcRaAPndPtcfl4bbRmblMN14NPfPInvSvo6&#10;XLZf0EFHTvHwU7YNUkBbVvGGa3uJFpjodaLdubfIw0+OcWKgBMDqc3NcfVEXl2/NEkdzcxw4Cv5t&#10;1wSHBqsIwFGCy7a0sXlVegZx7zpUYtczhRm/NQbacw6r+9K8bGMWV0FwOiJeKhqS/XwbpuSsSku4&#10;mETjiCgJq7Lqtz4VszMYZvLq3ZQHJlCTOeLYoJRESNnYa97IyyASwsJgVF1f0TYwXzkEpYiBzBGe&#10;vXAn+Y2r2PaFfkR/DzoIMFHZXtNLg/AoTU4sT7h+EwRw8lSFj//DIR55ugSugNhMm+UUkHX4o7eu&#10;5t1vWENbVjVWQiXh5EjAp778DB+9a9DOlFrSOE+AFLzjxi5+8x1b2LYuzehUxB/97UGOH61xyVqX&#10;1718Bb5jJ+Ge/WO87U8PQCmEgZhPffwi3nVrP1rD6HjAx778LA89MgGPRwwO3sDjhyv82h1Pwstc&#10;294un4c+fD6XX9BJpG3b/tubn4SLHe54TScbV2XpblPsfmKAX/+z45AVvOr6Hm5/Re+8XERKKJQ0&#10;r/vAk+z89xE7GEGiZ3oCjOHKq3u4+0MXk/Zmcgcl4b7vH+VPvjhiXWSu4pO/tp7z1qxpcB0p4CcH&#10;C/zqHz9tw/cEEDO9K0IC7T5/fedG3nlrP2G0jNxkHk4iZ3OQpZSwUiYcHQItkEphlKA36/HlIytZ&#10;+9A6Mm4/lbiKkALHlTiOREqFUtKGwKvm4iTnBNJRSCVxXEmsQ2pxjbbcZjZ8dh13mpVEgBAGE1QR&#10;ysHJZJFuO7VD9zVMystahMCRJDu4DFtXumxf77GxzwUloBDxB797gP/+mf2MF+yCIQScHK3x3r/c&#10;y0f/8rh9ennFf9qe4U1XZUh3OoDhc/88zG/8r908fbjE1nV5LutzQMJQxfDEwQJSWvGjOFGGwzU7&#10;+bolP9w9gZB2HamUazz046JN3vS2LoSSdrJkk11nvoDBKh+76yhHh6r1NcnCmSlSIbCLgGO7Nt94&#10;CAFjhZj+dz7CzgeHwRGs6lbcflWG11+WJt+mwBE8+v1hXvaeRxgvxg3dUCp4aNcUD+4uJcRhx+/Q&#10;vlHGS6ZRr7HOKQEKHF9w0bkuV67z6OuyOUaYqHHnm57gE189Tmym+3C2ZT6cMQfRMZQni4x9+2my&#10;m7px1vfgn9uO25Xm/BVp3nMsz5eFYs8FGaYmR4gKGiGt/iGFnBHAaO9tOYcxCik0SEVMRK4jSy67&#10;gsvu6+aXunOs6tZUSoa4ElKbnCSqhNTGDaNPnCS4d5z475bW/iUjGQ9RDz4e0fzW723l4o05hkar&#10;/OixYT733SFOKvjbTx6jq83lj35lE0EIew5M8NUvnIK1iva8wx/+wjp++Y1r0Bruum+A9/3NQYad&#10;kPvumeTxV43w5tvWsnlVCh4rM1A17D9S5NoL8xw9WeOhPWXoStiuL3hiz2RDzi9M1eBEAL2SX7+q&#10;Y9pZWo9dS4jlrm+P8fZXT7KiM0Ujg5IQ03Xq/a2v0E39b4bjwD/8y3EYLENOclG/x/t+ZSO3XreS&#10;SmD4zgMn+MjnDrNPhJw8XOKue05w5+1rCEJLjMePF3joZGi3jQKkBQ8cqHLT3glecYnlcJi6hAHE&#10;cN2WNHfesYVVvT7HB8t878GTfPaBMbjG47f/Yj/ndLrcfn0f4dmKW6ezYjU2ri8CAdSCiLBQQJYg&#10;KtWYfOok5icnwFGoNp/2vhy3PtqOmMyy/2pFIT1KOJaIWtilr2HqTcQVYwSg0UaCgnRnjkzUyRX/&#10;1+dNGFKlYU7sL1EbLRMOPEPuyg34vdupjkUUnhmnExgZL9DVtnzOQtM8cQDGDRvPyXDxhgx6fYZL&#10;t7TTllX83hdPwAb48/ce5bfetgGjNR/95iCsFDCpee87zuFtN6+y0oKEt7x6JUEt4j2/vw+6JJ++&#10;d4Rrr+rnnPWdkB6HquHY0SmEXMlEIWDn4YrlHrEBJXjqaJmjp0IynuC+XQXokTCiuf6iNlxXzGh3&#10;f16R9iSHqzU+ctdxtm1qZ0MmNbOfzX2dfXzWs58oGR55eDARrQVvuXEFr7t+JUZDzhe85ZZVPHOk&#10;wJ98ZRBCw+OPDTF582oyvmCqpDlyZAJGQ3DhtTu6+M7D4zx2NGDgZAF9cedcmtTQmZFsXZVh6+oU&#10;l2/OcuHGNqJ4L5+7fwyk4d77T3Dzjj48dXbr40K/lc2OwqXwoEq1iiiXcLtAeg5O1kfmfYwrCQsB&#10;E/uG6Ty6hxv/bICLv+vS5Z5L5hzX+kAciXIkSiXiliORjkQpacWrlCTXl6ez0st1dwluuPsotW8/&#10;zImv/JiRe/Yx9fgRqkc10cQ4AG4ujdORxQFGx8amLVnLxG9nLBoC4tgQxRCG0JVX7Li0l2vWpa02&#10;3h3zwONjCGP4/g8m7KR2FTsu7CCbtpKs0XbhfuUlnZBW4MDDOwvUygFbNrTTkZIQaYZPFqjUoFaq&#10;8siuEhi4aG0G1xMQwyO7JwhDzb8fKIEH9LtsXm0V18aOzZrhDZe38Ys39kIMP/rBBN98YGCmxWgR&#10;qcHMGg8p4fF9kxw8FYKEVe2K887rtm60xBIlgQsv6CWdsaLa3pMhuw5O4SjY+2yRe58s2QQEyuE3&#10;fn4DHIqgELHnwCRDY6FlaGYmwWoDsbbjXgtgwzk+123vs+KjhIMnq+w+VLDi4vMgY8nmPenmNAWg&#10;UqkSlKaQKcs2hbRZ6aSrkCkHJ+tBLkvf2kle9fdDbPtihXR0LrnVGaQDMiEMlRCGUgrpCGRKkl+Z&#10;p324g1d8ucbL7x8g4xYxvofMp1FtaZx8CpkFXSti0DjpNDLbiw+MnTqVcKPlK3MmDdPjFMfQnvfY&#10;tMK1SmSb4OBJa53hsaqdpCtcfN+Z+eANeK6CVXbXJU8FhGHMled1sKHDikiD4xG7nilx5GQZxkLI&#10;O9x4VS/rcwoiw/5Dk+hYc//eMhh4xfZ2pOPMbHfVcOHaFDdc1cfmLRnIw29/+ij7jtagvW4pmeYg&#10;c/o7z1hMFiPGE2NDd0qwotNvmFzr5tf+bp9e1158vGaYKkZICeMjJe7fX4EYXv/KHq44rx2258GF&#10;u3eXOTJQmjnJm5vSND/jCNb0ZzjXs30YKGqGx4Oze/bz00ZCIE0PfymlXKlQnppEuJY46ol4hbTF&#10;Gv8FWjl09pe57d4Btv7tJGq4j7Y1GaRvlXHlKqRnCUWkJW2r8mSf7eDl/2eCa54eId8To7I+TspD&#10;ubLhaESCLk+howiVSqGyeVygWp46o34sZTGZMWmSh9dcx3Uk6cRyM+Nh1sVHVy7YJjxpvyiB1obO&#10;PGzd2gGRYbSs2bm/wM4DZUgJbtia4+are1jVJiEyHDk0wch4DQ5VoWK49dI2shkXXX/YVmJFCti2&#10;qYN3vqoHIgnViE986RnYrKbbtchiMKMk166b55UQuI5sHK/XcZVEiekhkxKGxmJ+vGcCpiKY0PzC&#10;q1fge/BL13RBDE8+XWLkVJFIz0Mfs8ZcG0inHHxVv4dojPtzft6LEMk87pjFEQY1wsJUorzOtYvJ&#10;ZG4EQlKWCtknefOBcTb99QjRoW7yqzOotEC6EuUqlG9oX5dD7uzgqo8NcW2xgumQVD2X2HcwKYVw&#10;HYSTeMukQpcm0EGI8n1kKoMESoXJM+3KophvwJqPSQEThZBnRyJrcSkZ+rusf4Itnm3r0RroeMYw&#10;ieS3DNpVj3XWnqs1bNvcDjXD0YmY+x8f5dEDRYgM11/UziWb2+js9kHC7mM1/vmhYWgHqoLt5+Vp&#10;y85NPq41tGXgiot7uXJbGjzBZ+85BalZj30RR1kzPFfiJT8dqmiODVXsIlm/jIDhyYCpRGH2FHie&#10;Ymi0wnd2FSElICM4NFDl8/8yRBQba1DA8MATEwyM1uZ1EDZDSjg6WOZk4obrSAnyOWdRLnA2mDbz&#10;LpUVxTFurWzFK2aGmBusub8EFKVgUgkGjWLINdwyOcXFfz5M/ESebF8GJ+/gtCmyG3KYb7Sz/f3P&#10;cnlbzICEYSQTSlJUippUGE8hPYVwHBAOunyKOKii/BROOocDjIyNLr0fz5H11ie6EFALYd+BMb77&#10;46J9yDXJzVf2EBvBla/usL4BHfPgTyaZKMQNo1EthHt2jsFYADFcuD2P47lEEbzmih44ZDhRirl7&#10;5yg/2leEUbjpsg7as4JLL1sBBh47GfCRLx2DtMC7JEsqm2r0fbqx9u8ohh0v6+COW/otR4vNHIIw&#10;dc90k0d8NrSGize3sbXHAQMnJmP2HRyfSfwSHn1imNGihhgu6HO4cGMbhfEyO380ZU27ecnvffIA&#10;d374Kb7w7ZOWk6YEf/V4kfGJWmMeNaeQrnMJIaBUhQd/OEC1GNvxW5Pikk3txPHZP+/5CeQMeIgA&#10;gloFPTFsvanMnkTGeoNcB+M5aM/BeJKSdJjyJNfmquz4izHkwx6ZnjSZnhzx5zPc8Omj7Lg2zbAU&#10;VF1F7Cq0pzCeAykX4bs4nov0JMJxMUGBuFREuh5uJgdZmHpq53OLq18q0lCuRBRKEcNjNb5091F+&#10;+X8/C1LDqOaDH95Me07ie4r33LwCikC75Hc/e5wn945RKMWUqzEHjkzxXz56yFqfCoZ3vaKbrg6f&#10;KIZLN6dhg4eJNEElhtiw9uZ23LRPHMPl53XYrHsCO/ih4fbNabIZd1HrXRzDK7ev5I2XZCE8zVor&#10;BHFsmCpqCqXQlmLIZDGir8PhyitX2CyA2vCVe4b4zr8NU61pqjXNNx48xT/dNwRYIrzk0hW23oMj&#10;kAI0XH6OxzUbfXZsTnH1Op+1HTZWRj9S4PiJArVwmiAQEMWGYjmkUIo4NljhQ3+zh09/b8T2P6+4&#10;9aZ1ZPyFJ/jZwqlfeTEqqsMYqNUCgvEhhHISLjItyylHIV2FchSuEoRKEkiJJwWRlESu5NINmszn&#10;SuzS7YRHNDf+aJSt12QZLUeksx6uANeAZwy+Mbha40QGI0HioEIXE0JULiEcD5XJoEuQ1eGS+rBU&#10;zFlZzlW86aN77QJQCOFgxU5yJO/82T7uuGklUQSuI7j2kh5+8fYVfP6bw5AKee1v7uam6zvJpBRf&#10;u3sE/Bgqglte2c4rL+8ln1HEsY1/uu62Hn7w4BCkrYf6NZszpNMuYQRXbm2Ddsc6o5SAClx7fo6e&#10;RFkWcmb/6/J1HMOGlT5vff06vvb0bsvdkgpzuKUn+P7Tk/Tf+eh0rEgMq/p8vvfe83j7bet4aOco&#10;9/xwiqfiKm/54z3cekUnsYHvPToGtQimDG94dQe3XX8uU1NVvvDElLU6pR3+8Ne30dOdwRiDNrB7&#10;3xh3fngf9Em+8m9jXHHximmu5Aq+tb/Ctz602/b3eAVKkRXVtOR/vGsV11/aRRgurEOcyfOeD87p&#10;KsxGHATEQz9BpDIzAgSFkghP4bgKP+VgXIVxEk7gSGIl0Y5V0K9ZIdh0bwnXhf4L81RCzeq8lVSk&#10;MShtULFGRjEm1OhqRIxBG40MFSaCuFRAOg5OOkME+EpQC56DUrUQjH0L6rGShiOxnbDHitZilZew&#10;IcUr1vncdnUXt79mDR15tzHZOts8fvPnN9DfpvjIfWNwpMb3vnHKjpUjoN3jzls6ueP1a1i3KtcI&#10;s9AafuayTn7w0ROwQcEhw9W/k6erzUNrSHlw88t7+O4nTkC/DYha1Zchl5ZEkb18rA2cjOGkIQx1&#10;4/kEIdx0dS8/f3UXX/zoIKQExe26YfYNQw1PxbDBgIkhCKbHomI4viVNEGjW9Cve95+3sfmcQ/zV&#10;Q1PwbJW7TyS+kRDYkOI9t7Tx1jduYlWPx/cfHqN41yTkBa9+Vzfnb2ijt8MaFJSEzhTQ5sOBMnfd&#10;Pcb7f6FGGBk4Fk87PMOCHfc+B85N8fotaV57TQ9vvmWt1XmfLwUEcJrFktPdKNYgwxAnxK4IdQiB&#10;dCTSlUhPIT0H5TtIX+GkXITvIF1ptTalUI5kzTkCISW1WNNlmmx0scaEMTqMiWsxcS1KCNFgjIbI&#10;RQegy0WksgSiclAZGqRYKtGWXZ5Ec1rDmr40n/rVdUS/NNNNK6RE+S7t7Sk2r8mT8sSciNR152Z5&#10;989t5vqrJhkYLPLskH3w6/s9zu3PsW5NO6v7/Bke4CiC127vYd3XzkMpiTaC87Z04rv2+mEIv/uz&#10;q/nVl+et1VApNq7vaMjfOoaNK9P809e2IYTgnP4sUTz9XCXwnrds5ParOxACsjmfzpxDFME1V/Zx&#10;19dzSDm/nGqUoj3vUQvhsi15+t6xjde+coKR4RJ7Tljd4fxVPt09WTau7+TcHpdyVdPR5vPVr28D&#10;Ae3dOdK+arRJa8jnPL7xgc1E1RpRZMikHa7YkuefP7V1Thuko1CeS3d3hm3rssub1WYxDtIwdS0y&#10;sYSAIIyplYqoCGy2XwNCIpVEOImzL1Gope+gUg4y7djvnoP0nKSetCZhKfAT5dBog4k1Jkry8io5&#10;HQ4BGKNRWmFChXEhLhdAStxMBtMBzsAAxUJh2QgkNtamf07vygXr1B/yfOHdYQRdbS47Lu2hGnRT&#10;KMcYY8hlHLK+INZ2VZ/3ntevbRxrvn4UW0VZbGmb93xsYFWvz5q+tY32NbctimDb2iznr0+S8dn1&#10;iDCC87Z0s21r9+JjEk+nWurv8jinZwW1AHYUbUc68y6ea88HoTWDX7KtE3F+54zxqk9qYyCbdrju&#10;yr4Z/enphK1rF0gYaKb7tVycoxGjZuZSmzPfwYUQBiHF4pTNeSUkAgNSIFzLQYSb6CCeQqYUKmUJ&#10;xUklxOHZ83WCQiYZezUYkxBIGCMcECoJja+3Po4xkYMKHYybQlcm0QKcTBYcSEtNsVgA0b88o8bZ&#10;592q/96Vgq6809DXFosbOt09F9trsaTfa5gvVf7prrvQfRwJve3JS5HMzH0kswl0Psz+zfQNzqw9&#10;Z4PFCK3x1Jai4AZhSGmqgEkIRNadhEoiHGVLQiTSVYg61/Dtp/StT0O5tj4yydVrNCY26EhjHIkI&#10;bJyzASSmcU5GBh0ohJPGlGyIu5tJozyQusrYxHijLz9NMI3/Xnx4sfSt2czdjBlpf06HKArRlRKe&#10;qntJkyTTStmYKtcmbpC+kxTVEK2U5yJTVj+RnoNypF1+khE2sX2zlA6ipi101rxiQoPyFEQK7Sqk&#10;5xHXJjFxhJPJIVJtxJUpJkZHlu3tui20AGeQelQICIOAcGIE369HmNjwEiMFKNHQQ+qfynVsOImb&#10;iFy+i0w5KN9FuDbMxAgQBnSoiYM4SewgiI2xopcWGF9jIoVOxDjhKExQIg5ruNk0Xr4Dsf8o8cjJ&#10;59cX0sJLDg0d5HQiljFQCwIqYyOkVaKjCxtR2dg3nXCU5iLltPKu/EQnSTtWBEuUdaM1wjEIJYgx&#10;GG0QUWLmlaBlIsYpabmW40BUwtRquJkcKp0j1uAl73r/aROxWngB4HR+kKUgCkPK4yN0KZAm0RKM&#10;sSxA0PDw2sDFJJjRRocgHBvxq3xpuYqfEIgSmFiCigGJiSUqEphAJIQhkAq0qhOh5Vw6KBBVirjZ&#10;PCqdwRShUios3oEWWlgAC62pzrQZ9fQchDjGFEchBqljpJHYJT7Z7GBihIkRRiOMNZeI5P1WUhiE&#10;NJbbOKA8G7CIozBRDNgXGWqVEIEylgpJzC6mbn4xCDQmmCAuFUh1dOOk0pga1EZHlz/jRQsvacww&#10;855uYgkd4xSHIQRRKVo5K3QQ2kPio4SLVCmEU0O6Pip0Ua6Pq2NcHaOIcYSPIzVSafAccB2EiJBR&#10;iJQBQoQIaqCrmDhAxAEENUxQQ9dCZK2CrBWJixXE1Bjehi34mQwa8CfHKVdCfHfx2KQWWpiNsw41&#10;0QbCWkD54F4mh635NcJg2gNkb4DqKKJq4ESgkuIEGVSlA6fWhqrkUCUflfFRaR+V8pC+Yx2CoUbX&#10;QqJqQFypEpdrxOUKcalEVC4RV04RlSPiAkQFiMYhHoPJnQ/QVo0Y/PF3KQButcxUocCKrq4Xg+Wx&#10;hZ8CTHvSWdyQZTQUSyW6huFVn/8Mq1/7RrxMtrFJx2AZSrMRaUZegFl9BOLjAAAF20lEQVSbIuq7&#10;7DCJLzCJNmnUMmZGIGTzuYbtXYCUitU3vZkVH38/uw4PMlmYpLe7q8VBWlgWODNn4cIVwyhCBBV2&#10;fOfrrLvpNtJKzQh3r3/OtrLOZ3Wdzydjmo6LBerNdq7W67qbtvCyj3+J6MPvY2J4GLFu/YvCedXC&#10;fyAWmC9LCn6t+0Dc7k7at1xIUCqjY5vsYVp1TmJtmv9OSn1iN9OgYS5dinnO6eSasZlO96nr8Tj1&#10;OmFIMD7Jip99J7qV4r2F54CFrVhL3A8ShiGVcoGMvwLfdVFJHNWMPYULOOnE4qeT+8+9+bS41fQ9&#10;YRs2t5Y96kiF7yp83yWKlndfSAsvEZytHySKI4TQpHyfqckJJies8qATu6q9fhJ8aMzM3LswnSxu&#10;ASppJpC5Ca6bj4mmY1YHMRiUUrTlcgRBdaldaqGFaSwwL6f9ICyy6grQsaZSKTMwOMDg4BBhEBDF&#10;sfWCC+udaGRvF6bxqgMpZSMkpX5eJNq7RCbH62Er0wmupxNdiySDuJxuTBOkFCjHIZvJkM1mAbN4&#10;X1poYTYW2XS1tFisRJyp1WoUpgrUqlXiOCaO44RbTIemy8bknrZiNSY8suldISJJai0RChRyDoFI&#10;abe0yiRFqRACpVyEkMRxiDE6OWbz/IZhiI714n1poYXZWDTcvR6LtXg9lFJ4XgqjNY5j6WrGqwyE&#10;5RCWAJKJL5KYLClQQk1zEiGmuUcj83sStyUt5xHJdSxEwokUpWKRaq1KZ2cnStlE0DYptiSODdJx&#10;T9uXFlqYF/OwkSW/QMdxXNraunA9yGQy1Go1dBShYdaqXxeVpE3qIORMwlB2osuE28hZopVMksNN&#10;v8+wzjkcBk6OMzx6J/19ZZ544gNcfvll9oUsUuA4DrVagOf6p6f2FlqYhdOLWKeB67oI4RDHNdrb&#10;2ymVSkRRRBzH0yu/FEiauEKSadFR1limBAilGtxiDmEJ2bQn2iZirie6VsqhrT3Nv96zBsetcOUV&#10;7WQyaYQwSCnw/RRBEGLMsqVtaKGFpb0n3RhwHA/XzVGrlenvb8NxHKuHaJ0QhRWxkEnO3kSkgjqH&#10;we5fb1K+LWchUd4Tb/mCFizBypW9vPvdn6FWi2lrU2gdAcYSpoTdTx9g9ZqLbcDico9UCy9+zLuj&#10;UBjiOD6tWCKEoKO9myeeOMgPfvB1wtCmhWn+ScPRZ+q2pPqBOV/m3mrBeyf+9GSDlu+5SCmJIk0U&#10;R8RRjDGaXK6NCy64nK7OnkYISwstLBXWzSDmzBoHPajLlXKstVHzklAT2ju6uPiS7axdt4UoCqx+&#10;sUCamOcNTf4Uk3gEjQE/laK7uxfXa0XytnBmMAaCIAB0qX6ofs7hz67R/pUPPhOElS2um1l05ZVK&#10;0dnZQ76tw5p3YWYQ4n80zDSfklLiKKd+uIUWlgZB4i4wBYiGmBUT64j3ET777HkPlEqFLZ6bWVwy&#10;SXQE13F/6rZ+zyPFtdDCaSEMxHFEJu0O7rgquxdLII24WAkEa9d2/OPAwGEdxTZB0exAwvmK/ikr&#10;S2lzq7TK7KKBqalRenu9XQ8/yqNME4iBJEG7EN6u7Vdv/0K5PDbjfQ8ttPBihrWcxmhTGOnq6vk7&#10;oMJM+iF5ry6j+Zz846efOrR6YnzghlxuBVKqha/cQgsvAgRBhfGxQ8UP/P6FHwD+FUsP9V0UwPSe&#10;o/q2qa1HDu/5g4Gh8HUdnWvzvp9teMJbaOGFDmv01BijGRk5QhwNHt6x49rfB76KJY4ASyANEas5&#10;hry+QTBl4qk7Tpys/eLIeGVzHIu2lJ/x59uv0UILLxgICGpVQBcyaTmczeofrl695kPAUey2pghL&#10;HHM4SPN3mXzGwOapqWeuyef6ViO8NcAM318LLbzAIBDxJIQDKdH2VA0exhKFYZo4Gpxj+kezLzJN&#10;KCSVl7IhsIUWXgioz+E6I9A07dyGuSxgoUnfzE0kLSJp4cUB0/SpWYQw6jjdhG8mjBZxtPBiQDOR&#10;tJSGFlo4G/w/Igl5ncBY7GEAAAAASUVORK5CYII="/>
  <p:tag name="ISPRING_PRESENTERDATA_0" val="VHLhuqduIFbEg24gSMO5bmc=|R2nDoW8gdmnDqm4=|aHVuZ3RodTgyODVAZ21haWwuY29t|aHR0cHM6Ly9zaXRlcy5nb29nbGUuY29tL3NpdGUvY2hpYXNldGFpbGlldWx0di8=|ezEyOUUyNTE3LTQyMzUtNEMyQS05QkJCLTczRTI1OUZGNEY4Qn0=|VHLGsOG7nW5nIFRIQ1MgbMawxqFuZyBUaOG6vyBWaW5oIC0gWMOjIFF14bqjbmcgVMOtbiAtIEh1&#10;eeG7h24gxJDEg2sgUids4bqlcCAtIFThu4luaCDEkMSDayBOw7RuZw==|SVNQUklOR19QUkVTRU5URVJfUEhPVE9fMA==|MQ==|aHR0cHM6Ly9kcml2ZS5nb29nbGUuY29tL2RyaXZlL2ZvbGRlcnMvMW82RlRaZVd5dEo0RGUxR3F5&#10;UnpYc2pHbDJNMWdGWXpnP3VzcD1zaGFyaW5n|SVNQUklOR19QUkVTRU5URVJfUEhPVE9fMQ==|MDM4NzEyMzYwMA=="/>
  <p:tag name="FLASHSPRING_PRESENTATION_REFERENCES" val=""/>
  <p:tag name="FLASHSPRING_ZOOM_TAG" val="63"/>
  <p:tag name="ISPRING_SCREEN_RECS_UPDATED" val="C:\Users\HN\Desktop\BIEU DIEN LUC elearning\"/>
  <p:tag name="ISPRING_RESOURCE_FOLDER" val="C:\Users\HN\Desktop\BIEU DIEN LUC elearning\"/>
  <p:tag name="ISPRING_PRESENTATION_PATH" val="C:\Users\HN\Desktop\BIEU DIEN LUC elearning.pptx"/>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SVFFT/J1i1gwGAAChFQAAHQAAAHVuaXZlcnNhbC9jb21tb25fbWVzc2FnZXMubG5nxVhfa9tWFH8v9DvcCQobdG47aBkjcbiWb2wRWXKk6/zZGMKxjS1iS6kth/htI4wyOujyNLYyZjfL1nQNtLQwJrHtQaHfQ/skO/dKdq0mraSuYQ91fYPP//P7nXPvwtJer4t2W/2BaVuLwo3cdQG1rIbdNK32olCjyx9+LKCBU7ea9a5ttRYFyxbQUv7ypYVu3WoP6+0WfL98CaGFXmswgOMgz04vz8hsLgrVgiGqlSpWNg1ZLalGQSoJedlu28jq+GPk9F88Cbwfrfb7H926tXfj5q0PFq5F4mm06RUsy+fqQ1zhzesp9ClUU2UDlBLZUMgGFfJUCty/qogG3s9iNnm1RmVJIUK+wmSRnF1DVSNrQn61hjdB2h1LidI1TSMKNXRZKhJD0g1FpTxJMqGkKOQLgTux0E4ncA9NtNfqIcf2xxbaCrzvIVtQSXR6EHj7yDED9+8d5ATeUSPJZlGtYEkxNKJTTRKppCpCfsO0UDfwvjOvgm5m8vTAP2Rm7qJd/znqmIF3Z4g6/rM692LLH5uoDTYPwQOn7z+ykMM+evC7Ly1k+eNRLtmNdUVWcdHA1apRIbqOS5D5029ZOGdsMI1oN/Dum2jXbLbsq+DL4Qji5XkZBt4B/CjwjuGzCTmA/0xV5+58xdLnnyBT3+kDNlADcjkZJTqn4XVJKRlUVWXdIEpx+hchvwKZdpDT8d0GeOT+mVGVhnWiQZMG7vHoLUQNDhkuzaI/clADcpBNUVkqlWX4R5kjBd91WLUnVgdS5x4Ns+mqEiXSkSYX0OpEA6jo+rqqQXsrUIyTHdSDTwdtw+EYmswO3N8bqAf9N4C6Rg3OOsKCrjdRcwhV5M0BjfcYvIbviZmUFFEFpIl0znjlTVa3O/5zji7ftdrJ2iEszKEUIRkyBP1tUE5IMRB3OIChfcbguvPiyYsJg5A/aUTsd78Btk3UBx40mXPePTNC+ly46RAm45oilo0CVeBrgUDfVAHByeFEcsARr4Nm4D4Fh+aRCEk7mUEvBrVENyMDRkHdAPoDgPHUZ5FSV4S8upJFYpPoaUQUvCaVMK8rcPOUMV8SM0TofY0a/jMoKKfh/nDEAAk9zck6qltY11w2azpZrQFeJCyfMwYaYcNw9Z2Wzc0fM/p/CpOU0wKDzV2rk2gUJpZIigzQqzXpU2MZSzIpxvs3LEgYYg6t+Y/nZ0QElF0W46GDbg/rITi3gXv3eQoYT02mTXwlmnRKkWxcOWd4ZfU3Ni/fALuuP+6dcSzwfrpAtxjTvNGn/yFnukgUrEnqO6nz6QE/MNZ8zmLy7jHpC3Y8bcFZFCcxzy6k2jG/MlX84lzTwzFLYM0D7iC9utlNL1Vm5gsS8HDgPrTSy0nKMsjQqIXMDJKKGglH/RfSaXY9ehmSzj3fYNzb8R/10guvQdggucZGWpbF4qWGdVLQJQpzcr21NTCdVpIk54mkbWG+YTjnn+GJhKUh1aIwdxWITUkqUZnMirrlT+xcLifC6mKHzPBeCsW1CpkmKRxt5wTLKt7jS3ys16GGw1G4bYcFgb/+FsXVYD83QfIPOMBEXPovrkRhxkynb4EZBWRa/Xg1Y8T5LiqpE6zB6iZiRWT7Xjnwfh2llAEYshzJVJ9ui9N54D9mcIKtYoS2eTluD1PcOSK14b24SJYxqI6yQpnGbZbu3j9f/JJS0avOwSWfotVa4D5A1P+mglbYtb/ySSZtbMcF4iYzrZ+VIPkNuNt9nlkPC22mhvKS7Z7us7s63GAT1VFciHtSKktILPs/pBGM3i2mohleL6gEmHh3LwHh7O/w5j09CFkqVd9yCEa9ginFYrkCKNXZTde7s8N8OAHMbPsPe1k0VbC2AszMb6pCXgynC8AbvE55YZ3XxssDhYk6JIvo/MMSkEs3zTPNvPzrxyyy2vzNzEQDm5crqkWidsgJlaoGLhb5Y1x4Fz/ama4cbHqi7tmXubR6xTJWYIrMqbagf2BwQCkfjCIr/PoEdWWXR1iI4HrvvJVNjZDZOxx7UuLvNJRxbgp64ZN/ytpAguE5ToFsQPHbblzZ7DTgj6kL1+beVv8FUEsDBBQAAgAIABJUUVM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ElRRUx+V9wHCBQAAOxsAACcAAAB1bml2ZXJzYWwvZmxhc2hfcHVibGlzaGluZ19zZXR0aW5ncy54bWzlWUlv20YUvvtXTFnkWMlO7CY2JAWKTMWEtUWis6AoDIoci1ORQ4Yc2lZPBXIoihYIcmyLonbTFEmbACmaSyW0PTDI/2B/Sd+QsixZXoaJlW4HLxy+73tv3jbzpNzVXdtC29jziUPz0kJmXkKY6o5BaCcvbajl965IyGcaNTTLoTgvUUdCVwtzOTdoW8Q3W5gxEPUR0FB/xWV5yWTMXclmd3Z2MsR3Pf7WsQIG/H5Gd+ys62EfU4a9rGtpPfjDei72pSGDAAH82A4dwgpzcwjlEqaqYwQWRsQAyynhm9KssqX5ppRNxNqa3u14TkCNkmM5HvI67bz0rnypvFwuHsgkVKvExpT7xC/AIl9mK5phEG6FZrXIxxiZmHRMMHdhflFCO8RgZl66NH+R84B8dponZk82r3GekgNeoGyowMZMMzSmJY+JRg9vYQ/Cgf0C8wIMpBNrY5IM77LRQrJk9KhmE12FN4j7Ki+tqptNuSw35VpJ3txoVhJThRGqolZkIUyroqzKm7W6Krc219RqJTVIlW+rKUBpLROmbzTlllxT5ebmNaWeEiFu1CFGrhaVSkrMLflaS1HTaqoVq2khjbV6TQyzdqchNytKbX1TrdcrqtI4RMU5PJatuexk4uegQJzAG09vZgZ2m2rEgmZzJMd9zKBdWZrXwapTJlCNW5rlYwl95OLOjUCzCOvxCoWu1sXYLfou1lmTV19e4hUlHdIlhGAYlOSotpeWR6V9+crE1rOJ9sNtHWtlbtTsGqbDnLds/cL80sj85cXTzT/B0JzGmKab0MTYQQ8aXzmQIhyp6YxsQ4fER7a5FVhWK3Bdx2OHbWx8cWTECTS5LYdORJ4/o7ZjGSOPYbuNjZpm47HW3+oSWgbJBQltQY5a4Mu6iylqaRSOG8LAv/qIwA/aPiMsPmbKQ+miRzQLAR+chxhVW1P+1k3N8yeSchRa3uL1wgfXTYJ0M+x/mHg8WT1RWvU02kHbL+9R1I76D6kQaj3q/wG1B0p0tB31fxPBXAv7LJ3wywfhPjWREfUfBSIgNeo/6QkLIga8DOmwaRGMbEOdiQjewm2fMCwiehvb3Ik/2iLCUf8xFdvc4FOX++4Z+K4bPhYiL4UvIAv0aPAItVPFKervU6SHvyA7iAYPKGIEUsMF3w4e6bC3oJdkihc+BWtg9Sf4nyeczsUhT8Nf4WEX21fFtbkmhIyg7VfPo8FDhu4GGtDs62D4HkFdEg3u2VwJ/HCJr3XUhYLwosE38NaMBvfJ0AQa7vUyb6R2SiMIHrBfSI59pbYq374A4QChCeek12yFe/aUymjw7XkqXDfjRGDgp3sZdDN8ypsCmADp9BC8F7/8+zxgOuEe5RWzx5Pp1fNX+9xWHvuzYj1MQDC395pxn9Ad55sdvuAvB/dj/lnn2ri2cw76hE4e+mez1JY2xV4+iB+O+HumebbL+3Ic73Y0+HKoZpo4RYMEsz+L22S8bWAMevzkeeYmuoY5muTQ69mrJ2UQE5nYiRU94Xb+jKgZn3R8A59TU4h+fuHipcWl9y9fWV7JZP/85If3TgUNL+QNSyP04EZeOnWME0YeGRnPwJ0wmomhjgxoZ4BOHNOEcWnNPGVkE0YeM7gJY4+Ob8LAqSHuDOQpo9wUtux4NkwH2JiK5/FTvQBc4UYXS6pyU1HvHEMQl8L0NTyX5SPC8RNDPDn9UwcGuMz/rqIbG1H/O6SGX1TRugIr1ZU0zTx8ym+y0GZ6qBvf+O4GgvfqajT4voQq/LeI+PU1BZXWwq9EZG9sFO8Ac39PEbo38103kCpqSX1d3EHnx6dO3K8PbzVC2CRY7XDfyWQyJbjKOMnZ+85bOxLepEELFfQ59/aZ9bx/R9964086ksY3m76l8qbT5fVgQzrOLIX/HyfMLAP1n3J78jT6JHnio+PRR5qT37XwNzahxIZgWMTAoy9oCkuL87ns8a/m5oBt8guvwtxfUEsDBBQAAgAIABJUUVOflT16dwMAAEkMAAAhAAAAdW5pdmVyc2FsL2ZsYXNoX3NraW5fc2V0dGluZ3MueG1sjVdbb+I6EH7fX4HY96Zc9rCVUiQuQapOd1stPX09csgAVh07sh26/PsdX0IcSBZAlfDM99lz+TxWY/VBee8AUlHBH/vD/vRLrxdvSimB6zfIC0Y09FKi4Cl77K+ffrw+J/8vXv77tU76kcMKJuQatKZ8p4ylsvUoMtJSa8HvNoJr3PCOC5kT1p9+XdlPHFnkNZbA+G7lbMkG6mO+Db/PlzdR/Bnj+WS5eOgibEReEH58Fjtxl5LNx06KkmcmtJH5dtH2xwIko/zjakSMKv2kIW/ElAySYTK8jVJIUApsSMlyvny4ymIkBXbKfjL+Pp7dyKmPuh/cD1arG2kHqqi2tMlwMpqMu2gF2UGzyMlo9bCadeM57t7syl8F4wgafmuEDmaD0WrZCWXkCPJi83+Wg06GKMqiSViOktW8myDFzhT07JCJ+V7lMEEyvH7mkAfzvUowCZmDrgpSMZphG4TM/BUcz8edUvS1vLefAOR/hkMiNndbCvZqmnA2PYxCUgZTLUuIo2rlfGovPl9KjZcJplvCFAJCUw16xQxfSamqbZq2GvcLPinPApA31Ih3wcocFi7eANi01/jFYm7nShjfyRYEKOHgjUGEtbFG/sSyXiADY41cm269cHa8gJ97HKfSw5z4Zv69+ugFTnBZ1ataVV5z0rO55So42hsqTC4ymFpZvdEcTNfiyNpcSNFFTDEnB7ojGh+oHwaXHm0yKo7OHF5p7bqKNdUM2uRmY8SJHvbLrq+r0T0gdW5u3dM47x/7OZEfIN+EYKrf8zy8I7iNezkvGWai4nsH8olvRcCxgXWRuNCgbgULd09uhROtyWafY0xdKcRRUIM4ai9y7I9tqz4v8xRkgk2joKoWNI0OuKe7PcM//U7hE7LK6drS4XRMvcftOKEnVQYGLwEgcrOvNOsWzpOXTFMGB6hufmCwGXelFivUaJfcZvoZtjoUnLfcpEg/KGqpNAdIYG/Bv2NYjY3PPNdFr0mqbGKNa19N4DqUxkyuRpkRazjF7NorqbEx+tsKiK1qVJOUWqw1kdpvWq997uQAM05zOyXQERzf4nEcJkThq2KdVbUu7HUI5mU5bXaScYuni2Jm4XTYRrGe80H4htdzupUA4RC0xi/BmP4XjqkgMvt5gjTmdovbsTFHfNnsTMVpnBc6jgKTa86pDfgb/4WY/gFQSwMEFAACAAgAElRRU0HgvLCsBQAAzBoAACYAAAB1bml2ZXJzYWwvaHRtbF9wdWJsaXNoaW5nX3NldHRpbmdzLnhtbN1ZSW/bRhS++1dMWeQYyc5uQ3KgyFRMWFskOguKwuAyFqcihww5tK2eCuRQFC0Q5NgWRe2mKZI2AVI0l0poe2CQ/8H+kr4hZdmSvAwTO0Z68MLh+7735m0zTypc33JstIH9gLi0KM3lZiWEqeGahHaK0qpaOX9NQgHTqKnZLsVFiboSur44U/BC3SaB1caMgWiAgIYGCx4rShZj3kI+v7m5mSOB5/O3rh0y4A9yhuvkPR8HmDLs5z1b68Ef1vNwIA0ZBAjgx3HpELY4M4NQIWWquWZoY0RMsJwSvinNXmaOLeVTKV0zuh3fDalZdm3XR35HL0ofyxcr85XSrkzKtEQcTLlLgkVY5MtsQTNNwo3Q7Db5HCMLk44F1s7NXpLQJjGZVZQuzl7gPCCfn+ZJ2NO9a5yn7IITKBsqcDDTTI1p6WOq0cfr2Ido4GCR+SEG0rG1fZIMb7HRQrpk9qjmEEOFN4i7qigtqWstuSK35HpZXlttVVNThRGqolZlIUy7qizJa/WGKrfXltVaNTNIle+qGUBZLROmb7bktlxX5dbaDaWRESFu1B5GrpWUakbMHflGW1GzaqqXalkhzeVGXQyzfK8pt6pKfWVNbTSqqtLcQyU5vC9bC/nxxC9Agbihvz+9mRU6OtWIDb1mIscDzKBb2ZrfwapbIVCN65odYAl95uHOrVCzCevxCoWm1sXYKwUeNliLV19R4hUl7dGlhGAYlOSoti/Pj0r76rWxredT7XvbOtDKwqjXNS2Xue/Z+rnZyyPz5y8dbf4hhhY0xjTDgibGdnvQ/pVdKcKRmsHIBnRIPLHN9dC226HnuT7ba2P7F0dGHEJTWHfpWOT5M9Jd2xx5DDs6NuuaA/nXrFAJrUNS2uC8hocpamsUjhfCwKHGCBGEesAIS46VylC65BPNRnB0wPmHUa095WDD0vxgLAtHseQ93Vj85KZFkGFF/U9TF6erh0qrvkY7aOP1A4r0uP+YCqFW4v4/UGygxEAbcf8vEcyNqM+yCb9+FO1QC5lx/0koAlLj/rOesCBiwMuQAZsWwcgOFJaI4B2sB4RhEdG72OFO/NUREY77T6nY5gZfetx3L8B33eipEHk5egVZYMSDJ0jPFKe4v0OREf2BnDAePKKIEUgND3w7eGLA3sJemil+9BysgdXf4H+ecAYXhzyN/oSHLexcF9fmWRAygjbevIwHjxm6H2pAs2OA4dsEdUk8eOBwJfDDJb43UBcKwo8HP8BbKx48JEMTaLTdy72T2imNILjLfi4955X6knz3HIQDhMack12zHW07UyrjwY8nqXDFShKBgZ8e5NDt6DlvCmACpNNj8F7y8uw8YLnRNuUVs82T6c3LNzvcVh7742I9TEAwt/eWcR/TneSbE73iLwcPE/7TzrX92k446GM6eehfnKa2rCn2+lHyMOHvU82zLd6Xk3jr8eDboZpp4gwNEsz+KmmTybaBMezxk+eFl+oa5miaQ29nr5GWQUJkYTdR9Izb+TuiVnLS8Q18TS0h+tm5CxcvXb5y9dr8Qi7/7xe/nD8SNLyBN22N0N0rePnIuU0YOTEjHoM7ZBYTQ01MZMeADp3LhHFZzTxiRhNGHjCpCWMn5zVh4NTUdgzyiNltCltxfQfGAWxOxfPgMV4ArnCjS2VVua2o9w4gSEph+hpeyPOZ4OARIRmVJiYE/exGBLi+/62iW6tx/yekRt/U0IoCK7WFLO07es7vrtBYeqib3PHuh4I36Vo8+LmMqvy3iPjNZQWVl6PvRGRvrZbuAXN/WxG6KfNdN5EqakljRdxBJ8enjt2o9+4xQtg0WHq04+ZyuTJcXtz0tP3ovR0C79KShUr4hLv5qXW5D6NTHfhhBjmyVaXN7XQ6lcrbTJdXgAMJeGpJ+wGfImcXm/+Vp9On0SfCYx8Bjz6aHP/OZAbWx7+BWpz5D1BLAwQUAAIACAASVFFTQa9V2L4BAAA+BgAAHwAAAHVuaXZlcnNhbC9odG1sX3NraW5fc2V0dGluZ3MuanOFlMFuozAQhu99isi9VlEI7NL0FgpIlXJYaXtb7cGQKUExHmQ7abJV330xSRoMQ2pf8M/HP57Bno+7STNYziZPk4/2uV3/ctetBlYzagcPri5G9MrqTItyDa9lBaKUwHrI/vLpl/x5JShjJlvT7Pjb2uqOH0P75o0L3cVrwkIRmia0PaG9E9qBCvzPyeyc1SmjTpmznTEopzlKA9JMJaqKtwy7T9vRTbAH4x7UN+gbz8Ex/TF/jOJR8uoYRGH8vOhyOVY1l8cVFjjNeL4tFO7k+hzft7NLb441qOaHb8fCilKbFwNVP3DiJfNkPk7WCrSGS9wkjuIFCQuegegmFAaPwfIG6hjPvJmXpjfofalLc6HDeeiHQZeueQGDKiV+ukiXLiYbr0E1B3/zxBk4mBPhLT0/jR1C8CMoyupn7Dkg1rt6wMV+kkYup7CwFRlahnaSqEC+LmVxtlzYSXJ2s9Z27Gy0HWOaoVpfD3gQBc6puBZj1g7mXDPsXbMNcWursebSv8lUazDk7da9sCvKTlCiJGIgodW32pSzF9PvNHb9p0mbqy2oV0TRNM8J48bwfFM1/aTZ/N/vttkLdff5H1BLAwQUAAIACAATVFFTf9MvaOs2AABmVwAAFwAAAHVuaXZlcnNhbC91bml2ZXJzYWwucG5n7bx5WFLr+zdqs+1yimZNHCobHDJLJaccyl2W1m5yZqc5pThgzgKlllMO7XaiSVK21copJ9QUaLDQTMgoFVEoUdFQCUFQEXjRam/q+zvnXL/res/1vuc9+48uW2s96x4+9/3c9+d51lqknnC0V/hl8y9ycnIKR361+01ObilUTm4xWX659Ewsddsd6Z9F4b/Z28hVENVGpQdL/ayPW8vJVWWtmju/THq8MvRXl3A5uTWX5v8tovkCo+XkzgqP2FmfjvYc7w95E+8XA4wWRKyt/a2o+aBqQMyhc9XvYVderzodYN1vclq39GzTKtdaUWLt04tIO4r+1s/V1LV/HO/9q7Xrj+JgzYA0N5MjXIKjXMj6X3/t3zoXkKCQ+ezVs62Lyj72bH1VcfOtSwUB1zHOCBzGDcdMxBTEDMdn8jqNwsUkFKg7ZILNtvQL7uG96Eb3BBXMPvflAtWjewHopVKzP+6tc9++93brxSef8q2Jp/Bog9XSs08/pL4Zzvs0qsF0Arb5LYz7fCiSm/HpWkc3+rWf3PyJ6HjRww4Fv243H8Ai6bGpuhPsfPiL4bY4bur8dbUsHXZ/X7bjxuksMGMj6Cxhm5m69HSoStwykIv3LQbDeQtyKGZeNHNbK8g680OYS4H9/ADPIQ2dwLuL91NA87AK1ww+3dZK3Cn9bw/SodQx2zvCPYepIj1EITWYS6VyfWLUF8k9VncyF1d1sOFTifkrgE3h4aT7Vkpl7u8THqw8qVp9+6SmVEVYGZxFhxnfeTXkNq+p7AUaNm5iIrCYTQ/wVnSuf6BwUru611BrYeRSEMF7Qa4iWvLZoEih4QZ9NhFNmaOuoDfN3CKJuTcnO+nC7lHW1bq0zTc+ZN64Lw+dmBnxM2YL81aQA86NV0jYVy7NvdMzkXjG0GzTvSNSNHQyO98wauPx8JEt4F7zS3QsaVP9WrI9d19Tpn3QbssoSi1lwTNW9v6+XZbx9KwQ+PgqyUUux0D0/sjMEGmO20HATd8cDbxW9/oiobVoKahzWsJCTGUV3N9fCBQNWPiRJK/B8Ll3m7uE0Z/QktgDuA3CLUJgZREQrKAWq2I5V4SfHhw2o325VSPQW5wchPMYcB5XHdTNcgqnZlldMrbw9B4719AalibY6umdIsBc1eMcYOw3YILTZh6x2yq8N1SyQrD8zku9Qe1cebnLEa2bIevwl0hW1D5RslUUVNzPlAwNd6vPnvtu4rNE1Pr3djtUMvg+piqk+2FA7qHKHDjF+8RK6MB+XVtUaMHdu8tUVXJahH+WR23N/BATN9jCZ0TrEQhVqYy1wogbjLWskPPHmuvHa054+LkZ52P2HYgM69Nfc/SMHklbTq5LM7D2jDz0dwtp3KBfNHSeX/fIGBrZ1LmZ2Zkb8uyQLoDs+gUwEOZWsWxxZ7o3Je6v7pysGRofbxVvrD/MYmZA6gIcVJbzhG8NNrTzKsvBIUFsg+YRJyI/sHEi2mn28vbFf6yfbZnGlIcWeFqElfmuADXREqdVCfrFU4TQnTms7s4VeiJjBjZdUNdBTTYXNfCjqcxSMCKo0kpRNKlnvqodQoC2MyG0R/OZ/vTAhQzML9aKZfZnzQ4rqg+2bLOnTCsrjMibFZ7ckqX9JuUV1EpvcVK0GoIRs8p4YA0a4657c5mhyo6WeMiW8mf0zUMQXG7O1Q2azy87R70BeME4JsUv946HjXQ3Bd6pwlmiUggQCcPCn5rOoXZVOaiV5lk7NoeEqWm3pIxyGrATuSZ8UEGyeCN/wJlHMOpaR6LyLC+lEqoyMcRoktvlNQyqofx4jBumu4vS1bm4OBoshGWK/MleefzGNFgGU2WCx51QrfgHePfD2Vy+hNmRH0UXZ17qvScP/TgzH4i3GjqbcU0JKf7HBBZqhVf6NguqxvYuTYt4OR3dZzKn7d+KAShM6p5OCRNNewg3UUfjclvEr+AEBhxhg6d5sIKe/RqnnuXt3iwe2itilaV57zdqDbA+HEfDE3PrEQZC7550bxXWKGGqEjLTgCAJx1/Sffzrxy3SOBzc4RQAgjo9JJ4ihDWOD3HhMsCn2S4HWc3sZvfNUemNU7qtMWQ38E1i+I4EtWhcWeR194Dsm/vT3O6bu2HQVur16lqdj9kvkoqV5CIz6HXo9uy76Ho6+m1lVPcB2yQTlVjePUddgKatbrebvtkawkXfbADJGyiEXVzkbj5BT3wcT3o+aaEkiqeqJ8MpnbE5DCrcgCCo3FZ716+xYoibGzUTa/99rvfuUlw3aKeE2gAX1kM84xnp+lgTR+XBp1yfOu/Bj8iz40/Wbov1bxnaPR7Dix+JG7S733h8FUz7gPiwtsXmKVhlgecxNz7NnyHco0E9WxPUShB71to7psAyu4HCbj4eWzzULJSCaNY6mkWGukrUeYTHyC3pYmw/35THDpQ0uBDpWVkkTyGKxxB6GmOHnuSQkJX1Xl+rn8v98oET1o6856n4zt06uiXA2xorCgxKt2ivUIIWctQVRsXvcoqvaumNjBrgKet31B6+tMp6YAZzOKbMRL/UZfmRcfWd4zH7JpHUi4WaQG49UzT0O6cBvZ7lf8V67Nx6/316X+RFYgFy0cvpMZhq6nyoU7upeHCVEwTtTYO7Rq48408otMga52m2YQj3lEJmCR1Q8dA031OAviNuqOOcn4dTbORcZ54lJ+ecXNZ5NqzVoZQ2CavE/0Eztc5eQkJKi3PiCpBmwmV/OUFvrbx3b4P/7/WXNZ4n+ChlRtNskvzfEPaOh+x7X/NW+3khRqzMmB2yfVPTdxageQifBUtRpqbDMjmG4LKSq+b3jlMxE87n8Li3leHd1U0tVQdCsm9i2ZoJWRine9huTgOdLt6oP0XQ8ozC39mItFDkFGAEdYg+XSbpVf3bPeoE8ZSwj1Tv3j0ZMxbOB1F9/gE529rR3XVq8hxu351I/+85eTTbyK2Lpb25p/3Eha2xqbpxLFSC6VmmAjQyVXBx0zu7t1UhSrfqFvpmmW2Xf6npYNGZsERGg71j35cGIBB7qbDe8ZhScgPv6DcgAlUH7S6/tcmdVkWGjKvuuIA1c7RWK7VdCqLGvpCHRrr9I+l0NmCR49J9Kj1JxpYJ+SMPAecd/UlCH7/viem6HKQZ+9EuRbkwiohDNqGqTc8my0P3Mhvf+0NkMltFqg9g7WieSTOFnQA865B8eXXOQmjeF/pCgRRjmfgtmbqNW883mZ5Frhvcg/knkCkaTDx8fDfxeT6yeeyVEX02ISSGP/kwEnTGCq+xQn++ii4F6bRWHdD/px3VJKJGrpBjGfvCwCj5qIEqjRUVjv8X4yIBDLg7IubW/82QkRiumP5kKIah3Zyar2rPRr11Sm+vnGUafSt1WjLE5StsLRbQzCvfvEpAAQa/kZwfSv9/aEpQc86Shnts3eA+KTMqZZpuQQ8ZLpKTtrXDblc1VnRpS4Uxf4HOUyC9fxqeVquUdpleliKl2XplqvUiIUVjhZSWycnclKAmJ3d5iYwK+Xkhihr/lRDObrSIma9EFzDyweJX9FOTz+LoNTMtSMQBWMfjsy7jGykGrTOlldL7nSvL7tQeknqb9pTxfq4LOHds1vV8h1RYNSL7ZobUBtMI5MZBd5N6xJj9O87TYOm9KoPS+07LQzFPxl9YoTJXRLZ/M/euTXaNNAJEne/W/mJNPJuACpl9qhNCaR4SgvEx/argupi29uC+zx8qYS8p8VZTN6KKWee3fLf+gfJg0LbWmZkOKn1quOby8DXV4B7qKryISrS502SJCHwS7HhuAXWpCesSUOVdaoN2ctxyg+mcfXcp58p0YiflL/2D1rz+wNXQgT8ebKBPF+7Lbnwwcg9gEV89DnWVVViH0dCxyXHBhkam0kAUPmiLrJOup7LDyXF4HQUPxUO54b0/3JejoaNf0lui4+iuVTdX90iZUTNTH5b3YfS1DCAfNiegpl04R1PI8Cu7hkld5BYeDD76mvQnuvh7DHctBbmVa7Zu6u8xtSng8lGp7XWHWVmXWytd7hTIjhHNsmk5mVbrQmJZge9Ci1KVfd8v8dtqc/scnr9udDY/t0CvferWh0wVa0U5uYNXNfxuad1ts7m1PXbgzdhOoyfvP1tENWt7ZLJ2ysCza/zzNoAmcSyu225HLcu3VYV3oT3MQloT7LKXyMmd0Gx1uXMyBGUrun06yZbCv53u+eolp1XGuwMc1imX7DWK/Ua+55zudmM5Z0b3ulvJ4HfWr9vgyJZZ5lPGmtKgJk3+brdrLNn8+HxB82hDmfB989wtg+P1wLm1MwGy8ndxWCdcLq8Z+KM0KI8yoG5O4SeCKw8oyCrw6RaFKcJcztSwignIddvDnGUvDh0PgR3ffDcpSGzbhgF6SapnGj1lQliWppHcni0D2ZmlIPdrMpiXarV+2ntBBo5b3tMvH3iYmGWK2nM+xbbJmtoEh89V26y1soLPyqpwXH83CYmfLBqdq8HO1lX+Wg+cmJ0rl8JkIGso86UJbofCSdzUMjp0p/XRIB2qeD7t3800wmWFEd1wkqmA7DWeglfnitrfVLN825NpxsgfEI3/eLP+L+ujABNtYk7Tg5HxmnITR9P3kY3xsvpGtxk0GSqcsnGPjUhxKFtA1ibISBqcH7NjduWXPWZvKBGJjND5SfBT9lx8aRFQfaIotf2ufmzjqSRranBFnx37bpBLRaUshus0HeZ+O72+Yp/KcEvHjZoh+0Jkx46WPJX1YfGyvrkm7WgKPthnp3EKOzcqzVVvpig0NgTRnU+OCMXKpiRW3rM6exvAInoAbsIxGnAIe9j1INnJIKeNn8wy+Mc8RbqyhXf146ETWqtf8xPJMmFO9mspOuUysteN19eGIY3KJJytzkSe0RNrTsxLbPTcm+kDMqHXVBFUtj3P5ablAwmVF3yoAzyZi+fT5T0H9j7QzX2YJkcgpVc6/VOk1JZrvU1VP/AB/Feaw4MB31fA6UG90VlTmEw0erRi340Jbw5g1480GBBnZeVqJiDnG+Y+FKhSPpE2Kap0qieMyqTdCyPFmfQzGeAK12RZyE0Yxa+Ek7vPlujJhOvRIQMUl7aEWSht83ET0fZPwO4hsjnBGmfHhm9+fL1FFI5pGwamglte87NYu2UT4mVGcs2JbQCk9cu5D2hA1ozW1rSh6imfgXcVQR7uTrLCStYMtPg4qVScfpEPGbA07WRs70JCSnTe/FBdzxatGbBzup2+3NThg+ouYeqkbJT89g/44Wu+/NV4Hb08K181K7hijNlWiZd1U9nCK9KDtvbT0bmEM5ixoCoDAxzn0Cg8qYfU3rtBUbYP7Br7xdHLNWk3BZq895fwCi90ruycaUvPV/A7fySFZlDDTj61zrqjAq2LmAoE39AncGS6W/i7gTVFultXEkJXnkoCNU3kMeCg7lMy/egmhjVZ5L3yyOHzNx3KKtAypuoEdm87Q4ikvKtAH8pC65FyPkXLpDToSBg9H4L/bR1y7xZvA6SHoJ2z+2y3g6zktRbB1Qe3Nos8QhyRjRdVLH2EqlqDbTmfTGXFgDqp21fZ2vBeteWA1jctfiDo42Re2pTpJCso/M6LbA9k0uitcJhMooF2dqr6dWPDqn0yMzxB3WDZO6pZ3ejMKZqpQ9PErfAgPOaQvgx0R1I9TVzk1mAvVc9kfWgHz7zjRSR5z73UK5DNm7YU9AgxIevLExPcLo9h534ejX0EbJ/iaU/Zq5Yli5J3N9ZnAFoUlOeNKY/qjGjsJt2W9W8TNRg6N6AK/pOIGCvccJIfa8OzfC3FQNaRlSXRO9/t9NiFMZZJNMfnDz3Ofmho/hwr05vD1ziOVz96NXTmhxgGsv80sJ5k/XxyoZFcSlpANI+1Nc7j03wFvYMuRf6TsczeuJnd4NvLt2jmS56kPt0eBwkDuRhbnZMpSsS6Ddb2w6fhlNH5yTY7myAcVCuRQeDpBRmrL7fJ1Ee5mzJILNouk5ZLjuX8Y8OKXF2ZErjHRaYQ/V7931fkcrUez+rwqw5wmGcdxAvku1o/OHOvXcGk7/GZ/JI1RLse7h/I/oYYTobBrhVWzIhuZkj/fC8y9+urx310Mw6ZEXdb+al1/5CNkwVmNE5QNLl0KUilrFZ5mzphjhMFoutWlQ9Zit7b02LeQqAgGeNQf57MBlj87lXgCwLzngdw9eMGa328tugluRDnaRqTMhQnMtfs4j4PkWBqaFaG2HGHssqpd6l4jnnCHQy4ysOa9MOM/k1LmbJ+sGXot0rp6qRA4dxAzFIDSME8kSHl0WxyPh/Qik51uO9lYTg+VBk/SuHCtxxfauSSDSBRGev5LbG9fK/YMjx4A0G2mhzZtAwEC8mRt9PamEpQed4CFfGi1RiuSnmdB3p5xnq63ZRATSLUHThop7wW6VY3qrLZpzKL8YdMHv019gs0594Rc7ZtLr+hO1nvfoS0lrpkkxPyiuD9ogbLVpcJMqabENYm60nF3tbUAhOVwVqHewPsvT2jU6wJwkpohWzB1Blqtnbsq9m+ysPL/Vg64X5EUq7JYlRP1vrWIO1WkIfshHmNueu99nktbZ9I5D8Q1ne/uJ/hW5upzCXAgryserERmNShgVdt7WEJKNmeSzwCCskGuIYCGDZzXqeBY6e7VJ4dc7Mfs3fWJ9ux7+SqczHgwjTCjzcprlLJSTqZdbtIPqzXx/m4cH8Z3N0goXB9X+gBmcjvObLUuB29OYvZaVsCJIzKBPHF1k5tHf2rF5G/X5UPy8Fe+qG35j7wyImgtdeYKvzvNbH+f6oozYJqq2QZ6dcbukT+2xb9vKieGgteCwNIjZ/tNHu3XO1x8EnVwsN/V/WwTP7bU2Bhy7CYQEMbD16OSLutXKdZumndV9vHNT/Kf7W1NvmytsaCwLfqizMvf7UlTt508f9LA9PCMcnqiDkTY7zQHthnPv3BjNTHHSHdnOZ511sJ1S14H8C95rOEKAhOXEc/Ric/IgBFg8O26IaocO4WNKV5vEtoQp/yVgoS91rN3fmQLtCkZX2ZMGNTzaffWowKCWFrFlBH3bdYu8hx1a4JS6EwnBQdnGIdB34iGFZCK0bhpu2BjnTqDflQzyhyYkD2M67oqROCrzv9muaQmb5grheJf4K3I/XgwKhcsghm9H7mNVBycVY9JJxQKYrcfPaxWxKIImwL+xrgMYr6E0kpm22zUn9XQtUYzDOtwNTlV+vj7tdysJVqSgsBfVkwfq9kiTzyZMcapEvGRB4AubwR9XlgolFyalTYHqb81ebdrecz0WZNfsQXCN7u0bj+Pn67oOjZUmFqvoYf24Bg/S1rGqECC/4q6fXmT/ZWyOWAMfYnA/odHMHd4nsxTLOA5bnOoeJm4XTJw33ZzvlmluIPx1cDnzCzyKNnwl6MjMGGP6/8lqv2mvB3FnF4xnasi0bV9vr+qRGXFMB5R2MYEP7sc/T3UecqRH8KJ4sJYTcZuted8+v7+UUdUaJpdgmZqE3rFsOGTb9GX3HjYPOgj0lwcMOna0bzSxG00fgSdPMQJeBeBoLsBg7nm4v53HpOFRE+d5wtKuiYX7MVeJDSQ+I7hyNC4j9QZoUzzzERuiVAL6otYnoOrYVvdcrETwwnG7PFH7XzCei5WZeQnI3q8DEnkv7xtN+3DqfiISPIjlf1noaC+E9tzDdNa7lT1Osz3u7HqH5xVe6rIWAkg3qA9IOd+jtbY6R0lYMKWGiyZnq1HGHSThXFKVaKxpAb+Iue36ej+KAavWwXR6sWzG712c8GFkxsZvvlao1CLRsU5IWquI1d0GFk1pqa/QDoOvJuIjBc1zpTutR2/JrnDvJQrY/yotr18bUaf2XQdY6lRlzgBrNUbpZr58NTIOfq2ksHum9VKxcWKh0ewO2l6jv06jhL22DnkgcKIr7WvrQATjR6fMve1pVw7Ofpb0ZrtgYgEJ+12eaqdP3SNM8DHJNan0fnX3ug8VNjMUnWnAZ0VL5udluxFLtt/UNnOKyjLnInO2NfBa3yuJ1nTVSaG3thVpLs/QuUBmPCSMKg8Lqv5QupPNgC8+6lb6TrO6TFvWmhv815eG0nhAK5d8y3MRNCVqoafxQZ8yFK1LMkQO5k1WozrdWphOOr7GflfKhvuza1v3ys9yDASomGyaP4xSUrQmlf7qPjaH75pdsWCkFDkgZTujxllAmOumeuZYDFr5GWcQ/PHFOC5F3MrY73NHQdzqbSCEj8nFvA9Im61Wau8uRrxjils155w8+S0bG+QRatLsFGNSR+76ziusGkuAnJ6dlNzIt/hzL1y3Z1gtRfkwKCOcd0HpOjrA81pI6r9oveaNZ78JOt8DNX6bN1+6IfXESerctfTYBd1FIOYNRolIAtVa2k1IH6ZqwG2y4PDcYxjEb9UKWaXw3/S6PkKhDibp4VMxDm314LrnG9pgdpXF9dKxxLanj/UAr3yezwVgibYasE11BQfxQMpwNRV7cY8kzUg8+/0UxAYTqmRzn8UmcHYRC720pYV8OE/Q4wOR5sBVEXDAYwDAY49lwSCOn0tWofsXZssg4lB6/pK6j3mc3eqv8yLaIWnPJLVYVxSJPAMWUmFlLguQo6UF0Bp0WyC2yDmyaYRLF4HDGXJ3Xts8G5tC/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tPsBzjeMuyHMnudIm4GDFctf/WnBVVoDGh1+IipyRQ7vq+915k7suzifljyMCBTcMmg0U1HPZBUKrW3Bao/l3UnYjdnbykQlWWE/+eKVxISeYd9q1v/VwtTo3+FTFvujfcQRghxXXXfF73X3Q2Px5Mn4EIChGx+gnf6eZLe6eEXm0SJZo1K+gXfO7DAvkOY+CZHx81Gwj88t3cn9f0JnM/tV2xXCc4I6gCB2n6PR9jQZ1AntGCLivXnCiv1SZmeCFH5SCC6LnvAP6Hyh/4xmZBcrJrAGcPSKM6wcWdtTK0BG7hcf4/9+gUjcTUVlwjo4JfpqNuBQuJMAvhFOTERtNVcIcCY1bmNGRE4K/teWqDc7lNwX3xs89E4RMxE1XdLxwoq1ApZiWMPoyw83NBHF/W3lMETqAmKg5rBG6eUCNRBR5ynqmtGBH6dbWRfwF6tJw9P/xJIVKgAsT852seOx3AaFv4Mzd+MYYtpOE3EGPYUWZsyAISZOJFVeMuEFEL1jgXhSoPGhny12CnySP1nLTlgcZWwIy6IhZgAl6mWnnRxEeMRJHeuXDfV6V9oWDF7Il1I5Sz6lH7yVz+GZNj+Aj85CG3src2to4CpT83tuwujPxbm9r2XQrAREWmA0QVvWdXXrEUF/8qlq0r0FRK/o6KRTlpHKUb31hqTmHkhmg8hu/3WfB5XOjrbGDdkuMNv/ZKSwCAi2gvlMJqb/vWJwf5LrvorC92KsJAvYCWYQ1ZGo1U9a951mTdpSt/eqD9ipoocomJEKXYG9bu0zX0AnAsL2eNTo+U/HKn2eZcmK7uv0S4+GQ88fNJxJRcFVInrFYSyiHHA0Rj0s4Y8296+xeMeve7bb/5oxua6rchRjKqSTdzqdBGW/lvbwK/ENfzXX+mlFgZKgf29tC11190UvsX4vxlC//9KTPcS5jqoXvVYDTjO+EXW5fi2ZNH/Mlx96a+e5XAkr+V62No4SXCteEwi47/zW93Fwrm5tdpcVTuv7kOJWW2gC9lAByDjV1VIRrgUJUN1BWNATdurz99DDgbw+11Fw8/1hr4d5rAXFVJkvcofvMhXG0lknq5vuG5VOPR21Rb0N09G+kjdsZ5GNwGGL6xBJ3TKQkv+u+LgA9lVsiUfP7x56yqk1Xfl11XEtjNO550vqGWmanma+bd+0UKjWCh4XY4O84g98AGFrTLjQgcx4qPcssziaPa8jjqHC9sQDsa8y37NH+BSqVYQC5WBhGCT6opvAOZ/ikufJ4yscipTOxhnrPbzuDEaT8x33EvSMB+k+UQte5ngB8uiBxySCFLL1pqNcSL+Jtm597T88cKNTQicXqxq2uPewbR0vI5ZvnuPAzUy8XL9vrYFhukRlR99i38U7PYUTA6X1BboxIOizloI7NI+NysPHwKPrFvRamiWWT3mOKz7lc7a8Tw37toF1Kzer9AzHACbvf3yXvMyxHq5Nz7r3GBKhU1HqC2sdbGvzfvJpTGWmhy8d59eKEylR/srdZ54ngdvsXT8DrFfUSXk4fM+HMpJN84h13n89ceJi3a4u0u17XGltJjdU5bSf3PiHf2YluVoJefm6nZTosF5DlFk35GjWpZ1+urx8OWhWW8PXOldDLFgu1quIPjRU9if/dk8cVocGSnqwgS/FHIXm5Rij25X9ReuJ56VaNM21ZzdwxxPgV8hpmJIpBaaT/XfG8oNlLsv+7pZW4ZXBO7elXLx4TNw32iTIOqx5c6AOh/syJG0uy/5Y/0GcBlStw+HopVrbw3rNX3JO6IOItT7YGz98xCS5f1OXwtzxABqavBNgI4740gF/g9thKV5TjUfBwrg5auDb0+EuQGhOKIocF+zHnTBbWAoqsPmvHCVxlcwi3RKmvaSZLgFhuahgWTAAV3BFi/3Zj+wpQVvyn+wFLlE0VwjL9mPC/dy/S2qwzaaahvT9VYWnZL/u0ApUz1seW7R/8P2WlSqnezJdySQIAuSXK8ZRsOBpaNJg37NU/2fXDheOjYcx9PjIqpXAD5KFd22T7gTw092B2jb5svGyyXyxNQEW0/dgctisPljnIqlIe3HNFw8+jOhwvs5GZvHIpiPWHrK1LQcc0Wl2QP/pzfrE18cmFf03717T/2aaFbklEWc21iPIRCCGTHOAAjGVveMepaYG3iC+QM0/+JPRZTAKKPZ2PaJgxAM/WMVM4HIH5s7ZEoNj9ADy/5zDVV2LKZYr7tm/Bt0MRs9LV+B3BfvCtn1xP4C4FUZ+nc/mOMyHiUitHQgg52eQ+DcRcCc0RkvFdQ/usF+r43cNSZ40SUSMPyTa3otU02yVTw5XmqvCW2mj13kkEo9ICM+Pk+cXPj3Xdp/fJ7aC8aWoCKpdmIPC2mi7yY2YRYNlkfklb7GIfIRnzoWsDidowTcVvYM81KVk1iccsnlz8GVmpMnj8KrOBmCQ9ldC5DZKZm34kW/OsmYGwN92VJQ91yVaZd7fb5KJnbtDNVPGroVon0kKLy3dTg/G4YjChOtnpjWp7C8PZL0i7ILkHyeWdOPDXf/i+HKTyWLpQFrgH3DtsnnmwSA9w76guucDEJfTd6ZxRoH32GouLszFuX9ZgQ3KoLtf2alLRF7MBzzowAQStn5LjY7YFNIdbq27cGVjk0bWW29Isisd27hUxIo+ccjOu/bhtOBB5bGo2hhrfzvmgoVM8xVIc/63G+8bPKZBn7QhgaJ9OzdZWJzRT4rGQdl6WdosLza9ECVpNs3CgiMcAg2rUotMOPwOGXDdo97TTJnNaiBaVIKDGFroGRy5G6pGf54jDeD2pMb2ThuVKnl6uLE0Aqz22/YKwZjV0Nn+roNJIn5WmbgdxVUUc+zlJiYBBu0qk7tJRggEzlaASu0+EDRoIu+7GL6Zgjl0P4fKzbPuQJR34sXsALgZydYh/e0jcwjDWS7iNiZcuuL2wHNPn9+AiEfQ/8TK3Vuw+9291+de0f01z+IkFJZOnOtEik58pkJR1EdGWoSG9X5Y42v4HTeW2brC8bSy+TFb+D5LbJ7glGL21RGcXcdyUUCPj88tBDZ0+yQpgzxyHiTCCyC/uPvWNKP72t4kr5KGXI/4nbjW4/5bN9cZ/gaEaxhpqHP857SX1QDsrtDAYL+LzZK8sQGn7E9ojPwZE8aeY3fsprLwfI5/8UwTe/hgktdh/lf8frtz0lgazgkR/MvMwq9noTg7FT7zwjsOcbhWwyopS257zcxd8zPkD2T9dtvCyXzzy4fgpYz0yycqVf001+FcCe/KKE20SxRQdyCF7UZMV0x/9QNRw1o5JyvMv/1L6eDQ2aBWQJq4wAR6SN/zFO2d2xh4bLlUw/yogjMgVW7g6LiyHy6QWr+QrQLVCoz/VI9wO6Nk95RbX44aPJZlD4pcenH/igc7I0ri/bIMhrgM4e1A7dtau9Z0T28D6IisQswyk8q42pneWEZJvVSzApnnhqXOcBiUpp6sZ8wB4inrPoa56VIkxNEw5BhdNe/WSLo4QVJYCEZt+NnzpJpXf7Hoeo9ZfaZ1/vlODvTQQtkpL68+Uy1Jetb619qD2q0Pya1kTJVNStqVMHohxQ+R3JdzwHPOzAlPZ0X3DbGB9d7fA9HMiSv6eFiqA9RpDqawc7a4a+wTgvtrLMe2iJFS8xQORmrLBRjHVQSq6dqFrNG2X7tPz97/nkF85tSuVYBiiSrf7UjPWD2D5n3dYqqbyoDYAdnDNefskXUqt5xuANREab4WQmGL6nxcWLzPoFPo2ZvjsAFTDHi4HtQseoiM3/cygtydkyFu4nlhzz9Y8E398ldujK/ZAcUutZcsIk74fsvN5Xk+lPKK36IRoTsSAC49TBbkGCTm59d0k6rBbZuVykGE5OKonQlJA+UHwoQSUMjbMdY/KPVt6YvEGrq6BStoJH4rbdn23z3GDtZe1eYvaoG4u0dVruXbKgGe/zttsgxLDQfewuFwDVn/Nn+MOQBovy1ZKYmsDkDE7P/wmm709Jq2pX4rYmmssgnuHTnJMY7G1AYZgBOVDdYlDyu9/LdtrGFJWOnV7dEnm2xVb2yEvnyA/HUmJwMD8WVlTPNZnIAEjbMd6uQKbW2r5s94wl5A8Z9+Y1Pd7WwMqDXmVNfha3VoOcptsQMbmX7tf88wWcP4o0NdOvtOJbZslv7N3OrLtzDE2kx1HsSPlwvs5DWw9QJZwKMci4DlUNC42ET3JYWVE1M0gLS550cQRF6irIQXGFur1AaK4tSTvAucQc0+ckwj6Y/Ddee92OTr8W6f+Vf6/Rjly42Dok2DhF6USwp2Iv9+cG/hDymks/n2x5V9F/yr6V9G/iv5V9K+ifxX9q+j/GEXViHnhjw+zZ+NizALSyzqXzxPQVvi8YLltLvcV7n5nkE8XXcgwvvw3YVyRvb9X7m9yqnawy3/J31w0VO6/vpGvCFVH8G7mU+EzuA5qMBbBvQYU9Q1Xil7QQbFV6Cp8Fb1KQmEtljOtBEvel5hYfSGjsWfpWT0VsKjr3psJxmbDZzj93P4oS1E/6AKVYVrnvZ7AboakfDfb05r4AoyL4z7JVz+2qj9CRQis1I6DyckJn8xkkv6ig0y3hF2v8baa/GgrcBeyieZ6md5qpDFT9h/ffKHsbgXdMtjFFBE2yt3doNA01rS8hGmeMT3SebM8nbUz0y8SFdW2GSKH/frZL+q1ZEcLq9UTKPfUcqB6fH60TmYEf1PPNjelbrcfx154Ofbk9cLIpSCWZqvmBUIM8pvZ0pA2XKoJuQ2nqd6mKn0sHDBvJ9o6OqmxxoweO2DUK+plLJSijfz81uR4VsS5YP9gq8ub/ktpp5FhZN5rhY7xFXsSNfwsloKSfhBxjHeV1Nc041YJu8R9mPVB9Tid86oSpdedFSchWUZjCvDic5KRN3omElp4sRHJAxj/kSI4IOYTBsCSaVuSeqKEq6cUoi78TRy4rmm4tMJ7p9C9pdqKl2lg0YQTh6twX+2FuDZXwCmf46syekg9bPjcseQx2LsW42qIYOyrSY56rTH9HUqQiZnn0nyYiN13x1HfjNj0T4rdtEucrpwbIpggRg0sG+tUsGuvOOnWqAEVePLhhSe3sGI/oSWznp+UI8KaB7CZAhBNIA/yil+qPu58TT6mOtS7O/5DhC5k3rCqTAwuVwejQvbCaw+mcjixXk3tQ/bcl0+8RFW03BJwcPFYvHlSEBUblGfbiulvzwFJD56+XAntYjxZAbL6UqOEXmbyqQk+JzCJip8rzV8BhH/Wfds2rIPcwvSoPqx68OtH40cKT6ohoqauOacVKN2iGQvLbj4x9VVx5zHEz9PFgxTPnaKq0Re35M1d31YF4jzIkRR+Y4qP8KDBcGqMN8IbL4xhRNSRLiw9yJnZ1LEB4V0QDUlAxUgBe+eDWW2CZyu9m9ldDVmyQafVJYulNmgXyp2+CabPzfrhI9fT5EOJBj+iNw54UvtWI78r3RMAW1IAqn5auAU/ZnqY9GBalVC47GDTMHU/BAlBpw9Vi+Cv6HBXSa/WWGq27z56RZiRD5Px21zl+XjKdcl+85DoG5AmpF64PAUTN7q3LfSGss4F6nL94MhsQESlAsc0P7k07E4iajpqqh8YP0hhckxfTXFRCe2miGpGs8O3qjB4NBE1dOKOsS1/1rd1MztvZFunPoOyLdZDNy5jj/16Z96z1klTX803FTOPWCPjs+4ok9aAR1wfhu9rImG7mLBHjHwMJMaNwzHjnpg3rRhYqqYqcAGa9S+uCzcs2OObDchgGduxU03mbtKPM6nbPh/a93uci0Jq+0Wv3r1bMw/05bAIyZFOt77cixNPg8i0SCqy4A5mbFSlcvcrgbVNpd4GKrHYpAkDjBwXrj63ZbDWG3PcLGc8Js5KKPDZ6RY1Z3803vc5hvR7UCmY9FuZwbAZiam7uBgjUiaVYpO9EIy+gBcYUt+hH6aiX3UZp2DUIICyPfY3XVXam5vL1sP2VJtnIlUGx6RuxmYDwO/mXwhHgxgmflk1BghOkW7xy2kP8JjUvWofTEBG8sbqUeqrZGl6Xsp7qQw+aq+AujGfnh2/QAfU2MlcXo7z8k8iZfJsjNvx9GtQK8vFecY8hu37friz8aSbQkjGtPJUjQLV5opxC6ZmtMNf2MSHXStVhPYaUo1rvSnX+HA+ux26sdxMLGoTl2dAxjd7wUSxpeiaIcOJZAgaXWQaNfupUALX9/nZL9z74IT844GFfof7AEXQ0XVMwJW26vpTQ+ogrAf3THfndcsNTKy946k77EcJKLHD4OQqsIG45DFwAOFTI0UEE9c+U59qkC+STEyRe7l8k5vSPNPnvlGuLFeg4o6d85mP6tlscvKek8zqmMhR1S6VaPvxXzgNCrA9uJAlZrWz1BwPfuSI6qdyz0MPALZdicUBtkFm+bTrGHwg3a/hs4aOuDyQUAfzHIBBGK5vO69t3EBihKj2Nh93i4pz8oaV2x9TrfbeQL3I8pecfWlZFzZOH4JZ+lURjVvmIB5hKGR7Fo++Lkdz+NBPrh/NJm/+SKl9a4NydiKbfMzTScjg0w7f7Ywta2mQP+Oa3QUf36lu/3ENwV86nQLyOplaxYJnp4TXWxgb6Tb3e/BiS7OqSsPgfeDwddaOkiFEN1L0GOIMb2vH9LOYHr37dZksie9CeuMMa5efk9BakJ3cayAK5kp6vsogL2OYew2jF0q0udv1NvNwhGq90xIzXsZYV9yO2I88bhLunGNz5kYveuRUsf88Huq7qHQMu8Y9IptMjZyzUe0VusSAq6d80PnHhHO+3HEuKJDaNIJwT3LG3QEYXmCTY35y1z8lywbp/7b+WsT250lFHgrxRINM2yRVjjqBbvk+JXtrnMQ7nl7jQ42/H+Bwn3QoRbm4vPLqEU2+WRe9eAr9LJr2PN+Du7+KBu+v8WF6C9E107/hWO3U6qZL8UfSDfxclmhSI0NAiJDut8V+CCNpXlD2iiS3k/1rWwIVxhEgwS2IakND+nIQLNH4Wtc0zR6fOfZHWVlns9Tt2gILvR0XLWxy9gdsekPYc9Gu/nx3YGUQgoojQX+xdnxD50m6LrACCQarVsRVHVu9QQHq+mUNdZxpUQlXNawVMAplapSUubg/4sXH+46wS7MDwLuoj0ubLs0XnGM1gf7kGnzeQoc4tu8sUXVgoUF47GsNuGK3+v5yrjEscX9gmW/GMCwRhUGXc+j6ea8/R7JuAWz3Ee2xu3sfl97zoIgxMLQPXYM5/81Lhd817nKQ6O0KAwgsbGwgLE79xaTVhhzfZSBIqyc5pk6yI+18d9Q12AVC7A9tfXRm+s2e2cn1ZGT3hB/36oJFvjK4nWnSP+P8GqPg3ncoEdVF3npN3oIPqszHnezbzKYW14cJ9z0Wtt/WMk31cX2Ma27eycNCD0dY1GpSBSf64Ri20bjqYF+4pOTd1JvH49NXjWsFNQjwQBhZwjwI7KvVtMxyOVG/Vqj8omoZiNMYgI33cqadGm2u9sb+B4YP4s+vNgSrVo9KY2vgVkzZXztKoR9bQPPQPq+BVZ+rkUSMp9l8Sjf5ZwP0ewPv9qdvv1am0ve80JLXU3KlP/k4JfvDHeOW2RxyTu9jCO0zvwaGDqBr6Fxg5X1qtiZCacXlBmJI6oztlOX+KiVDd2k0sBVEqhHkYbnBNRfWakoYbVtg7aKvO547Z7Er4AHhVKe5j8P2wbNNJBWGlytm9Zd4ykwPbsRHUpMfACZG7o9eqLq3PV5AceKQ7fOm+/4lWdyXDOKYFBgwlb7NwDcNhoGrEr0sYJUFzlHvuzYW3qC9qlfXaz/QmzCJU68fun+WgNsPY+DB9v6270uHaouMg/Lrn4h01XIDFKwdMbgbztuvOROgvZboGuOQ1VTxqcJH46dWhzmetn2Y9gNPW233K+BKh9XsihBqPM8EHsF9KsKL1IAzQ2YmdAFWQqWYL96ysZ1IgD35JDAxp304fmDe5O1kxKbr99BdBfXfcjZNbJFu8JDTvH9pzUyNlEKYaLeubM9vZFOzIdbBqzkmmz/cu6rR/ioIQTmyr5o6B/EXHEqdwpxvdIK4lpUAgb2PnbJr1LwQfApOgxkAaU1ADb3NodThbvDZF8q8QeWzIDeiKoLaDBHDsU08dN7GatXLYDsZ9isPjYweuEHviafThWDScym8AKf48dGDTFUpU6Q8uVwiLQv+GRkbMbAb1w28RchmD8mLnHnSUXM8fmUwtaM4ZKHbV/s8mt1TAqyOWfBhd+tKWFaSP2+Cmq6x+XlVHzQlrF15a0tDkFi8t7srXOvi7/gg8kVGdVXfNWntEAaBs7m1xmq22YBd6Bpfql8Du7HGAWUkmnQJqUp/ncnV/3vFQlS04juJxcMYN8moUdwe9WDsVFeHXn1fdcxkm86nrRZTLdqjjdVZY/GrOYcqYZpZmriUl8gXxfhkaSmQnG+fJ5CUbTi1YOEfm22NLS9QJ3zax+7DrkwkB+EW+vZqaCGRdy+y6215yrU4/2cn3nfptq6s6jBGpFy7ZAwkrBt0NxHCify8+u4E/MYB97RxX66HLJruAdnht6q7u+M+nsKHRra9x70QwNmCYEvRqFNJxu+myygz88YFYURO7lZ2iVtxPT7tggX0FL/OxYub4HWa+SZU49Awo0QUpVCFevHzvc11SL3nD+U/KHWSveyyww3DQJfUmkLvWKVLZ9FQfkYdeomz8uCYXhwM25Aa1gfwA7VY2Ywj5KvBJ6cz6NMZHU5zLU5/Kfytfewlssm0flZyK1OzgCCpPSPx05/XPay8YMguzFVTwwtcP2mDn8hNRCnXFU4FoWCV2aVvY/0K6uvfHZKH6hfDQjJDDfPhHvN0qutEk1BVym0LNJhqUs+FVjghotd8sjWcbXVDxHZiYfqu2avHXOD200X9AUs2OlpH4sa8YxS3HF3gi5oLMVCzwUA+DmRatIL2qwyfi/VRT9Bgeg1YXeRjT3/e6LOgZEnP9gUmrycmRokz/ArzQhQpsc+h00T2HLF20eoSDTMwnzO/tCTdz/NSlRZc/pJc6+wa9QQ1G2l8AhTqmhatXwpiZmNxBRoroPNI5LOnj8Wqd6ylStcVNcCnqxNQU8qDyvNNJ/DBoqCbC+m2nlJ0JgzChlq0CwcbatNOIe8YCKOn26OAtRuOlplhpOzb74dlXteJdrGJurOJNRF0obJyg5VFQf/Y9LBA9KyGlUJo1wyOHNNpBbk4mRcUGAhjpWTXeP5zJibqplHLAe9+irERf0nDDmtirDxUXhrbov3v5TALn5b7pcdZikOMJSPA5vG86GLLlr1VQRhHuY+18tAu22zbVukUKb+XI/JSeByMXD+oVi2U+KR138DiihC8RIQf9wYYx81L8TVvaa46htGX+8hb+JqIvt/UIqyshvRUP2S6k1TEGohNY+RJV03q8WNEP9VAAWp/3+XSbmJb6Yb98781ELcMhAw7RWw/geUwtfGSGzVxQ30zYjRs+6O2ZJ2C6V6KuZ/gw8x8zZC7TAYI7r7GBYbGEsPxVadmJt6QiVzGooVfEy0BYrUhTxex1tdpXrSb33b4BaoIk4p9zM6w0s5NFQ7N9Vg1BSwU02OXuB2fCpqswiJBZ95otyy6PBUjuKNfeSBiYZ8A+gv9TkwvDpJC+y8/SZaa++mEyVDz6g2NHKY9YgocDB8sxsfxawaxGzeQq33kLkekCEv8H6MLTIuZjSaO7AOIqOEAuLmcqXHcivk9FDl3hYV9lqf7F76ukmvYvrC1ItedNL/JI/fxdsN57iB2dP7HVuUyW28KgoN7zKeuxmvNHxMYDw2CgnviRanfj1lO0uOWL+/ZTKP5E6FTWk0zr75cyga8QMeD0PM/vXq5FJDXYfTCJBG1UTxW1TFsZZ5tMC/86VDq9e3Vt/2SO4YlK4TMx0ylsHtn52UcOeRoV2Hze8L/AFBLAwQUAAIACAATVFFT425WeU0AAABqAAAAGwAAAHVuaXZlcnNhbC91bml2ZXJzYWwucG5nLnhtbLOxr8jNUShLLSrOzM+zVTLUM1Cyt+PlsikoSi3LTC1XqACKAQUhQEmh0lbJxAjBLc9MKcmwVbIwNkOIZaRmpmeU2CqZGZnDBfWBRgIAUEsBAgAAFAACAAgA81bJTNajftpHAwAA4QkAABQAAAAAAAAAAQAAAAAAAAAAAHVuaXZlcnNhbC9wbGF5ZXIueG1sUEsBAgAAFAACAAgAElRRU/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TL2jrNgAAZlcAABcAAAAAAAAAAAAAAAAAVxwAAHVuaXZlcnNhbC91bml2ZXJzYWwucG5nUEsBAgAAFAACAAgAE1RRU+NuVnlNAAAAagAAABsAAAAAAAAAAQAAAAAAd1MAAHVuaXZlcnNhbC91bml2ZXJzYWwucG5nLnhtbFBLBQYAAAAACQAJALwCAAD9UwAAAAA="/>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8468455E-32B3-4207-921E-8099F6C07B53}&quot; pptId=&quot;293&quot;/&gt;&#10;    &lt;slide id=&quot;{190ABCA3-CEB1-4DC1-8B42-523D97606768}&quot; pptId=&quot;295&quot;/&gt;&#10;    &lt;slide id=&quot;{0F412C57-AD63-4B77-A5C3-835E10FC99A5}&quot; pptId=&quot;296&quot;/&gt;&#10;    &lt;slide id=&quot;{F1BA8417-B724-4B02-8F13-B892B7E63766}&quot; pptId=&quot;283&quot;/&gt;&#10;    &lt;slide id=&quot;{C32ECAE3-8BB4-4AE7-A382-02C68FDFB3AE}&quot; pptId=&quot;260&quot;/&gt;&#10;    &lt;slide id=&quot;{407D685C-2FB5-4A13-8D41-C6022346C17B}&quot; pptId=&quot;266&quot;/&gt;&#10;    &lt;slide id=&quot;{16083876-B4A5-457D-845B-5D63F1C18A53}&quot; pptId=&quot;297&quot;/&gt;&#10;    &lt;slide id=&quot;{EF38C9DF-B4EB-4FA2-ABB3-73BDC6A71DA1}&quot; pptId=&quot;267&quot;/&gt;&#10;    &lt;slide id=&quot;{4DAE8534-6C2F-4CB6-BE9E-7164F59C4582}&quot; pptId=&quot;268&quot;/&gt;&#10;    &lt;slide id=&quot;{A2D9B63E-0C99-47D0-8855-655C9C1B1816}&quot; pptId=&quot;298&quot;/&gt;&#10;    &lt;slide id=&quot;{ACEF4901-8B57-4C1A-A6A6-2501C73492B7}&quot; pptId=&quot;269&quot;/&gt;&#10;    &lt;slide id=&quot;{A474466B-130A-4A69-B048-CA7B31DEE264}&quot; pptId=&quot;272&quot;/&gt;&#10;    &lt;slide id=&quot;{A9A6094E-B363-48B2-94C4-DE6902AB1E2A}&quot; pptId=&quot;276&quot;/&gt;&#10;    &lt;slide id=&quot;{90A37EDA-E029-434D-BD01-F9FF65E181B4}&quot; pptId=&quot;294&quot;/&gt;&#10;    &lt;slide id=&quot;{69D97292-4ECC-4787-BE41-62C7272353B7}&quot; pptId=&quot;284&quot;/&gt;&#10;    &lt;slide id=&quot;{A2CC7542-B95F-40B4-8980-DF5A65445D2C}&quot; pptId=&quot;299&quot;/&gt;&#10;    &lt;slide id=&quot;{CF6FC80A-C5C5-45D4-BA68-009ABA78224A}&quot; pptId=&quot;301&quot;/&gt;&#10;  &lt;/slides&gt;&#10;&#10;  &lt;narration&gt;&#10;    &lt;audioTracks/&gt;&#10;    &lt;videoTracks/&gt;&#10;  &lt;/narration&gt;&#10;&#10;&lt;/presentation2&gt;&#10;"/>
  <p:tag name="ISPRING_SCORM_RATE_QUIZZES" val="0"/>
  <p:tag name="ISPRING_UUID" val="{A89EF7C6-0B33-429E-8F5C-A469864B36B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5412</TotalTime>
  <Words>3112</Words>
  <Application>Microsoft Office PowerPoint</Application>
  <PresentationFormat>Widescreen</PresentationFormat>
  <Paragraphs>281</Paragraphs>
  <Slides>56</Slides>
  <Notes>11</Notes>
  <HiddenSlides>0</HiddenSlides>
  <MMClips>5</MMClips>
  <ScaleCrop>false</ScaleCrop>
  <HeadingPairs>
    <vt:vector size="8" baseType="variant">
      <vt:variant>
        <vt:lpstr>Fonts Used</vt:lpstr>
      </vt:variant>
      <vt:variant>
        <vt:i4>28</vt:i4>
      </vt:variant>
      <vt:variant>
        <vt:lpstr>Theme</vt:lpstr>
      </vt:variant>
      <vt:variant>
        <vt:i4>4</vt:i4>
      </vt:variant>
      <vt:variant>
        <vt:lpstr>Embedded OLE Servers</vt:lpstr>
      </vt:variant>
      <vt:variant>
        <vt:i4>1</vt:i4>
      </vt:variant>
      <vt:variant>
        <vt:lpstr>Slide Titles</vt:lpstr>
      </vt:variant>
      <vt:variant>
        <vt:i4>56</vt:i4>
      </vt:variant>
    </vt:vector>
  </HeadingPairs>
  <TitlesOfParts>
    <vt:vector size="89" baseType="lpstr">
      <vt:lpstr>等线</vt:lpstr>
      <vt:lpstr>等线 Light</vt:lpstr>
      <vt:lpstr>微软雅黑</vt:lpstr>
      <vt:lpstr>宋体</vt:lpstr>
      <vt:lpstr>#9Slide03 Arima Madurai Black</vt:lpstr>
      <vt:lpstr>#9Slide03 Arima Madurai Bold</vt:lpstr>
      <vt:lpstr>#9Slide03 Roboto Condensed</vt:lpstr>
      <vt:lpstr>.VnArial</vt:lpstr>
      <vt:lpstr>.VnBlackH</vt:lpstr>
      <vt:lpstr>Arial</vt:lpstr>
      <vt:lpstr>Bodoni MT</vt:lpstr>
      <vt:lpstr>Britannic Bold</vt:lpstr>
      <vt:lpstr>Calibri</vt:lpstr>
      <vt:lpstr>Calibri Light</vt:lpstr>
      <vt:lpstr>Cambria</vt:lpstr>
      <vt:lpstr>Comfortaa</vt:lpstr>
      <vt:lpstr>Comic Sans MS</vt:lpstr>
      <vt:lpstr>Impact</vt:lpstr>
      <vt:lpstr>Permanent Marker</vt:lpstr>
      <vt:lpstr>Symbola</vt:lpstr>
      <vt:lpstr>Tahoma</vt:lpstr>
      <vt:lpstr>Times New Roman</vt:lpstr>
      <vt:lpstr>UTM ViceroyJF</vt:lpstr>
      <vt:lpstr>VNI-Swiss-Condense</vt:lpstr>
      <vt:lpstr>VNI-Times</vt:lpstr>
      <vt:lpstr>方正正中黑简体</vt:lpstr>
      <vt:lpstr>方正行楷简体</vt:lpstr>
      <vt:lpstr>汉真广标</vt:lpstr>
      <vt:lpstr>Office Theme</vt:lpstr>
      <vt:lpstr>1_Office 主题</vt:lpstr>
      <vt:lpstr>2_Office 主题</vt:lpstr>
      <vt:lpstr>1_Office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Rất may mắn!!! Bạn đã nhận được 1 phần quà!!!</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BIEU DIEN LUC</dc:title>
  <dc:creator>Trần Văn Hùng</dc:creator>
  <cp:lastModifiedBy>Admin</cp:lastModifiedBy>
  <cp:revision>347</cp:revision>
  <dcterms:created xsi:type="dcterms:W3CDTF">2021-09-29T08:50:21Z</dcterms:created>
  <dcterms:modified xsi:type="dcterms:W3CDTF">2024-07-01T08:15:27Z</dcterms:modified>
</cp:coreProperties>
</file>