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5" r:id="rId2"/>
    <p:sldMasterId id="2147483747" r:id="rId3"/>
  </p:sldMasterIdLst>
  <p:notesMasterIdLst>
    <p:notesMasterId r:id="rId31"/>
  </p:notesMasterIdLst>
  <p:sldIdLst>
    <p:sldId id="265" r:id="rId4"/>
    <p:sldId id="305" r:id="rId5"/>
    <p:sldId id="284" r:id="rId6"/>
    <p:sldId id="256" r:id="rId7"/>
    <p:sldId id="286" r:id="rId8"/>
    <p:sldId id="287" r:id="rId9"/>
    <p:sldId id="288" r:id="rId10"/>
    <p:sldId id="311" r:id="rId11"/>
    <p:sldId id="312" r:id="rId12"/>
    <p:sldId id="289" r:id="rId13"/>
    <p:sldId id="290" r:id="rId14"/>
    <p:sldId id="308" r:id="rId15"/>
    <p:sldId id="291" r:id="rId16"/>
    <p:sldId id="316" r:id="rId17"/>
    <p:sldId id="309" r:id="rId18"/>
    <p:sldId id="292" r:id="rId19"/>
    <p:sldId id="314" r:id="rId20"/>
    <p:sldId id="313" r:id="rId21"/>
    <p:sldId id="283" r:id="rId22"/>
    <p:sldId id="315" r:id="rId23"/>
    <p:sldId id="297" r:id="rId24"/>
    <p:sldId id="298" r:id="rId25"/>
    <p:sldId id="300" r:id="rId26"/>
    <p:sldId id="301" r:id="rId27"/>
    <p:sldId id="299" r:id="rId28"/>
    <p:sldId id="303" r:id="rId29"/>
    <p:sldId id="302"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2FA3EE"/>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76" d="100"/>
          <a:sy n="76" d="100"/>
        </p:scale>
        <p:origin x="946" y="4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DB8D9B-5B4B-4082-8474-1E10202D7CFE}"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D9BCB-247E-4FF1-B061-4E2BCFC22349}" type="slidenum">
              <a:rPr lang="en-US" smtClean="0"/>
              <a:t>‹#›</a:t>
            </a:fld>
            <a:endParaRPr lang="en-US"/>
          </a:p>
        </p:txBody>
      </p:sp>
    </p:spTree>
    <p:extLst>
      <p:ext uri="{BB962C8B-B14F-4D97-AF65-F5344CB8AC3E}">
        <p14:creationId xmlns:p14="http://schemas.microsoft.com/office/powerpoint/2010/main" val="1261490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D9BCB-247E-4FF1-B061-4E2BCFC22349}" type="slidenum">
              <a:rPr lang="en-US" smtClean="0"/>
              <a:t>16</a:t>
            </a:fld>
            <a:endParaRPr lang="en-US"/>
          </a:p>
        </p:txBody>
      </p:sp>
    </p:spTree>
    <p:extLst>
      <p:ext uri="{BB962C8B-B14F-4D97-AF65-F5344CB8AC3E}">
        <p14:creationId xmlns:p14="http://schemas.microsoft.com/office/powerpoint/2010/main" val="150074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D9BCB-247E-4FF1-B061-4E2BCFC22349}" type="slidenum">
              <a:rPr lang="en-US" smtClean="0"/>
              <a:t>18</a:t>
            </a:fld>
            <a:endParaRPr lang="en-US"/>
          </a:p>
        </p:txBody>
      </p:sp>
    </p:spTree>
    <p:extLst>
      <p:ext uri="{BB962C8B-B14F-4D97-AF65-F5344CB8AC3E}">
        <p14:creationId xmlns:p14="http://schemas.microsoft.com/office/powerpoint/2010/main" val="41727993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2604CFA-1FA8-4AA6-B289-28ED24056139}" type="slidenum">
              <a:rPr lang="en-US" altLang="en-US" smtClean="0"/>
              <a:pPr>
                <a:defRPr/>
              </a:pPr>
              <a:t>‹#›</a:t>
            </a:fld>
            <a:endParaRPr lang="en-US" altLang="en-US"/>
          </a:p>
        </p:txBody>
      </p:sp>
    </p:spTree>
    <p:extLst>
      <p:ext uri="{BB962C8B-B14F-4D97-AF65-F5344CB8AC3E}">
        <p14:creationId xmlns:p14="http://schemas.microsoft.com/office/powerpoint/2010/main" val="78260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81972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78562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85887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94439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125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55010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21176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81981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A6080C82-1C6D-4730-977D-21ABC07238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BA788B85-2EB2-4C7C-90EB-73A6C809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9B446416-D9A3-481E-A926-80FF0850D423}"/>
              </a:ext>
            </a:extLst>
          </p:cNvPr>
          <p:cNvSpPr>
            <a:spLocks noGrp="1" noChangeArrowheads="1"/>
          </p:cNvSpPr>
          <p:nvPr>
            <p:ph type="sldNum" sz="quarter" idx="12"/>
          </p:nvPr>
        </p:nvSpPr>
        <p:spPr>
          <a:ln/>
        </p:spPr>
        <p:txBody>
          <a:bodyPr/>
          <a:lstStyle>
            <a:lvl1pPr>
              <a:defRPr/>
            </a:lvl1pPr>
          </a:lstStyle>
          <a:p>
            <a:pPr>
              <a:defRPr/>
            </a:pPr>
            <a:fld id="{A986158B-62C7-4041-86BA-89B2306E7E02}" type="slidenum">
              <a:rPr lang="en-US" altLang="en-US"/>
              <a:pPr>
                <a:defRPr/>
              </a:pPr>
              <a:t>‹#›</a:t>
            </a:fld>
            <a:endParaRPr lang="en-US" altLang="en-US"/>
          </a:p>
        </p:txBody>
      </p:sp>
    </p:spTree>
    <p:extLst>
      <p:ext uri="{BB962C8B-B14F-4D97-AF65-F5344CB8AC3E}">
        <p14:creationId xmlns:p14="http://schemas.microsoft.com/office/powerpoint/2010/main" val="99474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9342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9052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89708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8811B-5937-402A-95E2-754BFA50A6E2}"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17171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98811B-5937-402A-95E2-754BFA50A6E2}"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406536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8811B-5937-402A-95E2-754BFA50A6E2}" type="datetimeFigureOut">
              <a:rPr lang="en-US" smtClean="0"/>
              <a:pPr/>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79266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98811B-5937-402A-95E2-754BFA50A6E2}" type="datetimeFigureOut">
              <a:rPr lang="en-US" smtClean="0"/>
              <a:pPr/>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1843918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8811B-5937-402A-95E2-754BFA50A6E2}" type="datetimeFigureOut">
              <a:rPr lang="en-US" smtClean="0"/>
              <a:pPr/>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81790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1706798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pPr/>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873207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464630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331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A5BD18-0F49-4279-BB1F-0F28B84EBFD2}" type="slidenum">
              <a:rPr lang="en-US" altLang="en-US" smtClean="0"/>
              <a:pPr>
                <a:defRPr/>
              </a:pPr>
              <a:t>‹#›</a:t>
            </a:fld>
            <a:endParaRPr lang="en-US" altLang="en-US"/>
          </a:p>
        </p:txBody>
      </p:sp>
    </p:spTree>
    <p:extLst>
      <p:ext uri="{BB962C8B-B14F-4D97-AF65-F5344CB8AC3E}">
        <p14:creationId xmlns:p14="http://schemas.microsoft.com/office/powerpoint/2010/main" val="347820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5A00F-BE5A-4C45-8F81-7DE2A04E09A9}" type="slidenum">
              <a:rPr lang="en-US"/>
              <a:pPr/>
              <a:t>‹#›</a:t>
            </a:fld>
            <a:endParaRPr lang="en-US"/>
          </a:p>
        </p:txBody>
      </p:sp>
    </p:spTree>
    <p:extLst>
      <p:ext uri="{BB962C8B-B14F-4D97-AF65-F5344CB8AC3E}">
        <p14:creationId xmlns:p14="http://schemas.microsoft.com/office/powerpoint/2010/main" val="268023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56A73F-F347-40CC-8F45-D508A574FE6E}" type="slidenum">
              <a:rPr lang="en-US"/>
              <a:pPr/>
              <a:t>‹#›</a:t>
            </a:fld>
            <a:endParaRPr lang="en-US"/>
          </a:p>
        </p:txBody>
      </p:sp>
    </p:spTree>
    <p:extLst>
      <p:ext uri="{BB962C8B-B14F-4D97-AF65-F5344CB8AC3E}">
        <p14:creationId xmlns:p14="http://schemas.microsoft.com/office/powerpoint/2010/main" val="90586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47564-AA94-4FA8-8DD3-A7C1225A25CC}" type="slidenum">
              <a:rPr lang="en-US"/>
              <a:pPr/>
              <a:t>‹#›</a:t>
            </a:fld>
            <a:endParaRPr lang="en-US"/>
          </a:p>
        </p:txBody>
      </p:sp>
    </p:spTree>
    <p:extLst>
      <p:ext uri="{BB962C8B-B14F-4D97-AF65-F5344CB8AC3E}">
        <p14:creationId xmlns:p14="http://schemas.microsoft.com/office/powerpoint/2010/main" val="269838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189C6E-2B86-4217-B574-ACDE0B53EE47}" type="slidenum">
              <a:rPr lang="en-US"/>
              <a:pPr/>
              <a:t>‹#›</a:t>
            </a:fld>
            <a:endParaRPr lang="en-US"/>
          </a:p>
        </p:txBody>
      </p:sp>
    </p:spTree>
    <p:extLst>
      <p:ext uri="{BB962C8B-B14F-4D97-AF65-F5344CB8AC3E}">
        <p14:creationId xmlns:p14="http://schemas.microsoft.com/office/powerpoint/2010/main" val="24567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5D248-F20D-4517-8F62-CD5CF352197B}" type="slidenum">
              <a:rPr lang="en-US"/>
              <a:pPr/>
              <a:t>‹#›</a:t>
            </a:fld>
            <a:endParaRPr lang="en-US"/>
          </a:p>
        </p:txBody>
      </p:sp>
    </p:spTree>
    <p:extLst>
      <p:ext uri="{BB962C8B-B14F-4D97-AF65-F5344CB8AC3E}">
        <p14:creationId xmlns:p14="http://schemas.microsoft.com/office/powerpoint/2010/main" val="189371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715F05-6566-4540-A944-078057DE074C}" type="slidenum">
              <a:rPr lang="en-US"/>
              <a:pPr/>
              <a:t>‹#›</a:t>
            </a:fld>
            <a:endParaRPr lang="en-US"/>
          </a:p>
        </p:txBody>
      </p:sp>
    </p:spTree>
    <p:extLst>
      <p:ext uri="{BB962C8B-B14F-4D97-AF65-F5344CB8AC3E}">
        <p14:creationId xmlns:p14="http://schemas.microsoft.com/office/powerpoint/2010/main" val="29675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56ACD1-7DE2-4119-BCEC-3B3B5719E9EF}" type="slidenum">
              <a:rPr lang="en-US"/>
              <a:pPr/>
              <a:t>‹#›</a:t>
            </a:fld>
            <a:endParaRPr lang="en-US"/>
          </a:p>
        </p:txBody>
      </p:sp>
    </p:spTree>
    <p:extLst>
      <p:ext uri="{BB962C8B-B14F-4D97-AF65-F5344CB8AC3E}">
        <p14:creationId xmlns:p14="http://schemas.microsoft.com/office/powerpoint/2010/main" val="1384961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CA121-10B2-43DD-98CB-414B34F50948}" type="slidenum">
              <a:rPr lang="en-US"/>
              <a:pPr/>
              <a:t>‹#›</a:t>
            </a:fld>
            <a:endParaRPr lang="en-US"/>
          </a:p>
        </p:txBody>
      </p:sp>
    </p:spTree>
    <p:extLst>
      <p:ext uri="{BB962C8B-B14F-4D97-AF65-F5344CB8AC3E}">
        <p14:creationId xmlns:p14="http://schemas.microsoft.com/office/powerpoint/2010/main" val="2502466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379987-9340-4B4D-9712-180472E238E1}" type="slidenum">
              <a:rPr lang="en-US"/>
              <a:pPr/>
              <a:t>‹#›</a:t>
            </a:fld>
            <a:endParaRPr lang="en-US"/>
          </a:p>
        </p:txBody>
      </p:sp>
    </p:spTree>
    <p:extLst>
      <p:ext uri="{BB962C8B-B14F-4D97-AF65-F5344CB8AC3E}">
        <p14:creationId xmlns:p14="http://schemas.microsoft.com/office/powerpoint/2010/main" val="390533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85BDF0-4CB7-41E6-A44C-2DD7B9457672}" type="slidenum">
              <a:rPr lang="en-US"/>
              <a:pPr/>
              <a:t>‹#›</a:t>
            </a:fld>
            <a:endParaRPr lang="en-US"/>
          </a:p>
        </p:txBody>
      </p:sp>
    </p:spTree>
    <p:extLst>
      <p:ext uri="{BB962C8B-B14F-4D97-AF65-F5344CB8AC3E}">
        <p14:creationId xmlns:p14="http://schemas.microsoft.com/office/powerpoint/2010/main" val="31199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516192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5D515-49CB-464B-8910-8FBC0C4EACB9}" type="slidenum">
              <a:rPr lang="en-US"/>
              <a:pPr/>
              <a:t>‹#›</a:t>
            </a:fld>
            <a:endParaRPr lang="en-US"/>
          </a:p>
        </p:txBody>
      </p:sp>
    </p:spTree>
    <p:extLst>
      <p:ext uri="{BB962C8B-B14F-4D97-AF65-F5344CB8AC3E}">
        <p14:creationId xmlns:p14="http://schemas.microsoft.com/office/powerpoint/2010/main" val="380394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D66E04-BD17-462D-9B86-E116853DEB6B}" type="slidenum">
              <a:rPr lang="en-US"/>
              <a:pPr/>
              <a:t>‹#›</a:t>
            </a:fld>
            <a:endParaRPr lang="en-US"/>
          </a:p>
        </p:txBody>
      </p:sp>
    </p:spTree>
    <p:extLst>
      <p:ext uri="{BB962C8B-B14F-4D97-AF65-F5344CB8AC3E}">
        <p14:creationId xmlns:p14="http://schemas.microsoft.com/office/powerpoint/2010/main" val="29699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13717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355A56F-5191-4CBA-AB8E-6AEAD59B1D6B}" type="slidenum">
              <a:rPr lang="en-US" altLang="en-US" smtClean="0"/>
              <a:pPr>
                <a:defRPr/>
              </a:pPr>
              <a:t>‹#›</a:t>
            </a:fld>
            <a:endParaRPr lang="en-US" altLang="en-US"/>
          </a:p>
        </p:txBody>
      </p:sp>
    </p:spTree>
    <p:extLst>
      <p:ext uri="{BB962C8B-B14F-4D97-AF65-F5344CB8AC3E}">
        <p14:creationId xmlns:p14="http://schemas.microsoft.com/office/powerpoint/2010/main" val="377636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D951CC8-BADC-4463-AD82-CFE8009BFDB8}" type="slidenum">
              <a:rPr lang="en-US" altLang="en-US" smtClean="0"/>
              <a:pPr>
                <a:defRPr/>
              </a:pPr>
              <a:t>‹#›</a:t>
            </a:fld>
            <a:endParaRPr lang="en-US" altLang="en-US"/>
          </a:p>
        </p:txBody>
      </p:sp>
    </p:spTree>
    <p:extLst>
      <p:ext uri="{BB962C8B-B14F-4D97-AF65-F5344CB8AC3E}">
        <p14:creationId xmlns:p14="http://schemas.microsoft.com/office/powerpoint/2010/main" val="82540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286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EBC721-0E84-4306-B0A6-B79481446180}" type="slidenum">
              <a:rPr lang="en-US" altLang="en-US" smtClean="0"/>
              <a:pPr>
                <a:defRPr/>
              </a:pPr>
              <a:t>‹#›</a:t>
            </a:fld>
            <a:endParaRPr lang="en-US" altLang="en-US"/>
          </a:p>
        </p:txBody>
      </p:sp>
    </p:spTree>
    <p:extLst>
      <p:ext uri="{BB962C8B-B14F-4D97-AF65-F5344CB8AC3E}">
        <p14:creationId xmlns:p14="http://schemas.microsoft.com/office/powerpoint/2010/main" val="12242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en-US" alt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lt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6871385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8811B-5937-402A-95E2-754BFA50A6E2}" type="datetimeFigureOut">
              <a:rPr lang="en-US" smtClean="0"/>
              <a:pPr/>
              <a:t>9/12/2023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AB4A9-6A62-4A59-B2E2-01B520F3D18D}" type="slidenum">
              <a:rPr lang="en-US" smtClean="0"/>
              <a:pPr/>
              <a:t>‹#›</a:t>
            </a:fld>
            <a:endParaRPr lang="en-US"/>
          </a:p>
        </p:txBody>
      </p:sp>
    </p:spTree>
    <p:extLst>
      <p:ext uri="{BB962C8B-B14F-4D97-AF65-F5344CB8AC3E}">
        <p14:creationId xmlns:p14="http://schemas.microsoft.com/office/powerpoint/2010/main" val="7732004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737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737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fontAlgn="base">
              <a:spcBef>
                <a:spcPct val="0"/>
              </a:spcBef>
              <a:spcAft>
                <a:spcPct val="0"/>
              </a:spcAft>
            </a:pPr>
            <a:fld id="{DC9DFA80-CDBE-4AE9-997C-934226EBF403}"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24379789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1" algn="ctr" rtl="0" fontAlgn="base">
        <a:spcBef>
          <a:spcPct val="0"/>
        </a:spcBef>
        <a:spcAft>
          <a:spcPct val="0"/>
        </a:spcAft>
        <a:defRPr sz="4400">
          <a:solidFill>
            <a:schemeClr val="tx2"/>
          </a:solidFill>
          <a:latin typeface="Arial" charset="0"/>
        </a:defRPr>
      </a:lvl6pPr>
      <a:lvl7pPr marL="914361" algn="ctr" rtl="0" fontAlgn="base">
        <a:spcBef>
          <a:spcPct val="0"/>
        </a:spcBef>
        <a:spcAft>
          <a:spcPct val="0"/>
        </a:spcAft>
        <a:defRPr sz="4400">
          <a:solidFill>
            <a:schemeClr val="tx2"/>
          </a:solidFill>
          <a:latin typeface="Arial" charset="0"/>
        </a:defRPr>
      </a:lvl7pPr>
      <a:lvl8pPr marL="1371542" algn="ctr" rtl="0" fontAlgn="base">
        <a:spcBef>
          <a:spcPct val="0"/>
        </a:spcBef>
        <a:spcAft>
          <a:spcPct val="0"/>
        </a:spcAft>
        <a:defRPr sz="4400">
          <a:solidFill>
            <a:schemeClr val="tx2"/>
          </a:solidFill>
          <a:latin typeface="Arial" charset="0"/>
        </a:defRPr>
      </a:lvl8pPr>
      <a:lvl9pPr marL="182872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93" indent="-228590" algn="l" rtl="0" fontAlgn="base">
        <a:spcBef>
          <a:spcPct val="20000"/>
        </a:spcBef>
        <a:spcAft>
          <a:spcPct val="0"/>
        </a:spcAft>
        <a:buChar char="»"/>
        <a:defRPr sz="2000">
          <a:solidFill>
            <a:schemeClr val="tx1"/>
          </a:solidFill>
          <a:latin typeface="+mn-lt"/>
        </a:defRPr>
      </a:lvl6pPr>
      <a:lvl7pPr marL="2971672" indent="-228590" algn="l" rtl="0" fontAlgn="base">
        <a:spcBef>
          <a:spcPct val="20000"/>
        </a:spcBef>
        <a:spcAft>
          <a:spcPct val="0"/>
        </a:spcAft>
        <a:buChar char="»"/>
        <a:defRPr sz="2000">
          <a:solidFill>
            <a:schemeClr val="tx1"/>
          </a:solidFill>
          <a:latin typeface="+mn-lt"/>
        </a:defRPr>
      </a:lvl7pPr>
      <a:lvl8pPr marL="3428853" indent="-228590" algn="l" rtl="0" fontAlgn="base">
        <a:spcBef>
          <a:spcPct val="20000"/>
        </a:spcBef>
        <a:spcAft>
          <a:spcPct val="0"/>
        </a:spcAft>
        <a:buChar char="»"/>
        <a:defRPr sz="2000">
          <a:solidFill>
            <a:schemeClr val="tx1"/>
          </a:solidFill>
          <a:latin typeface="+mn-lt"/>
        </a:defRPr>
      </a:lvl8pPr>
      <a:lvl9pPr marL="3886033" indent="-22859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openxmlformats.org/officeDocument/2006/relationships/image" Target="../media/image28.jpe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29.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8.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gi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gi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gi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0.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0.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8520" y="3708911"/>
            <a:ext cx="5963479" cy="3149089"/>
          </a:xfrm>
          <a:prstGeom prst="rect">
            <a:avLst/>
          </a:prstGeom>
        </p:spPr>
      </p:pic>
      <p:pic>
        <p:nvPicPr>
          <p:cNvPr id="4" name="Picture 3"/>
          <p:cNvPicPr>
            <a:picLocks noChangeAspect="1"/>
          </p:cNvPicPr>
          <p:nvPr/>
        </p:nvPicPr>
        <p:blipFill>
          <a:blip r:embed="rId3"/>
          <a:stretch>
            <a:fillRect/>
          </a:stretch>
        </p:blipFill>
        <p:spPr>
          <a:xfrm>
            <a:off x="0" y="78605"/>
            <a:ext cx="6064939" cy="3507377"/>
          </a:xfrm>
          <a:prstGeom prst="rect">
            <a:avLst/>
          </a:prstGeom>
        </p:spPr>
      </p:pic>
      <p:pic>
        <p:nvPicPr>
          <p:cNvPr id="5" name="Picture 4"/>
          <p:cNvPicPr>
            <a:picLocks noChangeAspect="1"/>
          </p:cNvPicPr>
          <p:nvPr/>
        </p:nvPicPr>
        <p:blipFill>
          <a:blip r:embed="rId4"/>
          <a:stretch>
            <a:fillRect/>
          </a:stretch>
        </p:blipFill>
        <p:spPr>
          <a:xfrm>
            <a:off x="0" y="3958849"/>
            <a:ext cx="5879411" cy="2899151"/>
          </a:xfrm>
          <a:prstGeom prst="rect">
            <a:avLst/>
          </a:prstGeom>
        </p:spPr>
      </p:pic>
      <p:pic>
        <p:nvPicPr>
          <p:cNvPr id="7" name="Picture 6"/>
          <p:cNvPicPr>
            <a:picLocks noChangeAspect="1"/>
          </p:cNvPicPr>
          <p:nvPr/>
        </p:nvPicPr>
        <p:blipFill>
          <a:blip r:embed="rId5"/>
          <a:stretch>
            <a:fillRect/>
          </a:stretch>
        </p:blipFill>
        <p:spPr>
          <a:xfrm>
            <a:off x="6467060" y="1"/>
            <a:ext cx="5724940" cy="3366052"/>
          </a:xfrm>
          <a:prstGeom prst="rect">
            <a:avLst/>
          </a:prstGeom>
        </p:spPr>
      </p:pic>
      <p:sp>
        <p:nvSpPr>
          <p:cNvPr id="9" name="Rectangle 8"/>
          <p:cNvSpPr/>
          <p:nvPr/>
        </p:nvSpPr>
        <p:spPr>
          <a:xfrm>
            <a:off x="2199137" y="3427419"/>
            <a:ext cx="7731604" cy="46166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đã</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biết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lĩnh</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vực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khoa</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học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tự</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nào</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36405862"/>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175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A5CD29F4-5B33-4C2C-A846-2AF2364BE8C5}"/>
              </a:ext>
            </a:extLst>
          </p:cNvPr>
          <p:cNvSpPr txBox="1"/>
          <p:nvPr/>
        </p:nvSpPr>
        <p:spPr>
          <a:xfrm>
            <a:off x="986972" y="1203659"/>
            <a:ext cx="9143999" cy="584775"/>
          </a:xfrm>
          <a:prstGeom prst="rect">
            <a:avLst/>
          </a:prstGeom>
          <a:noFill/>
        </p:spPr>
        <p:txBody>
          <a:bodyPr wrap="square" rtlCol="0">
            <a:spAutoFit/>
          </a:bodyPr>
          <a:lstStyle/>
          <a:p>
            <a:pPr algn="ct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 xmlns:a16="http://schemas.microsoft.com/office/drawing/2014/main" id="{FB643540-1FE1-4F79-9608-D699C150993D}"/>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pic>
        <p:nvPicPr>
          <p:cNvPr id="5" name="Picture 4">
            <a:extLst>
              <a:ext uri="{FF2B5EF4-FFF2-40B4-BE49-F238E27FC236}">
                <a16:creationId xmlns="" xmlns:a16="http://schemas.microsoft.com/office/drawing/2014/main" id="{550BE407-C9B2-454C-A71B-87A09309D5E3}"/>
              </a:ext>
            </a:extLst>
          </p:cNvPr>
          <p:cNvPicPr>
            <a:picLocks noChangeAspect="1"/>
          </p:cNvPicPr>
          <p:nvPr/>
        </p:nvPicPr>
        <p:blipFill>
          <a:blip r:embed="rId2">
            <a:clrChange>
              <a:clrFrom>
                <a:srgbClr val="D8D8D8"/>
              </a:clrFrom>
              <a:clrTo>
                <a:srgbClr val="D8D8D8">
                  <a:alpha val="0"/>
                </a:srgbClr>
              </a:clrTo>
            </a:clrChange>
            <a:extLst>
              <a:ext uri="{28A0092B-C50C-407E-A947-70E740481C1C}">
                <a14:useLocalDpi xmlns:a14="http://schemas.microsoft.com/office/drawing/2010/main" val="0"/>
              </a:ext>
            </a:extLst>
          </a:blip>
          <a:stretch>
            <a:fillRect/>
          </a:stretch>
        </p:blipFill>
        <p:spPr>
          <a:xfrm>
            <a:off x="4051270" y="839467"/>
            <a:ext cx="4972865" cy="4699129"/>
          </a:xfrm>
          <a:prstGeom prst="rect">
            <a:avLst/>
          </a:prstGeom>
        </p:spPr>
      </p:pic>
      <p:sp>
        <p:nvSpPr>
          <p:cNvPr id="8" name="TextBox 7"/>
          <p:cNvSpPr txBox="1"/>
          <p:nvPr/>
        </p:nvSpPr>
        <p:spPr>
          <a:xfrm>
            <a:off x="7271657" y="682172"/>
            <a:ext cx="4920343" cy="954107"/>
          </a:xfrm>
          <a:prstGeom prst="rect">
            <a:avLst/>
          </a:prstGeom>
          <a:noFill/>
        </p:spPr>
        <p:txBody>
          <a:bodyPr wrap="square" rtlCol="0">
            <a:spAutoFit/>
          </a:bodyPr>
          <a:lstStyle/>
          <a:p>
            <a:r>
              <a:rPr lang="en-US" sz="2800" b="1" dirty="0">
                <a:solidFill>
                  <a:schemeClr val="accent2">
                    <a:lumMod val="75000"/>
                  </a:schemeClr>
                </a:solidFill>
                <a:latin typeface="Times New Roman" pitchFamily="18" charset="0"/>
                <a:cs typeface="Times New Roman" pitchFamily="18" charset="0"/>
              </a:rPr>
              <a:t>nghiên cứu về thế giới vật chất và sự vận động của chúng</a:t>
            </a:r>
          </a:p>
        </p:txBody>
      </p:sp>
      <p:sp>
        <p:nvSpPr>
          <p:cNvPr id="9" name="TextBox 8"/>
          <p:cNvSpPr txBox="1"/>
          <p:nvPr/>
        </p:nvSpPr>
        <p:spPr>
          <a:xfrm>
            <a:off x="8926287" y="2104572"/>
            <a:ext cx="3265714" cy="1384995"/>
          </a:xfrm>
          <a:prstGeom prst="rect">
            <a:avLst/>
          </a:prstGeom>
          <a:solidFill>
            <a:srgbClr val="FFFF66"/>
          </a:solidFill>
        </p:spPr>
        <p:txBody>
          <a:bodyPr wrap="square" rtlCol="0">
            <a:spAutoFit/>
          </a:bodyPr>
          <a:lstStyle/>
          <a:p>
            <a:r>
              <a:rPr lang="en-US" sz="2800" b="1" dirty="0">
                <a:latin typeface="Times New Roman" pitchFamily="18" charset="0"/>
                <a:cs typeface="Times New Roman" pitchFamily="18" charset="0"/>
              </a:rPr>
              <a:t>nghiên cứu về thế giới vật chất và sự vận động của chúng</a:t>
            </a:r>
          </a:p>
        </p:txBody>
      </p:sp>
      <p:sp>
        <p:nvSpPr>
          <p:cNvPr id="10" name="Cloud Callout 9"/>
          <p:cNvSpPr/>
          <p:nvPr/>
        </p:nvSpPr>
        <p:spPr>
          <a:xfrm>
            <a:off x="3280229" y="725714"/>
            <a:ext cx="4992914" cy="3497943"/>
          </a:xfrm>
          <a:prstGeom prst="cloudCallout">
            <a:avLst>
              <a:gd name="adj1" fmla="val -30135"/>
              <a:gd name="adj2" fmla="val 720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Khoa học tự nhiên bao gồm những lĩnh vực chính nào? </a:t>
            </a:r>
            <a:endParaRPr lang="en-US" sz="3200" b="1" dirty="0">
              <a:solidFill>
                <a:schemeClr val="bg1"/>
              </a:solidFill>
            </a:endParaRPr>
          </a:p>
        </p:txBody>
      </p:sp>
      <p:pic>
        <p:nvPicPr>
          <p:cNvPr id="11" name="Picture 5" descr="F:\Dropbox\nen PP\hinh dong\science_question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1962"/>
            <a:ext cx="35258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8287658" y="4383315"/>
            <a:ext cx="3730171" cy="1815882"/>
          </a:xfrm>
          <a:prstGeom prst="rect">
            <a:avLst/>
          </a:prstGeom>
          <a:solidFill>
            <a:srgbClr val="92D050"/>
          </a:solidFill>
        </p:spPr>
        <p:txBody>
          <a:bodyPr wrap="square" rtlCol="0">
            <a:spAutoFit/>
          </a:bodyPr>
          <a:lstStyle/>
          <a:p>
            <a:r>
              <a:rPr lang="en-US" sz="2800" b="1" dirty="0">
                <a:latin typeface="Times New Roman" pitchFamily="18" charset="0"/>
                <a:cs typeface="Times New Roman" pitchFamily="18" charset="0"/>
              </a:rPr>
              <a:t>nghiên cứu về các vật sống, mối quan hệ giữa chúng với nhau và với môi trường</a:t>
            </a:r>
          </a:p>
        </p:txBody>
      </p:sp>
      <p:sp>
        <p:nvSpPr>
          <p:cNvPr id="16" name="TextBox 15"/>
          <p:cNvSpPr txBox="1"/>
          <p:nvPr/>
        </p:nvSpPr>
        <p:spPr>
          <a:xfrm>
            <a:off x="595087" y="4180114"/>
            <a:ext cx="4238170" cy="1384995"/>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nghiên cứu về quy luật vận động và biến đổi của các vật thể trên bầu trời</a:t>
            </a:r>
          </a:p>
        </p:txBody>
      </p:sp>
      <p:sp>
        <p:nvSpPr>
          <p:cNvPr id="17" name="TextBox 16"/>
          <p:cNvSpPr txBox="1"/>
          <p:nvPr/>
        </p:nvSpPr>
        <p:spPr>
          <a:xfrm>
            <a:off x="174172" y="2017486"/>
            <a:ext cx="4238170" cy="954107"/>
          </a:xfrm>
          <a:prstGeom prst="rect">
            <a:avLst/>
          </a:prstGeom>
          <a:noFill/>
        </p:spPr>
        <p:txBody>
          <a:bodyPr wrap="square" rtlCol="0">
            <a:spAutoFit/>
          </a:bodyPr>
          <a:lstStyle/>
          <a:p>
            <a:r>
              <a:rPr lang="en-US" sz="2800" b="1" dirty="0">
                <a:solidFill>
                  <a:srgbClr val="0070C0"/>
                </a:solidFill>
                <a:latin typeface="Times New Roman" pitchFamily="18" charset="0"/>
                <a:cs typeface="Times New Roman" pitchFamily="18" charset="0"/>
              </a:rPr>
              <a:t>nghiên cứu về Trái đất và bầu khí quyển</a:t>
            </a:r>
          </a:p>
        </p:txBody>
      </p:sp>
    </p:spTree>
    <p:extLst>
      <p:ext uri="{BB962C8B-B14F-4D97-AF65-F5344CB8AC3E}">
        <p14:creationId xmlns:p14="http://schemas.microsoft.com/office/powerpoint/2010/main" val="1026832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nodePh="1">
                                  <p:stCondLst>
                                    <p:cond delay="0"/>
                                  </p:stCondLst>
                                  <p:endCondLst>
                                    <p:cond evt="begin" delay="0">
                                      <p:tn val="28"/>
                                    </p:cond>
                                  </p:end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lide(from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lide(from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slide(from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slide(fromRigh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lide(fromRigh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animBg="1"/>
      <p:bldP spid="10" grpId="1" animBg="1"/>
      <p:bldP spid="13"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2C873C3-180B-4840-8A72-ABEEAE2EE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733" y="4161673"/>
            <a:ext cx="3864755" cy="2679700"/>
          </a:xfrm>
          <a:prstGeom prst="rect">
            <a:avLst/>
          </a:prstGeom>
        </p:spPr>
      </p:pic>
      <p:pic>
        <p:nvPicPr>
          <p:cNvPr id="5" name="Picture 4">
            <a:extLst>
              <a:ext uri="{FF2B5EF4-FFF2-40B4-BE49-F238E27FC236}">
                <a16:creationId xmlns="" xmlns:a16="http://schemas.microsoft.com/office/drawing/2014/main" id="{A5470301-6C9B-4844-AB9A-2CD4F6D9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733" y="1249833"/>
            <a:ext cx="3864756" cy="2971800"/>
          </a:xfrm>
          <a:prstGeom prst="rect">
            <a:avLst/>
          </a:prstGeom>
        </p:spPr>
      </p:pic>
      <p:pic>
        <p:nvPicPr>
          <p:cNvPr id="11" name="Picture 10">
            <a:extLst>
              <a:ext uri="{FF2B5EF4-FFF2-40B4-BE49-F238E27FC236}">
                <a16:creationId xmlns="" xmlns:a16="http://schemas.microsoft.com/office/drawing/2014/main" id="{35C2273D-89C9-4F4A-836A-B9D01BAF2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 y="1238620"/>
            <a:ext cx="3864756" cy="2971800"/>
          </a:xfrm>
          <a:prstGeom prst="rect">
            <a:avLst/>
          </a:prstGeom>
        </p:spPr>
      </p:pic>
      <p:pic>
        <p:nvPicPr>
          <p:cNvPr id="23" name="Picture 22">
            <a:extLst>
              <a:ext uri="{FF2B5EF4-FFF2-40B4-BE49-F238E27FC236}">
                <a16:creationId xmlns="" xmlns:a16="http://schemas.microsoft.com/office/drawing/2014/main" id="{346FB69B-7020-458F-8D03-CBB8004B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 y="4221633"/>
            <a:ext cx="3864755" cy="2616200"/>
          </a:xfrm>
          <a:prstGeom prst="rect">
            <a:avLst/>
          </a:prstGeom>
        </p:spPr>
      </p:pic>
      <p:pic>
        <p:nvPicPr>
          <p:cNvPr id="25" name="Picture 24">
            <a:extLst>
              <a:ext uri="{FF2B5EF4-FFF2-40B4-BE49-F238E27FC236}">
                <a16:creationId xmlns="" xmlns:a16="http://schemas.microsoft.com/office/drawing/2014/main" id="{6F2279BE-13EB-4360-8A77-D9762BEB8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084" y="1265558"/>
            <a:ext cx="3864756" cy="2616200"/>
          </a:xfrm>
          <a:prstGeom prst="rect">
            <a:avLst/>
          </a:prstGeom>
        </p:spPr>
      </p:pic>
      <p:pic>
        <p:nvPicPr>
          <p:cNvPr id="27" name="Picture 26">
            <a:extLst>
              <a:ext uri="{FF2B5EF4-FFF2-40B4-BE49-F238E27FC236}">
                <a16:creationId xmlns="" xmlns:a16="http://schemas.microsoft.com/office/drawing/2014/main" id="{18CEAEFB-4207-46A5-82B8-DDF92C080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7083" y="3961493"/>
            <a:ext cx="3864755" cy="2870200"/>
          </a:xfrm>
          <a:prstGeom prst="rect">
            <a:avLst/>
          </a:prstGeom>
        </p:spPr>
      </p:pic>
      <p:sp>
        <p:nvSpPr>
          <p:cNvPr id="29" name="Rectangle 6">
            <a:extLst>
              <a:ext uri="{FF2B5EF4-FFF2-40B4-BE49-F238E27FC236}">
                <a16:creationId xmlns="" xmlns:a16="http://schemas.microsoft.com/office/drawing/2014/main" id="{8048718E-3625-4536-8320-0275E02B5824}"/>
              </a:ext>
            </a:extLst>
          </p:cNvPr>
          <p:cNvSpPr>
            <a:spLocks noChangeArrowheads="1"/>
          </p:cNvSpPr>
          <p:nvPr/>
        </p:nvSpPr>
        <p:spPr bwMode="auto">
          <a:xfrm>
            <a:off x="17695" y="16627"/>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1" name="Rectangle 30">
            <a:extLst>
              <a:ext uri="{FF2B5EF4-FFF2-40B4-BE49-F238E27FC236}">
                <a16:creationId xmlns="" xmlns:a16="http://schemas.microsoft.com/office/drawing/2014/main" id="{94438DA7-A672-48C6-A5DC-7462D677C55C}"/>
              </a:ext>
            </a:extLst>
          </p:cNvPr>
          <p:cNvSpPr/>
          <p:nvPr/>
        </p:nvSpPr>
        <p:spPr>
          <a:xfrm>
            <a:off x="-27533" y="87206"/>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2.3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2.8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74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750" fill="hold"/>
                                        <p:tgtEl>
                                          <p:spTgt spid="31"/>
                                        </p:tgtEl>
                                        <p:attrNameLst>
                                          <p:attrName>ppt_w</p:attrName>
                                        </p:attrNameLst>
                                      </p:cBhvr>
                                      <p:tavLst>
                                        <p:tav tm="0">
                                          <p:val>
                                            <p:fltVal val="0"/>
                                          </p:val>
                                        </p:tav>
                                        <p:tav tm="100000">
                                          <p:val>
                                            <p:strVal val="#ppt_w"/>
                                          </p:val>
                                        </p:tav>
                                      </p:tavLst>
                                    </p:anim>
                                    <p:anim calcmode="lin" valueType="num">
                                      <p:cBhvr>
                                        <p:cTn id="36" dur="750" fill="hold"/>
                                        <p:tgtEl>
                                          <p:spTgt spid="31"/>
                                        </p:tgtEl>
                                        <p:attrNameLst>
                                          <p:attrName>ppt_h</p:attrName>
                                        </p:attrNameLst>
                                      </p:cBhvr>
                                      <p:tavLst>
                                        <p:tav tm="0">
                                          <p:val>
                                            <p:fltVal val="0"/>
                                          </p:val>
                                        </p:tav>
                                        <p:tav tm="100000">
                                          <p:val>
                                            <p:strVal val="#ppt_h"/>
                                          </p:val>
                                        </p:tav>
                                      </p:tavLst>
                                    </p:anim>
                                    <p:animEffect transition="in" filter="fade">
                                      <p:cBhvr>
                                        <p:cTn id="3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92497EC-4BAF-4161-9775-DEC01DCDE76D}"/>
              </a:ext>
            </a:extLst>
          </p:cNvPr>
          <p:cNvPicPr>
            <a:picLocks noChangeAspect="1"/>
          </p:cNvPicPr>
          <p:nvPr/>
        </p:nvPicPr>
        <p:blipFill>
          <a:blip r:embed="rId2"/>
          <a:stretch>
            <a:fillRect/>
          </a:stretch>
        </p:blipFill>
        <p:spPr>
          <a:xfrm>
            <a:off x="69273" y="0"/>
            <a:ext cx="3971925" cy="6470073"/>
          </a:xfrm>
          <a:prstGeom prst="rect">
            <a:avLst/>
          </a:prstGeom>
        </p:spPr>
      </p:pic>
      <p:pic>
        <p:nvPicPr>
          <p:cNvPr id="6" name="Picture 5">
            <a:extLst>
              <a:ext uri="{FF2B5EF4-FFF2-40B4-BE49-F238E27FC236}">
                <a16:creationId xmlns="" xmlns:a16="http://schemas.microsoft.com/office/drawing/2014/main" id="{3020FBE8-AE6A-4BFB-BD6F-5AB7F4DBF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769" y="2563090"/>
            <a:ext cx="2656232" cy="1510147"/>
          </a:xfrm>
          <a:prstGeom prst="rect">
            <a:avLst/>
          </a:prstGeom>
        </p:spPr>
      </p:pic>
      <p:pic>
        <p:nvPicPr>
          <p:cNvPr id="7" name="Picture 6">
            <a:extLst>
              <a:ext uri="{FF2B5EF4-FFF2-40B4-BE49-F238E27FC236}">
                <a16:creationId xmlns="" xmlns:a16="http://schemas.microsoft.com/office/drawing/2014/main" id="{2722D767-502B-436C-BECC-0D2D6562F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994" y="2563091"/>
            <a:ext cx="3256665" cy="1371600"/>
          </a:xfrm>
          <a:prstGeom prst="rect">
            <a:avLst/>
          </a:prstGeom>
        </p:spPr>
      </p:pic>
      <p:pic>
        <p:nvPicPr>
          <p:cNvPr id="8" name="Picture 7">
            <a:extLst>
              <a:ext uri="{FF2B5EF4-FFF2-40B4-BE49-F238E27FC236}">
                <a16:creationId xmlns="" xmlns:a16="http://schemas.microsoft.com/office/drawing/2014/main" id="{DE98239E-D9A3-4B48-ACEB-AB20185F8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769" y="4045528"/>
            <a:ext cx="2656232" cy="1371599"/>
          </a:xfrm>
          <a:prstGeom prst="rect">
            <a:avLst/>
          </a:prstGeom>
        </p:spPr>
      </p:pic>
      <p:pic>
        <p:nvPicPr>
          <p:cNvPr id="9" name="Picture 8">
            <a:extLst>
              <a:ext uri="{FF2B5EF4-FFF2-40B4-BE49-F238E27FC236}">
                <a16:creationId xmlns="" xmlns:a16="http://schemas.microsoft.com/office/drawing/2014/main" id="{39C91069-C677-49DF-88A8-13010A4C8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768" y="1233054"/>
            <a:ext cx="2541708" cy="1330036"/>
          </a:xfrm>
          <a:prstGeom prst="rect">
            <a:avLst/>
          </a:prstGeom>
        </p:spPr>
      </p:pic>
      <p:pic>
        <p:nvPicPr>
          <p:cNvPr id="11" name="Picture 10">
            <a:extLst>
              <a:ext uri="{FF2B5EF4-FFF2-40B4-BE49-F238E27FC236}">
                <a16:creationId xmlns="" xmlns:a16="http://schemas.microsoft.com/office/drawing/2014/main" id="{C8B3918F-403C-46CE-99F3-4691BB6AA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767" y="54342"/>
            <a:ext cx="2656232" cy="1244522"/>
          </a:xfrm>
          <a:prstGeom prst="rect">
            <a:avLst/>
          </a:prstGeom>
        </p:spPr>
      </p:pic>
      <p:pic>
        <p:nvPicPr>
          <p:cNvPr id="12" name="Picture 11">
            <a:extLst>
              <a:ext uri="{FF2B5EF4-FFF2-40B4-BE49-F238E27FC236}">
                <a16:creationId xmlns="" xmlns:a16="http://schemas.microsoft.com/office/drawing/2014/main" id="{E03692CE-EEE5-4A62-B7FC-997131AA0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1768" y="5435522"/>
            <a:ext cx="2759541" cy="1371599"/>
          </a:xfrm>
          <a:prstGeom prst="rect">
            <a:avLst/>
          </a:prstGeom>
        </p:spPr>
      </p:pic>
    </p:spTree>
    <p:extLst>
      <p:ext uri="{BB962C8B-B14F-4D97-AF65-F5344CB8AC3E}">
        <p14:creationId xmlns:p14="http://schemas.microsoft.com/office/powerpoint/2010/main" val="178802984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982E899-6240-4DBB-9B72-9C94B4FEC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3" y="12828"/>
            <a:ext cx="5465121" cy="2344249"/>
          </a:xfrm>
          <a:prstGeom prst="rect">
            <a:avLst/>
          </a:prstGeom>
        </p:spPr>
      </p:pic>
      <p:pic>
        <p:nvPicPr>
          <p:cNvPr id="7" name="Picture 6">
            <a:extLst>
              <a:ext uri="{FF2B5EF4-FFF2-40B4-BE49-F238E27FC236}">
                <a16:creationId xmlns="" xmlns:a16="http://schemas.microsoft.com/office/drawing/2014/main" id="{70B386C4-F033-4C93-8B05-62FB88A5C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142" y="29496"/>
            <a:ext cx="5381469" cy="2344250"/>
          </a:xfrm>
          <a:prstGeom prst="rect">
            <a:avLst/>
          </a:prstGeom>
        </p:spPr>
      </p:pic>
      <p:pic>
        <p:nvPicPr>
          <p:cNvPr id="9" name="Picture 8">
            <a:extLst>
              <a:ext uri="{FF2B5EF4-FFF2-40B4-BE49-F238E27FC236}">
                <a16:creationId xmlns="" xmlns:a16="http://schemas.microsoft.com/office/drawing/2014/main" id="{75F695B8-D155-4921-8525-EA2FBE3A7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777" y="3307879"/>
            <a:ext cx="5433834" cy="2441964"/>
          </a:xfrm>
          <a:prstGeom prst="rect">
            <a:avLst/>
          </a:prstGeom>
        </p:spPr>
      </p:pic>
      <p:pic>
        <p:nvPicPr>
          <p:cNvPr id="12" name="Picture 11">
            <a:extLst>
              <a:ext uri="{FF2B5EF4-FFF2-40B4-BE49-F238E27FC236}">
                <a16:creationId xmlns="" xmlns:a16="http://schemas.microsoft.com/office/drawing/2014/main" id="{CC28EF6E-E9FF-481D-8C00-1CEE6213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23" y="3376704"/>
            <a:ext cx="5465121" cy="2441963"/>
          </a:xfrm>
          <a:prstGeom prst="rect">
            <a:avLst/>
          </a:prstGeom>
        </p:spPr>
      </p:pic>
      <p:sp>
        <p:nvSpPr>
          <p:cNvPr id="13" name="TextBox 12">
            <a:extLst>
              <a:ext uri="{FF2B5EF4-FFF2-40B4-BE49-F238E27FC236}">
                <a16:creationId xmlns="" xmlns:a16="http://schemas.microsoft.com/office/drawing/2014/main" id="{2FA1FC2B-8034-46DC-880E-3D2133C193BF}"/>
              </a:ext>
            </a:extLst>
          </p:cNvPr>
          <p:cNvSpPr txBox="1"/>
          <p:nvPr/>
        </p:nvSpPr>
        <p:spPr>
          <a:xfrm>
            <a:off x="1649002" y="225343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thoại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 xmlns:a16="http://schemas.microsoft.com/office/drawing/2014/main" id="{F006D04F-7DC7-4DA3-B2CF-5D8D42AD3D9A}"/>
              </a:ext>
            </a:extLst>
          </p:cNvPr>
          <p:cNvSpPr txBox="1"/>
          <p:nvPr/>
        </p:nvSpPr>
        <p:spPr>
          <a:xfrm>
            <a:off x="1649002" y="581866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bón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39A9142C-4E67-42C1-AF47-8C2FDE20683F}"/>
              </a:ext>
            </a:extLst>
          </p:cNvPr>
          <p:cNvSpPr txBox="1"/>
          <p:nvPr/>
        </p:nvSpPr>
        <p:spPr>
          <a:xfrm>
            <a:off x="8141919" y="5748672"/>
            <a:ext cx="3289525"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Cách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ghép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CF20D123-FDA9-4A6D-BC2B-87ED80F3AB09}"/>
              </a:ext>
            </a:extLst>
          </p:cNvPr>
          <p:cNvSpPr txBox="1"/>
          <p:nvPr/>
        </p:nvSpPr>
        <p:spPr>
          <a:xfrm>
            <a:off x="8243100" y="2364420"/>
            <a:ext cx="2128203"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sữa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chua</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 xmlns:a16="http://schemas.microsoft.com/office/drawing/2014/main" id="{B4F92DCD-33BD-4BC5-9621-6F313EB507FC}"/>
              </a:ext>
            </a:extLst>
          </p:cNvPr>
          <p:cNvSpPr txBox="1"/>
          <p:nvPr/>
        </p:nvSpPr>
        <p:spPr>
          <a:xfrm>
            <a:off x="1804362" y="2694449"/>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 xmlns:a16="http://schemas.microsoft.com/office/drawing/2014/main" id="{E105AD46-071D-4D09-951E-D5BA6852346A}"/>
              </a:ext>
            </a:extLst>
          </p:cNvPr>
          <p:cNvSpPr txBox="1"/>
          <p:nvPr/>
        </p:nvSpPr>
        <p:spPr>
          <a:xfrm>
            <a:off x="8014639" y="2715102"/>
            <a:ext cx="2127861"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 </a:t>
            </a:r>
            <a:r>
              <a:rPr lang="en-US" sz="3200" kern="0" dirty="0" err="1">
                <a:solidFill>
                  <a:prstClr val="white"/>
                </a:solidFill>
                <a:latin typeface="Times New Roman" panose="02020603050405020304" pitchFamily="18" charset="0"/>
                <a:cs typeface="Times New Roman" panose="02020603050405020304" pitchFamily="18" charset="0"/>
              </a:rPr>
              <a:t>hóa</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 xmlns:a16="http://schemas.microsoft.com/office/drawing/2014/main" id="{68AC5172-332A-4A60-9BDF-BC50AE1061DD}"/>
              </a:ext>
            </a:extLst>
          </p:cNvPr>
          <p:cNvSpPr txBox="1"/>
          <p:nvPr/>
        </p:nvSpPr>
        <p:spPr>
          <a:xfrm>
            <a:off x="8714400" y="6187880"/>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 xmlns:a16="http://schemas.microsoft.com/office/drawing/2014/main" id="{E2A4A80B-27C9-452A-9EC2-5440DB0FEAD8}"/>
              </a:ext>
            </a:extLst>
          </p:cNvPr>
          <p:cNvSpPr txBox="1"/>
          <p:nvPr/>
        </p:nvSpPr>
        <p:spPr>
          <a:xfrm>
            <a:off x="1804362" y="6187881"/>
            <a:ext cx="2127861"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 </a:t>
            </a:r>
            <a:r>
              <a:rPr lang="en-US" sz="3200" kern="0" dirty="0" err="1">
                <a:solidFill>
                  <a:prstClr val="white"/>
                </a:solidFill>
                <a:latin typeface="Times New Roman" panose="02020603050405020304" pitchFamily="18" charset="0"/>
                <a:cs typeface="Times New Roman" panose="02020603050405020304" pitchFamily="18" charset="0"/>
              </a:rPr>
              <a:t>hóa</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Cloud Callout 9">
            <a:extLst>
              <a:ext uri="{FF2B5EF4-FFF2-40B4-BE49-F238E27FC236}">
                <a16:creationId xmlns="" xmlns:a16="http://schemas.microsoft.com/office/drawing/2014/main" id="{31F986DA-FAA4-4E06-9872-E13F082725A9}"/>
              </a:ext>
            </a:extLst>
          </p:cNvPr>
          <p:cNvSpPr/>
          <p:nvPr/>
        </p:nvSpPr>
        <p:spPr>
          <a:xfrm>
            <a:off x="4680913" y="170957"/>
            <a:ext cx="5465121" cy="3497943"/>
          </a:xfrm>
          <a:prstGeom prst="cloudCallout">
            <a:avLst>
              <a:gd name="adj1" fmla="val -30135"/>
              <a:gd name="adj2" fmla="val 720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E33A5019-1217-4762-AF75-B4C4085C337F}"/>
              </a:ext>
            </a:extLst>
          </p:cNvPr>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80691" y="3971654"/>
            <a:ext cx="2866640" cy="2866640"/>
          </a:xfrm>
          <a:prstGeom prst="rect">
            <a:avLst/>
          </a:prstGeom>
        </p:spPr>
      </p:pic>
    </p:spTree>
    <p:extLst>
      <p:ext uri="{BB962C8B-B14F-4D97-AF65-F5344CB8AC3E}">
        <p14:creationId xmlns:p14="http://schemas.microsoft.com/office/powerpoint/2010/main" val="2235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7"/>
                                        </p:tgtEl>
                                      </p:cBhvr>
                                    </p:animEffect>
                                    <p:anim calcmode="lin" valueType="num">
                                      <p:cBhvr>
                                        <p:cTn id="19" dur="1000"/>
                                        <p:tgtEl>
                                          <p:spTgt spid="17"/>
                                        </p:tgtEl>
                                        <p:attrNameLst>
                                          <p:attrName>ppt_x</p:attrName>
                                        </p:attrNameLst>
                                      </p:cBhvr>
                                      <p:tavLst>
                                        <p:tav tm="0">
                                          <p:val>
                                            <p:strVal val="ppt_x"/>
                                          </p:val>
                                        </p:tav>
                                        <p:tav tm="100000">
                                          <p:val>
                                            <p:strVal val="ppt_x"/>
                                          </p:val>
                                        </p:tav>
                                      </p:tavLst>
                                    </p:anim>
                                    <p:anim calcmode="lin" valueType="num">
                                      <p:cBhvr>
                                        <p:cTn id="20" dur="1000"/>
                                        <p:tgtEl>
                                          <p:spTgt spid="17"/>
                                        </p:tgtEl>
                                        <p:attrNameLst>
                                          <p:attrName>ppt_y</p:attrName>
                                        </p:attrNameLst>
                                      </p:cBhvr>
                                      <p:tavLst>
                                        <p:tav tm="0">
                                          <p:val>
                                            <p:strVal val="ppt_y"/>
                                          </p:val>
                                        </p:tav>
                                        <p:tav tm="100000">
                                          <p:val>
                                            <p:strVal val="ppt_y+.1"/>
                                          </p:val>
                                        </p:tav>
                                      </p:tavLst>
                                    </p:anim>
                                    <p:set>
                                      <p:cBhvr>
                                        <p:cTn id="21" dur="1" fill="hold">
                                          <p:stCondLst>
                                            <p:cond delay="999"/>
                                          </p:stCondLst>
                                        </p:cTn>
                                        <p:tgtEl>
                                          <p:spTgt spid="17"/>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500" fill="hold"/>
                                        <p:tgtEl>
                                          <p:spTgt spid="16"/>
                                        </p:tgtEl>
                                        <p:attrNameLst>
                                          <p:attrName>ppt_x</p:attrName>
                                        </p:attrNameLst>
                                      </p:cBhvr>
                                      <p:tavLst>
                                        <p:tav tm="0">
                                          <p:val>
                                            <p:strVal val="#ppt_x"/>
                                          </p:val>
                                        </p:tav>
                                        <p:tav tm="100000">
                                          <p:val>
                                            <p:strVal val="#ppt_x"/>
                                          </p:val>
                                        </p:tav>
                                      </p:tavLst>
                                    </p:anim>
                                    <p:anim calcmode="lin" valueType="num">
                                      <p:cBhvr additive="base">
                                        <p:cTn id="9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500" fill="hold"/>
                                        <p:tgtEl>
                                          <p:spTgt spid="42"/>
                                        </p:tgtEl>
                                        <p:attrNameLst>
                                          <p:attrName>ppt_x</p:attrName>
                                        </p:attrNameLst>
                                      </p:cBhvr>
                                      <p:tavLst>
                                        <p:tav tm="0">
                                          <p:val>
                                            <p:strVal val="#ppt_x"/>
                                          </p:val>
                                        </p:tav>
                                        <p:tav tm="100000">
                                          <p:val>
                                            <p:strVal val="#ppt_x"/>
                                          </p:val>
                                        </p:tav>
                                      </p:tavLst>
                                    </p:anim>
                                    <p:anim calcmode="lin" valueType="num">
                                      <p:cBhvr additive="base">
                                        <p:cTn id="9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28" grpId="0"/>
      <p:bldP spid="37" grpId="0"/>
      <p:bldP spid="32" grpId="0" animBg="1"/>
      <p:bldP spid="38" grpId="0" animBg="1"/>
      <p:bldP spid="42" grpId="0" animBg="1"/>
      <p:bldP spid="16" grpId="0"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8910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EFEE6259-84AE-4DFD-9F95-F1B5A8577E38}"/>
              </a:ext>
            </a:extLst>
          </p:cNvPr>
          <p:cNvSpPr txBox="1"/>
          <p:nvPr/>
        </p:nvSpPr>
        <p:spPr>
          <a:xfrm>
            <a:off x="3089564" y="410897"/>
            <a:ext cx="5237018"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THẾ GIỚI VẬT CHẤT </a:t>
            </a:r>
          </a:p>
        </p:txBody>
      </p:sp>
      <p:sp>
        <p:nvSpPr>
          <p:cNvPr id="6" name="TextBox 5">
            <a:extLst>
              <a:ext uri="{FF2B5EF4-FFF2-40B4-BE49-F238E27FC236}">
                <a16:creationId xmlns="" xmlns:a16="http://schemas.microsoft.com/office/drawing/2014/main" id="{E24BE1FC-7E38-478C-AFE9-4313CDCA12B9}"/>
              </a:ext>
            </a:extLst>
          </p:cNvPr>
          <p:cNvSpPr txBox="1"/>
          <p:nvPr/>
        </p:nvSpPr>
        <p:spPr>
          <a:xfrm>
            <a:off x="775855" y="2410691"/>
            <a:ext cx="307570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VẬT SỐNG</a:t>
            </a:r>
          </a:p>
        </p:txBody>
      </p:sp>
      <p:sp>
        <p:nvSpPr>
          <p:cNvPr id="7" name="TextBox 6">
            <a:extLst>
              <a:ext uri="{FF2B5EF4-FFF2-40B4-BE49-F238E27FC236}">
                <a16:creationId xmlns="" xmlns:a16="http://schemas.microsoft.com/office/drawing/2014/main" id="{1DA3FC7D-FB05-425D-85BD-419E43AAE7A1}"/>
              </a:ext>
            </a:extLst>
          </p:cNvPr>
          <p:cNvSpPr txBox="1"/>
          <p:nvPr/>
        </p:nvSpPr>
        <p:spPr>
          <a:xfrm>
            <a:off x="6386945" y="2521527"/>
            <a:ext cx="523701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VẬT KHÔNG  SỐNG</a:t>
            </a:r>
          </a:p>
        </p:txBody>
      </p:sp>
      <p:cxnSp>
        <p:nvCxnSpPr>
          <p:cNvPr id="9" name="Straight Arrow Connector 8">
            <a:extLst>
              <a:ext uri="{FF2B5EF4-FFF2-40B4-BE49-F238E27FC236}">
                <a16:creationId xmlns="" xmlns:a16="http://schemas.microsoft.com/office/drawing/2014/main" id="{CF21C8A7-6BDC-4A77-91AC-96B04F8A1CE3}"/>
              </a:ext>
            </a:extLst>
          </p:cNvPr>
          <p:cNvCxnSpPr>
            <a:cxnSpLocks/>
            <a:stCxn id="5" idx="2"/>
          </p:cNvCxnSpPr>
          <p:nvPr/>
        </p:nvCxnSpPr>
        <p:spPr>
          <a:xfrm flipH="1">
            <a:off x="2189019" y="1057228"/>
            <a:ext cx="3519054" cy="1214917"/>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 xmlns:a16="http://schemas.microsoft.com/office/drawing/2014/main" id="{25F32CC6-ED41-4F1C-A913-C9019210B74B}"/>
              </a:ext>
            </a:extLst>
          </p:cNvPr>
          <p:cNvCxnSpPr>
            <a:cxnSpLocks/>
            <a:stCxn id="5" idx="2"/>
            <a:endCxn id="7" idx="0"/>
          </p:cNvCxnSpPr>
          <p:nvPr/>
        </p:nvCxnSpPr>
        <p:spPr>
          <a:xfrm>
            <a:off x="5708073" y="1057228"/>
            <a:ext cx="3297381" cy="146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 xmlns:a16="http://schemas.microsoft.com/office/drawing/2014/main" id="{60319CB7-B7B5-462C-9D80-5CE03C3265D2}"/>
              </a:ext>
            </a:extLst>
          </p:cNvPr>
          <p:cNvPicPr>
            <a:picLocks noChangeAspect="1"/>
          </p:cNvPicPr>
          <p:nvPr/>
        </p:nvPicPr>
        <p:blipFill>
          <a:blip r:embed="rId2" cstate="print">
            <a:clrChange>
              <a:clrFrom>
                <a:srgbClr val="071123"/>
              </a:clrFrom>
              <a:clrTo>
                <a:srgbClr val="071123">
                  <a:alpha val="0"/>
                </a:srgbClr>
              </a:clrTo>
            </a:clrChange>
            <a:extLst>
              <a:ext uri="{28A0092B-C50C-407E-A947-70E740481C1C}">
                <a14:useLocalDpi xmlns:a14="http://schemas.microsoft.com/office/drawing/2010/main" val="0"/>
              </a:ext>
            </a:extLst>
          </a:blip>
          <a:stretch>
            <a:fillRect/>
          </a:stretch>
        </p:blipFill>
        <p:spPr>
          <a:xfrm>
            <a:off x="0" y="32999"/>
            <a:ext cx="1936729" cy="1656413"/>
          </a:xfrm>
          <a:prstGeom prst="rect">
            <a:avLst/>
          </a:prstGeom>
        </p:spPr>
      </p:pic>
      <p:pic>
        <p:nvPicPr>
          <p:cNvPr id="18" name="Picture 17">
            <a:extLst>
              <a:ext uri="{FF2B5EF4-FFF2-40B4-BE49-F238E27FC236}">
                <a16:creationId xmlns="" xmlns:a16="http://schemas.microsoft.com/office/drawing/2014/main" id="{5B269F13-364C-4A9F-A03F-6BCF6D4FFC7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0536" y="4336474"/>
            <a:ext cx="2026227" cy="2026227"/>
          </a:xfrm>
          <a:prstGeom prst="rect">
            <a:avLst/>
          </a:prstGeom>
        </p:spPr>
      </p:pic>
      <p:pic>
        <p:nvPicPr>
          <p:cNvPr id="20" name="Picture 19">
            <a:extLst>
              <a:ext uri="{FF2B5EF4-FFF2-40B4-BE49-F238E27FC236}">
                <a16:creationId xmlns="" xmlns:a16="http://schemas.microsoft.com/office/drawing/2014/main" id="{4912C4ED-3EBC-4D1C-A33F-B9706447AE5C}"/>
              </a:ext>
            </a:extLst>
          </p:cNvPr>
          <p:cNvPicPr>
            <a:picLocks noChangeAspect="1"/>
          </p:cNvPicPr>
          <p:nvPr/>
        </p:nvPicPr>
        <p:blipFill>
          <a:blip r:embed="rId4" cstate="print">
            <a:clrChange>
              <a:clrFrom>
                <a:srgbClr val="2C92DD"/>
              </a:clrFrom>
              <a:clrTo>
                <a:srgbClr val="2C92DD">
                  <a:alpha val="0"/>
                </a:srgbClr>
              </a:clrTo>
            </a:clrChange>
            <a:extLst>
              <a:ext uri="{28A0092B-C50C-407E-A947-70E740481C1C}">
                <a14:useLocalDpi xmlns:a14="http://schemas.microsoft.com/office/drawing/2010/main" val="0"/>
              </a:ext>
            </a:extLst>
          </a:blip>
          <a:stretch>
            <a:fillRect/>
          </a:stretch>
        </p:blipFill>
        <p:spPr>
          <a:xfrm>
            <a:off x="9910620" y="3781835"/>
            <a:ext cx="2267525" cy="1700644"/>
          </a:xfrm>
          <a:prstGeom prst="rect">
            <a:avLst/>
          </a:prstGeom>
        </p:spPr>
      </p:pic>
      <p:pic>
        <p:nvPicPr>
          <p:cNvPr id="26" name="Picture 25">
            <a:extLst>
              <a:ext uri="{FF2B5EF4-FFF2-40B4-BE49-F238E27FC236}">
                <a16:creationId xmlns="" xmlns:a16="http://schemas.microsoft.com/office/drawing/2014/main" id="{EA0AF893-484F-479C-90B7-71A842AD8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454" y="14313"/>
            <a:ext cx="3179618" cy="2025708"/>
          </a:xfrm>
          <a:prstGeom prst="rect">
            <a:avLst/>
          </a:prstGeom>
        </p:spPr>
      </p:pic>
      <p:pic>
        <p:nvPicPr>
          <p:cNvPr id="28" name="Picture 27">
            <a:extLst>
              <a:ext uri="{FF2B5EF4-FFF2-40B4-BE49-F238E27FC236}">
                <a16:creationId xmlns="" xmlns:a16="http://schemas.microsoft.com/office/drawing/2014/main" id="{111674E0-F592-4768-A8F0-B0ECBAA32960}"/>
              </a:ext>
            </a:extLst>
          </p:cNvPr>
          <p:cNvPicPr>
            <a:picLocks noChangeAspect="1"/>
          </p:cNvPicPr>
          <p:nvPr/>
        </p:nvPicPr>
        <p:blipFill>
          <a:blip r:embed="rId6">
            <a:clrChange>
              <a:clrFrom>
                <a:srgbClr val="ADE6DD"/>
              </a:clrFrom>
              <a:clrTo>
                <a:srgbClr val="ADE6DD">
                  <a:alpha val="0"/>
                </a:srgbClr>
              </a:clrTo>
            </a:clrChange>
            <a:extLst>
              <a:ext uri="{28A0092B-C50C-407E-A947-70E740481C1C}">
                <a14:useLocalDpi xmlns:a14="http://schemas.microsoft.com/office/drawing/2010/main" val="0"/>
              </a:ext>
            </a:extLst>
          </a:blip>
          <a:stretch>
            <a:fillRect/>
          </a:stretch>
        </p:blipFill>
        <p:spPr>
          <a:xfrm>
            <a:off x="13855" y="4427124"/>
            <a:ext cx="3075709" cy="2343690"/>
          </a:xfrm>
          <a:prstGeom prst="rect">
            <a:avLst/>
          </a:prstGeom>
        </p:spPr>
      </p:pic>
    </p:spTree>
    <p:extLst>
      <p:ext uri="{BB962C8B-B14F-4D97-AF65-F5344CB8AC3E}">
        <p14:creationId xmlns:p14="http://schemas.microsoft.com/office/powerpoint/2010/main" val="1626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6">
            <a:extLst>
              <a:ext uri="{FF2B5EF4-FFF2-40B4-BE49-F238E27FC236}">
                <a16:creationId xmlns="" xmlns:a16="http://schemas.microsoft.com/office/drawing/2014/main" id="{179D518B-9212-4146-A002-315169EB4AA0}"/>
              </a:ext>
            </a:extLst>
          </p:cNvPr>
          <p:cNvSpPr>
            <a:spLocks noChangeArrowheads="1"/>
          </p:cNvSpPr>
          <p:nvPr/>
        </p:nvSpPr>
        <p:spPr bwMode="auto">
          <a:xfrm>
            <a:off x="14189" y="0"/>
            <a:ext cx="6190797" cy="646331"/>
          </a:xfrm>
          <a:prstGeom prst="rect">
            <a:avLst/>
          </a:prstGeom>
          <a:solidFill>
            <a:srgbClr val="FFC0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3600" b="1" dirty="0" smtClean="0">
                <a:solidFill>
                  <a:srgbClr val="3333FF"/>
                </a:solidFill>
                <a:latin typeface="Times New Roman" panose="02020603050405020304" pitchFamily="18" charset="0"/>
              </a:rPr>
              <a:t>2</a:t>
            </a:r>
            <a:r>
              <a:rPr lang="vi-VN" altLang="en-US" sz="3600" b="1" dirty="0" smtClean="0">
                <a:solidFill>
                  <a:srgbClr val="3333FF"/>
                </a:solidFill>
                <a:latin typeface="Times New Roman" panose="02020603050405020304" pitchFamily="18" charset="0"/>
              </a:rPr>
              <a:t>. </a:t>
            </a:r>
            <a:r>
              <a:rPr lang="en-US" altLang="en-US" sz="3600" b="1" dirty="0" err="1" smtClean="0">
                <a:solidFill>
                  <a:srgbClr val="3333FF"/>
                </a:solidFill>
                <a:latin typeface="Times New Roman" panose="02020603050405020304" pitchFamily="18" charset="0"/>
              </a:rPr>
              <a:t>Vật</a:t>
            </a:r>
            <a:r>
              <a:rPr lang="en-US" altLang="en-US" sz="3600" b="1" dirty="0" smtClean="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sống</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và</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vật</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không</a:t>
            </a:r>
            <a:r>
              <a:rPr lang="en-US" altLang="en-US" sz="3600" b="1" dirty="0">
                <a:solidFill>
                  <a:srgbClr val="3333FF"/>
                </a:solidFill>
                <a:latin typeface="Times New Roman" panose="02020603050405020304" pitchFamily="18" charset="0"/>
              </a:rPr>
              <a:t> </a:t>
            </a:r>
            <a:r>
              <a:rPr lang="en-US" altLang="en-US" sz="3600" b="1" dirty="0" err="1">
                <a:solidFill>
                  <a:srgbClr val="3333FF"/>
                </a:solidFill>
                <a:latin typeface="Times New Roman" panose="02020603050405020304" pitchFamily="18" charset="0"/>
              </a:rPr>
              <a:t>sống</a:t>
            </a:r>
            <a:r>
              <a:rPr lang="en-US" altLang="en-US" sz="3600" b="1" dirty="0">
                <a:solidFill>
                  <a:srgbClr val="3333FF"/>
                </a:solidFill>
                <a:latin typeface="Times New Roman" panose="02020603050405020304" pitchFamily="18" charset="0"/>
              </a:rPr>
              <a:t>:</a:t>
            </a:r>
          </a:p>
        </p:txBody>
      </p:sp>
      <p:pic>
        <p:nvPicPr>
          <p:cNvPr id="3" name="Picture 2">
            <a:extLst>
              <a:ext uri="{FF2B5EF4-FFF2-40B4-BE49-F238E27FC236}">
                <a16:creationId xmlns="" xmlns:a16="http://schemas.microsoft.com/office/drawing/2014/main" id="{343002E0-8BE3-4889-8A50-32A0E0DE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0573"/>
            <a:ext cx="3847892" cy="2654300"/>
          </a:xfrm>
          <a:prstGeom prst="rect">
            <a:avLst/>
          </a:prstGeom>
        </p:spPr>
      </p:pic>
      <p:pic>
        <p:nvPicPr>
          <p:cNvPr id="5" name="Picture 4">
            <a:extLst>
              <a:ext uri="{FF2B5EF4-FFF2-40B4-BE49-F238E27FC236}">
                <a16:creationId xmlns="" xmlns:a16="http://schemas.microsoft.com/office/drawing/2014/main" id="{80368430-C84D-48C6-95E3-00E9AB78A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69" y="763496"/>
            <a:ext cx="4034735" cy="2628900"/>
          </a:xfrm>
          <a:prstGeom prst="rect">
            <a:avLst/>
          </a:prstGeom>
        </p:spPr>
      </p:pic>
      <p:pic>
        <p:nvPicPr>
          <p:cNvPr id="8" name="Picture 7">
            <a:extLst>
              <a:ext uri="{FF2B5EF4-FFF2-40B4-BE49-F238E27FC236}">
                <a16:creationId xmlns="" xmlns:a16="http://schemas.microsoft.com/office/drawing/2014/main" id="{9A615F0E-68DC-4817-843A-3C77D3004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902" y="745161"/>
            <a:ext cx="3998725" cy="2628900"/>
          </a:xfrm>
          <a:prstGeom prst="rect">
            <a:avLst/>
          </a:prstGeom>
        </p:spPr>
      </p:pic>
      <p:pic>
        <p:nvPicPr>
          <p:cNvPr id="10" name="Picture 9">
            <a:extLst>
              <a:ext uri="{FF2B5EF4-FFF2-40B4-BE49-F238E27FC236}">
                <a16:creationId xmlns="" xmlns:a16="http://schemas.microsoft.com/office/drawing/2014/main" id="{2A5E1A61-56FD-423F-BE2F-C4E746DABB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020" y="3772901"/>
            <a:ext cx="3998724" cy="2641600"/>
          </a:xfrm>
          <a:prstGeom prst="rect">
            <a:avLst/>
          </a:prstGeom>
        </p:spPr>
      </p:pic>
      <p:pic>
        <p:nvPicPr>
          <p:cNvPr id="7" name="Picture 6">
            <a:extLst>
              <a:ext uri="{FF2B5EF4-FFF2-40B4-BE49-F238E27FC236}">
                <a16:creationId xmlns="" xmlns:a16="http://schemas.microsoft.com/office/drawing/2014/main" id="{E526B838-34BB-404D-AD15-071D78B81A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4076" y="4419727"/>
            <a:ext cx="2386680" cy="1935146"/>
          </a:xfrm>
          <a:prstGeom prst="rect">
            <a:avLst/>
          </a:prstGeom>
        </p:spPr>
      </p:pic>
      <p:sp>
        <p:nvSpPr>
          <p:cNvPr id="9" name="Star: 7 Points 8">
            <a:extLst>
              <a:ext uri="{FF2B5EF4-FFF2-40B4-BE49-F238E27FC236}">
                <a16:creationId xmlns="" xmlns:a16="http://schemas.microsoft.com/office/drawing/2014/main" id="{405C84D5-BB0D-4D4F-8088-E2D6D5B8D840}"/>
              </a:ext>
            </a:extLst>
          </p:cNvPr>
          <p:cNvSpPr/>
          <p:nvPr/>
        </p:nvSpPr>
        <p:spPr>
          <a:xfrm>
            <a:off x="8178245" y="584775"/>
            <a:ext cx="4238966" cy="3493334"/>
          </a:xfrm>
          <a:prstGeom prst="star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200" kern="0" dirty="0">
              <a:solidFill>
                <a:prstClr val="black"/>
              </a:solidFill>
              <a:latin typeface="Times New Roman" panose="02020603050405020304" pitchFamily="18" charset="0"/>
              <a:cs typeface="Times New Roman" panose="02020603050405020304" pitchFamily="18" charset="0"/>
            </a:endParaRPr>
          </a:p>
          <a:p>
            <a:pPr algn="ct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trong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có</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đặc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điểm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gì</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nhau</a:t>
            </a:r>
            <a:r>
              <a:rPr lang="en-US" sz="3200" kern="0" dirty="0">
                <a:solidFill>
                  <a:prstClr val="black"/>
                </a:solidFill>
                <a:latin typeface="Times New Roman" panose="02020603050405020304" pitchFamily="18" charset="0"/>
                <a:cs typeface="Times New Roman" panose="02020603050405020304" pitchFamily="18" charset="0"/>
              </a:rPr>
              <a:t>.</a:t>
            </a:r>
            <a:endParaRPr lang="en-US" sz="3200" dirty="0"/>
          </a:p>
        </p:txBody>
      </p:sp>
      <p:grpSp>
        <p:nvGrpSpPr>
          <p:cNvPr id="4" name="Group 3">
            <a:extLst>
              <a:ext uri="{FF2B5EF4-FFF2-40B4-BE49-F238E27FC236}">
                <a16:creationId xmlns="" xmlns:a16="http://schemas.microsoft.com/office/drawing/2014/main" id="{DF47FF23-67AD-4378-9871-2913B48A8D48}"/>
              </a:ext>
            </a:extLst>
          </p:cNvPr>
          <p:cNvGrpSpPr/>
          <p:nvPr/>
        </p:nvGrpSpPr>
        <p:grpSpPr>
          <a:xfrm>
            <a:off x="8396665" y="631136"/>
            <a:ext cx="3843276" cy="3400612"/>
            <a:chOff x="904912" y="3175513"/>
            <a:chExt cx="3843276" cy="3400612"/>
          </a:xfrm>
        </p:grpSpPr>
        <p:sp>
          <p:nvSpPr>
            <p:cNvPr id="11" name="Star: 7 Points 10">
              <a:extLst>
                <a:ext uri="{FF2B5EF4-FFF2-40B4-BE49-F238E27FC236}">
                  <a16:creationId xmlns="" xmlns:a16="http://schemas.microsoft.com/office/drawing/2014/main" id="{6B572DFF-D173-4D20-89C2-4306DCB03CA6}"/>
                </a:ext>
              </a:extLst>
            </p:cNvPr>
            <p:cNvSpPr/>
            <p:nvPr/>
          </p:nvSpPr>
          <p:spPr>
            <a:xfrm>
              <a:off x="904912" y="3175513"/>
              <a:ext cx="3843276" cy="34006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9AB43B85-158B-4D63-A076-02DE8DE770D5}"/>
                </a:ext>
              </a:extLst>
            </p:cNvPr>
            <p:cNvSpPr txBox="1"/>
            <p:nvPr/>
          </p:nvSpPr>
          <p:spPr>
            <a:xfrm>
              <a:off x="1295519" y="4411136"/>
              <a:ext cx="2979418" cy="1384995"/>
            </a:xfrm>
            <a:prstGeom prst="rect">
              <a:avLst/>
            </a:prstGeom>
            <a:noFill/>
          </p:spPr>
          <p:txBody>
            <a:bodyPr wrap="square" rtlCol="0">
              <a:spAutoFit/>
            </a:bodyPr>
            <a:lstStyle/>
            <a:p>
              <a:pPr algn="ctr"/>
              <a:r>
                <a:rPr lang="en-US" sz="2800" kern="0" dirty="0" err="1">
                  <a:solidFill>
                    <a:prstClr val="black"/>
                  </a:solidFill>
                  <a:latin typeface="Times New Roman" panose="02020603050405020304" pitchFamily="18" charset="0"/>
                  <a:cs typeface="Times New Roman" panose="02020603050405020304" pitchFamily="18" charset="0"/>
                </a:rPr>
                <a:t>Vật</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nào</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là</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vật</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sống</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vật</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không</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sống</a:t>
              </a:r>
              <a:r>
                <a:rPr lang="en-US" sz="2800" kern="0" dirty="0">
                  <a:solidFill>
                    <a:prstClr val="black"/>
                  </a:solidFill>
                  <a:latin typeface="Times New Roman" panose="02020603050405020304" pitchFamily="18" charset="0"/>
                  <a:cs typeface="Times New Roman" panose="02020603050405020304" pitchFamily="18" charset="0"/>
                </a:rPr>
                <a:t>.</a:t>
              </a:r>
              <a:endParaRPr lang="en-US" sz="2800" dirty="0"/>
            </a:p>
          </p:txBody>
        </p:sp>
      </p:grpSp>
      <p:sp>
        <p:nvSpPr>
          <p:cNvPr id="14" name="TextBox 13">
            <a:extLst>
              <a:ext uri="{FF2B5EF4-FFF2-40B4-BE49-F238E27FC236}">
                <a16:creationId xmlns="" xmlns:a16="http://schemas.microsoft.com/office/drawing/2014/main" id="{BAA2357E-3CF2-49C3-B980-892CE4370E33}"/>
              </a:ext>
            </a:extLst>
          </p:cNvPr>
          <p:cNvSpPr txBox="1"/>
          <p:nvPr/>
        </p:nvSpPr>
        <p:spPr>
          <a:xfrm flipH="1">
            <a:off x="2373395" y="3297025"/>
            <a:ext cx="4407014"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trưởng-phát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triển-sinh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717EE1D9-A97E-4609-9956-343970E9393B}"/>
              </a:ext>
            </a:extLst>
          </p:cNvPr>
          <p:cNvSpPr txBox="1"/>
          <p:nvPr/>
        </p:nvSpPr>
        <p:spPr>
          <a:xfrm>
            <a:off x="1919343" y="6329381"/>
            <a:ext cx="6544401"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thụ</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dưỡng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 xmlns:a16="http://schemas.microsoft.com/office/drawing/2014/main" id="{32032020-B4C3-4414-A873-A3A70D358737}"/>
              </a:ext>
            </a:extLst>
          </p:cNvPr>
          <p:cNvSpPr/>
          <p:nvPr/>
        </p:nvSpPr>
        <p:spPr>
          <a:xfrm>
            <a:off x="9075657" y="1086765"/>
            <a:ext cx="2664254" cy="109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VẬT SỐNG</a:t>
            </a:r>
          </a:p>
        </p:txBody>
      </p:sp>
      <p:sp>
        <p:nvSpPr>
          <p:cNvPr id="16" name="Rectangle: Rounded Corners 15">
            <a:extLst>
              <a:ext uri="{FF2B5EF4-FFF2-40B4-BE49-F238E27FC236}">
                <a16:creationId xmlns="" xmlns:a16="http://schemas.microsoft.com/office/drawing/2014/main" id="{F8C872C2-DF2A-4DE5-8F20-FD14D94820CE}"/>
              </a:ext>
            </a:extLst>
          </p:cNvPr>
          <p:cNvSpPr/>
          <p:nvPr/>
        </p:nvSpPr>
        <p:spPr>
          <a:xfrm>
            <a:off x="9108350" y="4959916"/>
            <a:ext cx="2664254" cy="109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VẬT  KHÔNG SỐNG</a:t>
            </a:r>
          </a:p>
        </p:txBody>
      </p:sp>
    </p:spTree>
    <p:extLst>
      <p:ext uri="{BB962C8B-B14F-4D97-AF65-F5344CB8AC3E}">
        <p14:creationId xmlns:p14="http://schemas.microsoft.com/office/powerpoint/2010/main" val="3190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circle(in)">
                                      <p:cBhvr>
                                        <p:cTn id="66" dur="20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circle(in)">
                                      <p:cBhvr>
                                        <p:cTn id="7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2" grpId="0"/>
      <p:bldP spid="6"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F47FF23-67AD-4378-9871-2913B48A8D48}"/>
              </a:ext>
            </a:extLst>
          </p:cNvPr>
          <p:cNvGrpSpPr/>
          <p:nvPr/>
        </p:nvGrpSpPr>
        <p:grpSpPr>
          <a:xfrm>
            <a:off x="3794520" y="751715"/>
            <a:ext cx="4877207" cy="3538930"/>
            <a:chOff x="1007849" y="3706571"/>
            <a:chExt cx="3843276" cy="3400612"/>
          </a:xfrm>
        </p:grpSpPr>
        <p:sp>
          <p:nvSpPr>
            <p:cNvPr id="5" name="Star: 7 Points 10">
              <a:extLst>
                <a:ext uri="{FF2B5EF4-FFF2-40B4-BE49-F238E27FC236}">
                  <a16:creationId xmlns="" xmlns:a16="http://schemas.microsoft.com/office/drawing/2014/main" id="{6B572DFF-D173-4D20-89C2-4306DCB03CA6}"/>
                </a:ext>
              </a:extLst>
            </p:cNvPr>
            <p:cNvSpPr/>
            <p:nvPr/>
          </p:nvSpPr>
          <p:spPr>
            <a:xfrm>
              <a:off x="1007849" y="3706571"/>
              <a:ext cx="3843276" cy="3400612"/>
            </a:xfrm>
            <a:prstGeom prst="star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AB43B85-158B-4D63-A076-02DE8DE770D5}"/>
                </a:ext>
              </a:extLst>
            </p:cNvPr>
            <p:cNvSpPr txBox="1"/>
            <p:nvPr/>
          </p:nvSpPr>
          <p:spPr>
            <a:xfrm>
              <a:off x="1439777" y="4771020"/>
              <a:ext cx="2979418" cy="1271713"/>
            </a:xfrm>
            <a:prstGeom prst="rect">
              <a:avLst/>
            </a:prstGeom>
            <a:noFill/>
          </p:spPr>
          <p:txBody>
            <a:bodyPr wrap="square" rtlCol="0">
              <a:spAutoFit/>
            </a:bodyPr>
            <a:lstStyle/>
            <a:p>
              <a:pPr algn="ctr"/>
              <a:r>
                <a:rPr lang="vi-VN" sz="4000" kern="0" dirty="0" smtClean="0">
                  <a:solidFill>
                    <a:srgbClr val="FFFF00"/>
                  </a:solidFill>
                  <a:latin typeface="Times New Roman" panose="02020603050405020304" pitchFamily="18" charset="0"/>
                  <a:cs typeface="Times New Roman" panose="02020603050405020304" pitchFamily="18" charset="0"/>
                </a:rPr>
                <a:t>VẬT SỐNG </a:t>
              </a:r>
            </a:p>
            <a:p>
              <a:pPr algn="ctr"/>
              <a:r>
                <a:rPr lang="vi-VN" sz="4000" kern="0" dirty="0" smtClean="0">
                  <a:solidFill>
                    <a:srgbClr val="FFFF00"/>
                  </a:solidFill>
                  <a:latin typeface="Times New Roman" panose="02020603050405020304" pitchFamily="18" charset="0"/>
                  <a:cs typeface="Times New Roman" panose="02020603050405020304" pitchFamily="18" charset="0"/>
                </a:rPr>
                <a:t>LÀ GÌ?</a:t>
              </a:r>
              <a:endParaRPr lang="en-US" sz="4000" dirty="0">
                <a:solidFill>
                  <a:srgbClr val="FFFF00"/>
                </a:solidFill>
              </a:endParaRPr>
            </a:p>
          </p:txBody>
        </p:sp>
      </p:grpSp>
      <p:pic>
        <p:nvPicPr>
          <p:cNvPr id="7" name="Picture 6">
            <a:extLst>
              <a:ext uri="{FF2B5EF4-FFF2-40B4-BE49-F238E27FC236}">
                <a16:creationId xmlns="" xmlns:a16="http://schemas.microsoft.com/office/drawing/2014/main" id="{E526B838-34BB-404D-AD15-071D78B81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91" y="4290645"/>
            <a:ext cx="2386680" cy="1935146"/>
          </a:xfrm>
          <a:prstGeom prst="rect">
            <a:avLst/>
          </a:prstGeom>
        </p:spPr>
      </p:pic>
    </p:spTree>
    <p:extLst>
      <p:ext uri="{BB962C8B-B14F-4D97-AF65-F5344CB8AC3E}">
        <p14:creationId xmlns:p14="http://schemas.microsoft.com/office/powerpoint/2010/main" val="13188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0" name="Rectangle 9"/>
          <p:cNvSpPr/>
          <p:nvPr/>
        </p:nvSpPr>
        <p:spPr>
          <a:xfrm>
            <a:off x="602192" y="1572246"/>
            <a:ext cx="11200224" cy="3888244"/>
          </a:xfrm>
          <a:prstGeom prst="rect">
            <a:avLst/>
          </a:prstGeom>
        </p:spPr>
        <p:txBody>
          <a:bodyPr wrap="square">
            <a:spAutoFit/>
          </a:bodyPr>
          <a:lstStyle/>
          <a:p>
            <a:pPr>
              <a:lnSpc>
                <a:spcPct val="150000"/>
              </a:lnSpc>
              <a:spcAft>
                <a:spcPts val="800"/>
              </a:spcAft>
            </a:pPr>
            <a:r>
              <a:rPr lang="vi-VN" sz="4000" dirty="0" smtClean="0">
                <a:latin typeface="Times New Roman" panose="02020603050405020304" pitchFamily="18" charset="0"/>
                <a:ea typeface="Calibri" panose="020F0502020204030204" pitchFamily="34" charset="0"/>
                <a:cs typeface="Times New Roman" panose="02020603050405020304" pitchFamily="18" charset="0"/>
              </a:rPr>
              <a:t>- Vật sống là vật có các biểu hiện sống như trao đổi chất và chuyển hóa năng lượng, sinh trưởng, phát triển, vận động, cảm ứng, </a:t>
            </a:r>
            <a:r>
              <a:rPr lang="vi-VN" sz="4000" dirty="0">
                <a:latin typeface="Times New Roman" panose="02020603050405020304" pitchFamily="18" charset="0"/>
                <a:ea typeface="Calibri" panose="020F0502020204030204" pitchFamily="34" charset="0"/>
                <a:cs typeface="Times New Roman" panose="02020603050405020304" pitchFamily="18" charset="0"/>
              </a:rPr>
              <a:t>sinh sản.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vi-VN" sz="4000" dirty="0" smtClean="0">
                <a:latin typeface="Times New Roman" panose="02020603050405020304" pitchFamily="18" charset="0"/>
                <a:ea typeface="Calibri" panose="020F0502020204030204" pitchFamily="34" charset="0"/>
                <a:cs typeface="Times New Roman" panose="02020603050405020304" pitchFamily="18" charset="0"/>
              </a:rPr>
              <a:t>- Ví dụ: con gà, cây dừa,...</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0"/>
            <a:ext cx="6877524" cy="707886"/>
          </a:xfrm>
          <a:prstGeom prst="rect">
            <a:avLst/>
          </a:prstGeom>
          <a:solidFill>
            <a:srgbClr val="FFC0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4000" b="1" dirty="0">
                <a:solidFill>
                  <a:srgbClr val="3333FF"/>
                </a:solidFill>
                <a:latin typeface="Times New Roman" panose="02020603050405020304" pitchFamily="18" charset="0"/>
              </a:rPr>
              <a:t>2/ </a:t>
            </a:r>
            <a:r>
              <a:rPr lang="en-US" altLang="en-US" sz="4000" b="1" dirty="0" err="1">
                <a:solidFill>
                  <a:srgbClr val="3333FF"/>
                </a:solidFill>
                <a:latin typeface="Times New Roman" panose="02020603050405020304" pitchFamily="18" charset="0"/>
              </a:rPr>
              <a:t>Vật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sống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và</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vật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không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sống</a:t>
            </a:r>
            <a:r>
              <a:rPr lang="en-US" altLang="en-US" sz="4000" b="1" dirty="0">
                <a:solidFill>
                  <a:srgbClr val="3333FF"/>
                </a:solidFill>
                <a:latin typeface="Times New Roman" panose="02020603050405020304" pitchFamily="18" charset="0"/>
              </a:rPr>
              <a:t>:</a:t>
            </a:r>
          </a:p>
        </p:txBody>
      </p:sp>
      <p:pic>
        <p:nvPicPr>
          <p:cNvPr id="5" name="Picture 2" descr="D:\CHAN TROI SANG TAO\ẢNH ĐỘNG\TTYe.gif">
            <a:extLst>
              <a:ext uri="{FF2B5EF4-FFF2-40B4-BE49-F238E27FC236}">
                <a16:creationId xmlns="" xmlns:a16="http://schemas.microsoft.com/office/drawing/2014/main" id="{185AD16B-4361-4B48-9C07-CB336E629C41}"/>
              </a:ext>
            </a:extLst>
          </p:cNvPr>
          <p:cNvPicPr>
            <a:picLocks noChangeAspect="1" noChangeArrowheads="1" noCrop="1"/>
          </p:cNvPicPr>
          <p:nvPr/>
        </p:nvPicPr>
        <p:blipFill>
          <a:blip r:embed="rId3">
            <a:clrChange>
              <a:clrFrom>
                <a:srgbClr val="FFFFFF"/>
              </a:clrFrom>
              <a:clrTo>
                <a:srgbClr val="FFFFFF">
                  <a:alpha val="0"/>
                </a:srgbClr>
              </a:clrTo>
            </a:clrChange>
          </a:blip>
          <a:srcRect/>
          <a:stretch>
            <a:fillRect/>
          </a:stretch>
        </p:blipFill>
        <p:spPr bwMode="auto">
          <a:xfrm>
            <a:off x="-182288" y="353943"/>
            <a:ext cx="1568961" cy="1568961"/>
          </a:xfrm>
          <a:prstGeom prst="rect">
            <a:avLst/>
          </a:prstGeom>
          <a:noFill/>
        </p:spPr>
      </p:pic>
    </p:spTree>
    <p:extLst>
      <p:ext uri="{BB962C8B-B14F-4D97-AF65-F5344CB8AC3E}">
        <p14:creationId xmlns:p14="http://schemas.microsoft.com/office/powerpoint/2010/main" val="384504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ircle(in)">
                                      <p:cBhvr>
                                        <p:cTn id="1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90835" y="609424"/>
            <a:ext cx="6943965" cy="1120243"/>
          </a:xfrm>
          <a:prstGeom prst="rect">
            <a:avLst/>
          </a:prstGeom>
        </p:spPr>
        <p:txBody>
          <a:bodyPr wrap="square">
            <a:spAutoFit/>
          </a:bodyPr>
          <a:lstStyle/>
          <a:p>
            <a:pPr algn="ct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Do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790835" y="4836742"/>
            <a:ext cx="7191230" cy="1647182"/>
          </a:xfrm>
          <a:prstGeom prst="rect">
            <a:avLst/>
          </a:prstGeom>
        </p:spPr>
        <p:txBody>
          <a:bodyPr wrap="square">
            <a:spAutoFit/>
          </a:bodyPr>
          <a:lstStyle/>
          <a:p>
            <a:pP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Do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8A4B53ED-24E8-41E1-929E-521AE90C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9" y="3729890"/>
            <a:ext cx="4400007" cy="3012553"/>
          </a:xfrm>
          <a:prstGeom prst="rect">
            <a:avLst/>
          </a:prstGeom>
        </p:spPr>
      </p:pic>
      <p:pic>
        <p:nvPicPr>
          <p:cNvPr id="3" name="Picture 2">
            <a:extLst>
              <a:ext uri="{FF2B5EF4-FFF2-40B4-BE49-F238E27FC236}">
                <a16:creationId xmlns="" xmlns:a16="http://schemas.microsoft.com/office/drawing/2014/main" id="{FB6C329C-3499-4753-B0A6-755C96DE3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1" y="120580"/>
            <a:ext cx="4248420" cy="3250475"/>
          </a:xfrm>
          <a:prstGeom prst="rect">
            <a:avLst/>
          </a:prstGeom>
        </p:spPr>
      </p:pic>
      <p:sp>
        <p:nvSpPr>
          <p:cNvPr id="15" name="Rectangle: Rounded Corners 14">
            <a:extLst>
              <a:ext uri="{FF2B5EF4-FFF2-40B4-BE49-F238E27FC236}">
                <a16:creationId xmlns="" xmlns:a16="http://schemas.microsoft.com/office/drawing/2014/main" id="{39095A58-4B45-4B8C-9E03-BDCBC79C1751}"/>
              </a:ext>
            </a:extLst>
          </p:cNvPr>
          <p:cNvSpPr/>
          <p:nvPr/>
        </p:nvSpPr>
        <p:spPr>
          <a:xfrm>
            <a:off x="6753077" y="2737392"/>
            <a:ext cx="2664254" cy="109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VẬT  KHÔNG SỐNG</a:t>
            </a:r>
          </a:p>
        </p:txBody>
      </p:sp>
      <p:cxnSp>
        <p:nvCxnSpPr>
          <p:cNvPr id="5" name="Straight Arrow Connector 4">
            <a:extLst>
              <a:ext uri="{FF2B5EF4-FFF2-40B4-BE49-F238E27FC236}">
                <a16:creationId xmlns="" xmlns:a16="http://schemas.microsoft.com/office/drawing/2014/main" id="{976F3143-DC0C-4359-8493-61F8B506167D}"/>
              </a:ext>
            </a:extLst>
          </p:cNvPr>
          <p:cNvCxnSpPr>
            <a:cxnSpLocks/>
          </p:cNvCxnSpPr>
          <p:nvPr/>
        </p:nvCxnSpPr>
        <p:spPr>
          <a:xfrm>
            <a:off x="8085204" y="1670595"/>
            <a:ext cx="0" cy="9894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3659BDFF-9401-43B9-91E9-F6B35A140DF0}"/>
              </a:ext>
            </a:extLst>
          </p:cNvPr>
          <p:cNvCxnSpPr>
            <a:cxnSpLocks/>
          </p:cNvCxnSpPr>
          <p:nvPr/>
        </p:nvCxnSpPr>
        <p:spPr>
          <a:xfrm flipV="1">
            <a:off x="8071349" y="3970446"/>
            <a:ext cx="0" cy="975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5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25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lide-11.jpg"/>
          <p:cNvPicPr>
            <a:picLocks noChangeAspect="1" noChangeArrowheads="1"/>
          </p:cNvPicPr>
          <p:nvPr/>
        </p:nvPicPr>
        <p:blipFill>
          <a:blip r:embed="rId2"/>
          <a:srcRect/>
          <a:stretch>
            <a:fillRect/>
          </a:stretch>
        </p:blipFill>
        <p:spPr bwMode="auto">
          <a:xfrm>
            <a:off x="0" y="1"/>
            <a:ext cx="12191999" cy="6874564"/>
          </a:xfrm>
          <a:prstGeom prst="rect">
            <a:avLst/>
          </a:prstGeom>
          <a:noFill/>
        </p:spPr>
      </p:pic>
      <p:sp>
        <p:nvSpPr>
          <p:cNvPr id="3" name="Rectangle 2"/>
          <p:cNvSpPr/>
          <p:nvPr/>
        </p:nvSpPr>
        <p:spPr>
          <a:xfrm>
            <a:off x="1716036" y="1179006"/>
            <a:ext cx="8553379" cy="2123658"/>
          </a:xfrm>
          <a:prstGeom prst="rect">
            <a:avLst/>
          </a:prstGeom>
        </p:spPr>
        <p:txBody>
          <a:bodyPr wrap="square">
            <a:spAutoFit/>
          </a:bodyPr>
          <a:lstStyle/>
          <a:p>
            <a:pPr algn="ctr" defTabSz="914400" eaLnBrk="0" fontAlgn="base" hangingPunct="0">
              <a:spcBef>
                <a:spcPct val="0"/>
              </a:spcBef>
              <a:spcAft>
                <a:spcPct val="0"/>
              </a:spcAft>
              <a:defRPr/>
            </a:pPr>
            <a:r>
              <a:rPr lang="en-US" altLang="en-US" sz="4400" b="1" dirty="0">
                <a:solidFill>
                  <a:srgbClr val="FFFF00"/>
                </a:solidFill>
                <a:latin typeface="Times New Roman" panose="02020603050405020304" pitchFamily="18" charset="0"/>
              </a:rPr>
              <a:t>BÀI 2: </a:t>
            </a:r>
          </a:p>
          <a:p>
            <a:pPr algn="ctr" defTabSz="914400" eaLnBrk="0" fontAlgn="base" hangingPunct="0">
              <a:spcBef>
                <a:spcPct val="0"/>
              </a:spcBef>
              <a:spcAft>
                <a:spcPct val="0"/>
              </a:spcAft>
              <a:defRPr/>
            </a:pPr>
            <a:r>
              <a:rPr lang="en-US" altLang="en-US" sz="4400" b="1" dirty="0">
                <a:solidFill>
                  <a:srgbClr val="FFFF00"/>
                </a:solidFill>
                <a:latin typeface="Times New Roman" panose="02020603050405020304" pitchFamily="18" charset="0"/>
              </a:rPr>
              <a:t>CÁC LĨNH VỰC CHỦ YẾU CỦA </a:t>
            </a:r>
          </a:p>
          <a:p>
            <a:pPr algn="ctr" defTabSz="914400" eaLnBrk="0" fontAlgn="base" hangingPunct="0">
              <a:spcBef>
                <a:spcPct val="0"/>
              </a:spcBef>
              <a:spcAft>
                <a:spcPct val="0"/>
              </a:spcAft>
              <a:defRPr/>
            </a:pPr>
            <a:r>
              <a:rPr lang="en-US" altLang="en-US" sz="4400" b="1" dirty="0">
                <a:solidFill>
                  <a:srgbClr val="FFFF00"/>
                </a:solidFill>
                <a:latin typeface="Times New Roman" panose="02020603050405020304" pitchFamily="18" charset="0"/>
              </a:rPr>
              <a:t>KHOA HỌC TỰ NHIÊN</a:t>
            </a:r>
            <a:endParaRPr lang="en-US" sz="4400" dirty="0">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DF47FF23-67AD-4378-9871-2913B48A8D48}"/>
              </a:ext>
            </a:extLst>
          </p:cNvPr>
          <p:cNvGrpSpPr/>
          <p:nvPr/>
        </p:nvGrpSpPr>
        <p:grpSpPr>
          <a:xfrm>
            <a:off x="3104942" y="442126"/>
            <a:ext cx="6641960" cy="4190163"/>
            <a:chOff x="1007849" y="3706571"/>
            <a:chExt cx="3843276" cy="3400612"/>
          </a:xfrm>
        </p:grpSpPr>
        <p:sp>
          <p:nvSpPr>
            <p:cNvPr id="5" name="Star: 7 Points 10">
              <a:extLst>
                <a:ext uri="{FF2B5EF4-FFF2-40B4-BE49-F238E27FC236}">
                  <a16:creationId xmlns="" xmlns:a16="http://schemas.microsoft.com/office/drawing/2014/main" id="{6B572DFF-D173-4D20-89C2-4306DCB03CA6}"/>
                </a:ext>
              </a:extLst>
            </p:cNvPr>
            <p:cNvSpPr/>
            <p:nvPr/>
          </p:nvSpPr>
          <p:spPr>
            <a:xfrm>
              <a:off x="1007849" y="3706571"/>
              <a:ext cx="3843276" cy="3400612"/>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9AB43B85-158B-4D63-A076-02DE8DE770D5}"/>
                </a:ext>
              </a:extLst>
            </p:cNvPr>
            <p:cNvSpPr txBox="1"/>
            <p:nvPr/>
          </p:nvSpPr>
          <p:spPr>
            <a:xfrm>
              <a:off x="1439778" y="4958992"/>
              <a:ext cx="2979418" cy="1074064"/>
            </a:xfrm>
            <a:prstGeom prst="rect">
              <a:avLst/>
            </a:prstGeom>
            <a:noFill/>
          </p:spPr>
          <p:txBody>
            <a:bodyPr wrap="square" rtlCol="0">
              <a:spAutoFit/>
            </a:bodyPr>
            <a:lstStyle/>
            <a:p>
              <a:pPr algn="ctr"/>
              <a:r>
                <a:rPr lang="vi-VN" sz="4000" kern="0" dirty="0" smtClean="0">
                  <a:solidFill>
                    <a:srgbClr val="0000FF"/>
                  </a:solidFill>
                  <a:latin typeface="Times New Roman" panose="02020603050405020304" pitchFamily="18" charset="0"/>
                  <a:cs typeface="Times New Roman" panose="02020603050405020304" pitchFamily="18" charset="0"/>
                </a:rPr>
                <a:t>VẬT KHÔNG SỐNG </a:t>
              </a:r>
            </a:p>
            <a:p>
              <a:pPr algn="ctr"/>
              <a:r>
                <a:rPr lang="vi-VN" sz="4000" kern="0" dirty="0" smtClean="0">
                  <a:solidFill>
                    <a:srgbClr val="0000FF"/>
                  </a:solidFill>
                  <a:latin typeface="Times New Roman" panose="02020603050405020304" pitchFamily="18" charset="0"/>
                  <a:cs typeface="Times New Roman" panose="02020603050405020304" pitchFamily="18" charset="0"/>
                </a:rPr>
                <a:t>LÀ GÌ?</a:t>
              </a:r>
              <a:endParaRPr lang="en-US" sz="4000" dirty="0">
                <a:solidFill>
                  <a:srgbClr val="0000FF"/>
                </a:solidFill>
              </a:endParaRPr>
            </a:p>
          </p:txBody>
        </p:sp>
      </p:grpSp>
      <p:pic>
        <p:nvPicPr>
          <p:cNvPr id="7" name="Picture 6">
            <a:extLst>
              <a:ext uri="{FF2B5EF4-FFF2-40B4-BE49-F238E27FC236}">
                <a16:creationId xmlns="" xmlns:a16="http://schemas.microsoft.com/office/drawing/2014/main" id="{E526B838-34BB-404D-AD15-071D78B81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91" y="4290645"/>
            <a:ext cx="2386680" cy="1935146"/>
          </a:xfrm>
          <a:prstGeom prst="rect">
            <a:avLst/>
          </a:prstGeom>
        </p:spPr>
      </p:pic>
    </p:spTree>
    <p:extLst>
      <p:ext uri="{BB962C8B-B14F-4D97-AF65-F5344CB8AC3E}">
        <p14:creationId xmlns:p14="http://schemas.microsoft.com/office/powerpoint/2010/main" val="332348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2062" y="1984228"/>
            <a:ext cx="11200224" cy="1467774"/>
          </a:xfrm>
          <a:prstGeom prst="rect">
            <a:avLst/>
          </a:prstGeom>
        </p:spPr>
        <p:txBody>
          <a:bodyPr wrap="square">
            <a:spAutoFit/>
          </a:bodyPr>
          <a:lstStyle/>
          <a:p>
            <a:pPr>
              <a:lnSpc>
                <a:spcPct val="107000"/>
              </a:lnSpc>
              <a:spcAft>
                <a:spcPts val="800"/>
              </a:spcAft>
            </a:pPr>
            <a:r>
              <a:rPr lang="vi-VN" sz="4000" dirty="0" smtClean="0">
                <a:latin typeface="Times New Roman" panose="02020603050405020304" pitchFamily="18" charset="0"/>
                <a:ea typeface="Calibri" panose="020F0502020204030204" pitchFamily="34" charset="0"/>
                <a:cs typeface="Times New Roman" panose="02020603050405020304" pitchFamily="18" charset="0"/>
              </a:rPr>
              <a:t>- Vật </a:t>
            </a:r>
            <a:r>
              <a:rPr lang="vi-VN" sz="4000" dirty="0">
                <a:latin typeface="Times New Roman" panose="02020603050405020304" pitchFamily="18" charset="0"/>
                <a:ea typeface="Calibri" panose="020F0502020204030204" pitchFamily="34" charset="0"/>
                <a:cs typeface="Times New Roman" panose="02020603050405020304" pitchFamily="18" charset="0"/>
              </a:rPr>
              <a:t>không sống: </a:t>
            </a:r>
            <a:r>
              <a:rPr lang="vi-VN" sz="4000" dirty="0" smtClean="0">
                <a:latin typeface="Times New Roman" panose="02020603050405020304" pitchFamily="18" charset="0"/>
                <a:ea typeface="Calibri" panose="020F0502020204030204" pitchFamily="34" charset="0"/>
                <a:cs typeface="Times New Roman" panose="02020603050405020304" pitchFamily="18" charset="0"/>
              </a:rPr>
              <a:t>là vật không có biểu hiện sống</a:t>
            </a:r>
          </a:p>
          <a:p>
            <a:pPr>
              <a:lnSpc>
                <a:spcPct val="107000"/>
              </a:lnSpc>
              <a:spcAft>
                <a:spcPts val="800"/>
              </a:spcAft>
            </a:pP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Ví</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a:t>
            </a:r>
            <a:r>
              <a:rPr lang="en-US" sz="4000" dirty="0">
                <a:latin typeface="Times New Roman" panose="02020603050405020304" pitchFamily="18" charset="0"/>
                <a:ea typeface="Calibri" panose="020F0502020204030204" pitchFamily="34" charset="0"/>
                <a:cs typeface="Times New Roman" panose="02020603050405020304" pitchFamily="18" charset="0"/>
              </a:rPr>
              <a:t> vi,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Picture 2" descr="D:\CHAN TROI SANG TAO\ẢNH ĐỘNG\TTYe.gif">
            <a:extLst>
              <a:ext uri="{FF2B5EF4-FFF2-40B4-BE49-F238E27FC236}">
                <a16:creationId xmlns="" xmlns:a16="http://schemas.microsoft.com/office/drawing/2014/main" id="{185AD16B-4361-4B48-9C07-CB336E629C41}"/>
              </a:ext>
            </a:extLst>
          </p:cNvPr>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a:off x="-353111" y="306153"/>
            <a:ext cx="1828800" cy="1828800"/>
          </a:xfrm>
          <a:prstGeom prst="rect">
            <a:avLst/>
          </a:prstGeom>
          <a:noFill/>
        </p:spPr>
      </p:pic>
      <p:sp>
        <p:nvSpPr>
          <p:cNvPr id="6" name="Rectangle 6">
            <a:extLst>
              <a:ext uri="{FF2B5EF4-FFF2-40B4-BE49-F238E27FC236}">
                <a16:creationId xmlns="" xmlns:a16="http://schemas.microsoft.com/office/drawing/2014/main" id="{ACF6B54E-6F51-482C-A571-A28D75D42391}"/>
              </a:ext>
            </a:extLst>
          </p:cNvPr>
          <p:cNvSpPr>
            <a:spLocks noChangeArrowheads="1"/>
          </p:cNvSpPr>
          <p:nvPr/>
        </p:nvSpPr>
        <p:spPr bwMode="auto">
          <a:xfrm>
            <a:off x="0" y="0"/>
            <a:ext cx="6877524" cy="707886"/>
          </a:xfrm>
          <a:prstGeom prst="rect">
            <a:avLst/>
          </a:prstGeom>
          <a:solidFill>
            <a:srgbClr val="FFC0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4000" b="1" dirty="0">
                <a:solidFill>
                  <a:srgbClr val="3333FF"/>
                </a:solidFill>
                <a:latin typeface="Times New Roman" panose="02020603050405020304" pitchFamily="18" charset="0"/>
              </a:rPr>
              <a:t>2/ </a:t>
            </a:r>
            <a:r>
              <a:rPr lang="en-US" altLang="en-US" sz="4000" b="1" dirty="0" err="1">
                <a:solidFill>
                  <a:srgbClr val="3333FF"/>
                </a:solidFill>
                <a:latin typeface="Times New Roman" panose="02020603050405020304" pitchFamily="18" charset="0"/>
              </a:rPr>
              <a:t>Vật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sống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và</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vật</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không</a:t>
            </a:r>
            <a:r>
              <a:rPr lang="en-US" altLang="en-US" sz="4000" b="1" dirty="0">
                <a:solidFill>
                  <a:srgbClr val="3333FF"/>
                </a:solidFill>
                <a:latin typeface="Times New Roman" panose="02020603050405020304" pitchFamily="18" charset="0"/>
              </a:rPr>
              <a:t> </a:t>
            </a:r>
            <a:r>
              <a:rPr lang="en-US" altLang="en-US" sz="4000" b="1" dirty="0" err="1">
                <a:solidFill>
                  <a:srgbClr val="3333FF"/>
                </a:solidFill>
                <a:latin typeface="Times New Roman" panose="02020603050405020304" pitchFamily="18" charset="0"/>
              </a:rPr>
              <a:t>sống</a:t>
            </a:r>
            <a:r>
              <a:rPr lang="en-US" altLang="en-US" sz="4000" b="1" dirty="0">
                <a:solidFill>
                  <a:srgbClr val="3333FF"/>
                </a:solidFill>
                <a:latin typeface="Times New Roman" panose="02020603050405020304" pitchFamily="18" charset="0"/>
              </a:rPr>
              <a:t>:</a:t>
            </a:r>
          </a:p>
        </p:txBody>
      </p:sp>
    </p:spTree>
    <p:extLst>
      <p:ext uri="{BB962C8B-B14F-4D97-AF65-F5344CB8AC3E}">
        <p14:creationId xmlns:p14="http://schemas.microsoft.com/office/powerpoint/2010/main" val="24565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0854107-8E0E-466E-A4D0-277E00444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9632"/>
            <a:ext cx="4916774" cy="4260718"/>
          </a:xfrm>
          <a:prstGeom prst="rect">
            <a:avLst/>
          </a:prstGeom>
        </p:spPr>
      </p:pic>
      <p:sp>
        <p:nvSpPr>
          <p:cNvPr id="8" name="Rectangle 7">
            <a:extLst>
              <a:ext uri="{FF2B5EF4-FFF2-40B4-BE49-F238E27FC236}">
                <a16:creationId xmlns="" xmlns:a16="http://schemas.microsoft.com/office/drawing/2014/main" id="{B4BD326E-FA85-46A1-83D1-2DD5C5B53BA8}"/>
              </a:ext>
            </a:extLst>
          </p:cNvPr>
          <p:cNvSpPr/>
          <p:nvPr/>
        </p:nvSpPr>
        <p:spPr>
          <a:xfrm>
            <a:off x="5355522" y="1569186"/>
            <a:ext cx="5811206" cy="584775"/>
          </a:xfrm>
          <a:prstGeom prst="rect">
            <a:avLst/>
          </a:prstGeom>
          <a:solidFill>
            <a:schemeClr val="accent1">
              <a:lumMod val="60000"/>
              <a:lumOff val="40000"/>
            </a:schemeClr>
          </a:solidFill>
        </p:spPr>
        <p:txBody>
          <a:bodyPr wrap="none">
            <a:spAutoFit/>
          </a:bodyPr>
          <a:lstStyle/>
          <a:p>
            <a:pPr marL="457200" indent="-45720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 </a:t>
            </a:r>
          </a:p>
        </p:txBody>
      </p:sp>
      <p:sp>
        <p:nvSpPr>
          <p:cNvPr id="9" name="Rectangle 8">
            <a:extLst>
              <a:ext uri="{FF2B5EF4-FFF2-40B4-BE49-F238E27FC236}">
                <a16:creationId xmlns="" xmlns:a16="http://schemas.microsoft.com/office/drawing/2014/main" id="{BEDA966E-8CA5-4521-8328-BF74DE74582C}"/>
              </a:ext>
            </a:extLst>
          </p:cNvPr>
          <p:cNvSpPr/>
          <p:nvPr/>
        </p:nvSpPr>
        <p:spPr>
          <a:xfrm>
            <a:off x="5355522" y="2503697"/>
            <a:ext cx="6096000" cy="1077218"/>
          </a:xfrm>
          <a:prstGeom prst="rect">
            <a:avLst/>
          </a:prstGeom>
          <a:solidFill>
            <a:schemeClr val="accent1">
              <a:lumMod val="60000"/>
              <a:lumOff val="40000"/>
            </a:schemeClr>
          </a:solidFill>
        </p:spPr>
        <p:txBody>
          <a:bodyPr>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trưởng và phát triển không ? </a:t>
            </a:r>
          </a:p>
        </p:txBody>
      </p:sp>
      <p:sp>
        <p:nvSpPr>
          <p:cNvPr id="11" name="Rectangle 10">
            <a:extLst>
              <a:ext uri="{FF2B5EF4-FFF2-40B4-BE49-F238E27FC236}">
                <a16:creationId xmlns="" xmlns:a16="http://schemas.microsoft.com/office/drawing/2014/main" id="{26A744A8-18CD-4CC6-814D-439AB6A5BA7B}"/>
              </a:ext>
            </a:extLst>
          </p:cNvPr>
          <p:cNvSpPr/>
          <p:nvPr/>
        </p:nvSpPr>
        <p:spPr>
          <a:xfrm>
            <a:off x="5355522" y="3867043"/>
            <a:ext cx="5094764" cy="584775"/>
          </a:xfrm>
          <a:prstGeom prst="rect">
            <a:avLst/>
          </a:prstGeom>
          <a:solidFill>
            <a:schemeClr val="accent1">
              <a:lumMod val="60000"/>
              <a:lumOff val="40000"/>
            </a:schemeClr>
          </a:solidFill>
        </p:spPr>
        <p:txBody>
          <a:bodyPr wrap="square">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sản không ? </a:t>
            </a:r>
          </a:p>
        </p:txBody>
      </p:sp>
      <p:sp>
        <p:nvSpPr>
          <p:cNvPr id="12" name="Rectangle 11">
            <a:extLst>
              <a:ext uri="{FF2B5EF4-FFF2-40B4-BE49-F238E27FC236}">
                <a16:creationId xmlns="" xmlns:a16="http://schemas.microsoft.com/office/drawing/2014/main" id="{2137DC4C-5323-4B39-913B-9AA5A2894E50}"/>
              </a:ext>
            </a:extLst>
          </p:cNvPr>
          <p:cNvSpPr/>
          <p:nvPr/>
        </p:nvSpPr>
        <p:spPr>
          <a:xfrm>
            <a:off x="0" y="5900086"/>
            <a:ext cx="12192000" cy="646331"/>
          </a:xfrm>
          <a:prstGeom prst="rect">
            <a:avLst/>
          </a:prstGeom>
          <a:solidFill>
            <a:srgbClr val="FFFF66"/>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600" b="1" dirty="0">
                <a:latin typeface="Times New Roman" panose="02020603050405020304" pitchFamily="18" charset="0"/>
                <a:cs typeface="Times New Roman" panose="02020603050405020304" pitchFamily="18" charset="0"/>
              </a:rPr>
              <a:t>R</a:t>
            </a:r>
            <a:r>
              <a:rPr lang="vi-VN" sz="3600" b="1" dirty="0">
                <a:latin typeface="Times New Roman" panose="02020603050405020304" pitchFamily="18" charset="0"/>
                <a:cs typeface="Times New Roman" panose="02020603050405020304" pitchFamily="18" charset="0"/>
              </a:rPr>
              <a:t>obot không có </a:t>
            </a:r>
            <a:r>
              <a:rPr lang="vi-VN" sz="3600" b="1" dirty="0" smtClean="0">
                <a:latin typeface="Times New Roman" panose="02020603050405020304" pitchFamily="18" charset="0"/>
                <a:cs typeface="Times New Roman" panose="02020603050405020304" pitchFamily="18" charset="0"/>
              </a:rPr>
              <a:t>biểu hiện sống</a:t>
            </a:r>
            <a:r>
              <a:rPr lang="vi-VN" sz="3600" b="1" dirty="0">
                <a:latin typeface="Times New Roman" panose="02020603050405020304" pitchFamily="18" charset="0"/>
                <a:cs typeface="Times New Roman" panose="02020603050405020304" pitchFamily="18" charset="0"/>
              </a:rPr>
              <a:t>. Do đó, nó là vật không sống.</a:t>
            </a:r>
          </a:p>
        </p:txBody>
      </p:sp>
      <p:sp>
        <p:nvSpPr>
          <p:cNvPr id="16" name="TextBox 15"/>
          <p:cNvSpPr txBox="1"/>
          <p:nvPr/>
        </p:nvSpPr>
        <p:spPr>
          <a:xfrm>
            <a:off x="0" y="-17565"/>
            <a:ext cx="12192000" cy="1200329"/>
          </a:xfrm>
          <a:prstGeom prst="rect">
            <a:avLst/>
          </a:prstGeom>
          <a:solidFill>
            <a:srgbClr val="FFC000"/>
          </a:solid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chú</a:t>
            </a:r>
            <a:r>
              <a:rPr lang="en-US" sz="3600" b="1" dirty="0" smtClean="0">
                <a:latin typeface="Times New Roman" panose="02020603050405020304" pitchFamily="18" charset="0"/>
                <a:cs typeface="Times New Roman" panose="02020603050405020304" pitchFamily="18" charset="0"/>
              </a:rPr>
              <a:t> robot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thể</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cười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nói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hành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động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một</a:t>
            </a:r>
            <a:r>
              <a:rPr lang="en-US" sz="3600" b="1" dirty="0" smtClean="0">
                <a:latin typeface="Times New Roman" panose="02020603050405020304" pitchFamily="18" charset="0"/>
                <a:cs typeface="Times New Roman" panose="02020603050405020304" pitchFamily="18" charset="0"/>
              </a:rPr>
              <a:t> con </a:t>
            </a:r>
            <a:r>
              <a:rPr lang="en-US" sz="3600" b="1" dirty="0" err="1" smtClean="0">
                <a:latin typeface="Times New Roman" panose="02020603050405020304" pitchFamily="18" charset="0"/>
                <a:cs typeface="Times New Roman" panose="02020603050405020304" pitchFamily="18" charset="0"/>
              </a:rPr>
              <a:t>người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Vậy</a:t>
            </a:r>
            <a:r>
              <a:rPr lang="en-US" sz="3600" b="1" dirty="0" smtClean="0">
                <a:latin typeface="Times New Roman" panose="02020603050405020304" pitchFamily="18" charset="0"/>
                <a:cs typeface="Times New Roman" panose="02020603050405020304" pitchFamily="18" charset="0"/>
              </a:rPr>
              <a:t> robot </a:t>
            </a:r>
            <a:r>
              <a:rPr lang="en-US" sz="3600" b="1" dirty="0" err="1" smtClean="0">
                <a:latin typeface="Times New Roman" panose="02020603050405020304" pitchFamily="18" charset="0"/>
                <a:cs typeface="Times New Roman" panose="02020603050405020304" pitchFamily="18" charset="0"/>
              </a:rPr>
              <a:t>là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vật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sống</a:t>
            </a:r>
            <a:r>
              <a:rPr lang="en-US" sz="3600" b="1" dirty="0" smtClean="0">
                <a:latin typeface="Times New Roman" panose="02020603050405020304" pitchFamily="18" charset="0"/>
                <a:cs typeface="Times New Roman" panose="02020603050405020304" pitchFamily="18" charset="0"/>
              </a:rPr>
              <a:t> hay </a:t>
            </a:r>
            <a:r>
              <a:rPr lang="en-US" sz="3600" b="1" dirty="0" err="1" smtClean="0">
                <a:latin typeface="Times New Roman" panose="02020603050405020304" pitchFamily="18" charset="0"/>
                <a:cs typeface="Times New Roman" panose="02020603050405020304" pitchFamily="18" charset="0"/>
              </a:rPr>
              <a:t>vật</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không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sống</a:t>
            </a:r>
            <a:r>
              <a:rPr lang="en-US" sz="3600" b="1" dirty="0" smtClean="0">
                <a:latin typeface="Times New Roman" panose="02020603050405020304" pitchFamily="18" charset="0"/>
                <a:cs typeface="Times New Roman" panose="02020603050405020304" pitchFamily="18" charset="0"/>
              </a:rPr>
              <a:t> ?</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5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56" y="616013"/>
            <a:ext cx="9197009" cy="646331"/>
          </a:xfrm>
          <a:prstGeom prst="rect">
            <a:avLst/>
          </a:prstGeom>
        </p:spPr>
        <p:txBody>
          <a:bodyPr wrap="square">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sau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đây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gọi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5667716" y="1858093"/>
            <a:ext cx="3992605" cy="2369133"/>
            <a:chOff x="4155760" y="3287402"/>
            <a:chExt cx="4234053" cy="3014398"/>
          </a:xfrm>
        </p:grpSpPr>
        <p:pic>
          <p:nvPicPr>
            <p:cNvPr id="6" name="Picture 5"/>
            <p:cNvPicPr>
              <a:picLocks noChangeAspect="1"/>
            </p:cNvPicPr>
            <p:nvPr/>
          </p:nvPicPr>
          <p:blipFill>
            <a:blip r:embed="rId2"/>
            <a:stretch>
              <a:fillRect/>
            </a:stretch>
          </p:blipFill>
          <p:spPr>
            <a:xfrm>
              <a:off x="4155760" y="3287402"/>
              <a:ext cx="4234053" cy="2563586"/>
            </a:xfrm>
            <a:prstGeom prst="rect">
              <a:avLst/>
            </a:prstGeom>
          </p:spPr>
        </p:pic>
        <p:sp>
          <p:nvSpPr>
            <p:cNvPr id="10" name="Rectangle 9"/>
            <p:cNvSpPr/>
            <p:nvPr/>
          </p:nvSpPr>
          <p:spPr>
            <a:xfrm>
              <a:off x="5017284" y="5717025"/>
              <a:ext cx="2511004" cy="584775"/>
            </a:xfrm>
            <a:prstGeom prst="rect">
              <a:avLst/>
            </a:prstGeom>
            <a:solidFill>
              <a:srgbClr val="FFC000"/>
            </a:solidFill>
          </p:spPr>
          <p:txBody>
            <a:bodyPr wrap="square">
              <a:spAutoFit/>
            </a:bodyPr>
            <a:lstStyle/>
            <a:p>
              <a:pPr algn="ctr"/>
              <a:r>
                <a:rPr lang="en-US" sz="3200" dirty="0"/>
                <a:t>B. Vi </a:t>
              </a:r>
              <a:r>
                <a:rPr lang="en-US" sz="3200" dirty="0" err="1"/>
                <a:t>khuẩn</a:t>
              </a:r>
              <a:endParaRPr lang="en-US" sz="3200" dirty="0"/>
            </a:p>
          </p:txBody>
        </p:sp>
      </p:grpSp>
      <p:grpSp>
        <p:nvGrpSpPr>
          <p:cNvPr id="15" name="Group 14"/>
          <p:cNvGrpSpPr/>
          <p:nvPr/>
        </p:nvGrpSpPr>
        <p:grpSpPr>
          <a:xfrm>
            <a:off x="12130" y="4464373"/>
            <a:ext cx="4275055" cy="2393627"/>
            <a:chOff x="1245504" y="3732133"/>
            <a:chExt cx="4152245" cy="3210751"/>
          </a:xfrm>
        </p:grpSpPr>
        <p:pic>
          <p:nvPicPr>
            <p:cNvPr id="7" name="Picture 6"/>
            <p:cNvPicPr>
              <a:picLocks noChangeAspect="1"/>
            </p:cNvPicPr>
            <p:nvPr/>
          </p:nvPicPr>
          <p:blipFill>
            <a:blip r:embed="rId3"/>
            <a:stretch>
              <a:fillRect/>
            </a:stretch>
          </p:blipFill>
          <p:spPr>
            <a:xfrm>
              <a:off x="1245504" y="3732133"/>
              <a:ext cx="4152245" cy="2735252"/>
            </a:xfrm>
            <a:prstGeom prst="rect">
              <a:avLst/>
            </a:prstGeom>
          </p:spPr>
        </p:pic>
        <p:sp>
          <p:nvSpPr>
            <p:cNvPr id="12" name="Rectangle 11"/>
            <p:cNvSpPr/>
            <p:nvPr/>
          </p:nvSpPr>
          <p:spPr>
            <a:xfrm>
              <a:off x="2090888" y="6358109"/>
              <a:ext cx="2461475" cy="584775"/>
            </a:xfrm>
            <a:prstGeom prst="rect">
              <a:avLst/>
            </a:prstGeom>
            <a:solidFill>
              <a:srgbClr val="FFC000"/>
            </a:solidFill>
          </p:spPr>
          <p:txBody>
            <a:bodyPr wrap="square">
              <a:spAutoFit/>
            </a:bodyPr>
            <a:lstStyle/>
            <a:p>
              <a:pPr algn="ctr"/>
              <a:r>
                <a:rPr lang="en-US" sz="3200" dirty="0"/>
                <a:t>C. Than </a:t>
              </a:r>
              <a:r>
                <a:rPr lang="en-US" sz="3200" dirty="0" err="1"/>
                <a:t>củi</a:t>
              </a:r>
              <a:endParaRPr lang="en-US" sz="3200" dirty="0"/>
            </a:p>
          </p:txBody>
        </p:sp>
      </p:grpSp>
      <p:pic>
        <p:nvPicPr>
          <p:cNvPr id="20" name="Picture 19">
            <a:extLst>
              <a:ext uri="{FF2B5EF4-FFF2-40B4-BE49-F238E27FC236}">
                <a16:creationId xmlns="" xmlns:a16="http://schemas.microsoft.com/office/drawing/2014/main" id="{DD9B9730-3333-4281-9481-876C8A61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 y="1858093"/>
            <a:ext cx="4275055" cy="2066727"/>
          </a:xfrm>
          <a:prstGeom prst="rect">
            <a:avLst/>
          </a:prstGeom>
        </p:spPr>
      </p:pic>
      <p:sp>
        <p:nvSpPr>
          <p:cNvPr id="21" name="Rectangle 20">
            <a:extLst>
              <a:ext uri="{FF2B5EF4-FFF2-40B4-BE49-F238E27FC236}">
                <a16:creationId xmlns="" xmlns:a16="http://schemas.microsoft.com/office/drawing/2014/main" id="{5ADD0CBD-41B5-45D2-99BE-5D865EC54AAE}"/>
              </a:ext>
            </a:extLst>
          </p:cNvPr>
          <p:cNvSpPr/>
          <p:nvPr/>
        </p:nvSpPr>
        <p:spPr>
          <a:xfrm>
            <a:off x="792845" y="3803332"/>
            <a:ext cx="2511004" cy="584775"/>
          </a:xfrm>
          <a:prstGeom prst="rect">
            <a:avLst/>
          </a:prstGeom>
          <a:solidFill>
            <a:srgbClr val="FFC000"/>
          </a:solidFill>
        </p:spPr>
        <p:txBody>
          <a:bodyPr wrap="square">
            <a:spAutoFit/>
          </a:bodyPr>
          <a:lstStyle/>
          <a:p>
            <a:pPr algn="ctr"/>
            <a:r>
              <a:rPr lang="en-US" sz="3200" dirty="0"/>
              <a:t>A. </a:t>
            </a:r>
            <a:r>
              <a:rPr lang="en-US" sz="3200" dirty="0" err="1"/>
              <a:t>Côn</a:t>
            </a:r>
            <a:r>
              <a:rPr lang="en-US" sz="3200" dirty="0"/>
              <a:t> </a:t>
            </a:r>
            <a:r>
              <a:rPr lang="en-US" sz="3200" dirty="0" err="1"/>
              <a:t>trùng</a:t>
            </a:r>
            <a:endParaRPr lang="en-US" sz="3200" dirty="0"/>
          </a:p>
        </p:txBody>
      </p:sp>
      <p:sp>
        <p:nvSpPr>
          <p:cNvPr id="30" name="Rectangle 6">
            <a:extLst>
              <a:ext uri="{FF2B5EF4-FFF2-40B4-BE49-F238E27FC236}">
                <a16:creationId xmlns="" xmlns:a16="http://schemas.microsoft.com/office/drawing/2014/main" id="{E30E3B0E-374B-4E89-8F45-ACA2D487739F}"/>
              </a:ext>
            </a:extLst>
          </p:cNvPr>
          <p:cNvSpPr>
            <a:spLocks noChangeArrowheads="1"/>
          </p:cNvSpPr>
          <p:nvPr/>
        </p:nvSpPr>
        <p:spPr bwMode="auto">
          <a:xfrm>
            <a:off x="12130" y="31238"/>
            <a:ext cx="1973617" cy="584775"/>
          </a:xfrm>
          <a:prstGeom prst="rect">
            <a:avLst/>
          </a:prstGeom>
          <a:solidFill>
            <a:schemeClr val="accent3">
              <a:lumMod val="60000"/>
              <a:lumOff val="40000"/>
            </a:schemeClr>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smtClean="0">
                <a:latin typeface="Times New Roman" panose="02020603050405020304" pitchFamily="18" charset="0"/>
              </a:rPr>
              <a:t>Luyện</a:t>
            </a:r>
            <a:r>
              <a:rPr lang="en-US" altLang="en-US" b="1" dirty="0" smtClean="0">
                <a:latin typeface="Times New Roman" panose="02020603050405020304" pitchFamily="18" charset="0"/>
              </a:rPr>
              <a:t> </a:t>
            </a:r>
            <a:r>
              <a:rPr lang="en-US" altLang="en-US" b="1" dirty="0" err="1" smtClean="0">
                <a:latin typeface="Times New Roman" panose="02020603050405020304" pitchFamily="18" charset="0"/>
              </a:rPr>
              <a:t>tập</a:t>
            </a:r>
            <a:endParaRPr lang="en-US" altLang="en-US" b="1" dirty="0">
              <a:latin typeface="Times New Roman" panose="02020603050405020304" pitchFamily="18" charset="0"/>
            </a:endParaRPr>
          </a:p>
        </p:txBody>
      </p:sp>
      <p:pic>
        <p:nvPicPr>
          <p:cNvPr id="32" name="Picture 31">
            <a:extLst>
              <a:ext uri="{FF2B5EF4-FFF2-40B4-BE49-F238E27FC236}">
                <a16:creationId xmlns="" xmlns:a16="http://schemas.microsoft.com/office/drawing/2014/main" id="{131FBDDF-BF20-4571-B0C5-6FC59F0A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716" y="4410924"/>
            <a:ext cx="3992605" cy="2092589"/>
          </a:xfrm>
          <a:prstGeom prst="rect">
            <a:avLst/>
          </a:prstGeom>
        </p:spPr>
      </p:pic>
      <p:sp>
        <p:nvSpPr>
          <p:cNvPr id="33" name="Rectangle 32">
            <a:extLst>
              <a:ext uri="{FF2B5EF4-FFF2-40B4-BE49-F238E27FC236}">
                <a16:creationId xmlns="" xmlns:a16="http://schemas.microsoft.com/office/drawing/2014/main" id="{57077099-437F-495A-9D88-4C0183C8E9D3}"/>
              </a:ext>
            </a:extLst>
          </p:cNvPr>
          <p:cNvSpPr/>
          <p:nvPr/>
        </p:nvSpPr>
        <p:spPr>
          <a:xfrm>
            <a:off x="6480111" y="6347636"/>
            <a:ext cx="2511004" cy="584775"/>
          </a:xfrm>
          <a:prstGeom prst="rect">
            <a:avLst/>
          </a:prstGeom>
          <a:solidFill>
            <a:srgbClr val="FFC000"/>
          </a:solidFill>
        </p:spPr>
        <p:txBody>
          <a:bodyPr wrap="square">
            <a:spAutoFit/>
          </a:bodyPr>
          <a:lstStyle/>
          <a:p>
            <a:pPr algn="ctr"/>
            <a:r>
              <a:rPr lang="en-US" sz="3200" dirty="0"/>
              <a:t>D. </a:t>
            </a:r>
            <a:r>
              <a:rPr lang="en-US" sz="3200" dirty="0" err="1"/>
              <a:t>Cây</a:t>
            </a:r>
            <a:r>
              <a:rPr lang="en-US" sz="3200" dirty="0"/>
              <a:t> </a:t>
            </a:r>
            <a:r>
              <a:rPr lang="en-US" sz="3200" dirty="0" err="1"/>
              <a:t>hoa</a:t>
            </a:r>
            <a:endParaRPr lang="en-US" sz="3200" dirty="0"/>
          </a:p>
        </p:txBody>
      </p:sp>
    </p:spTree>
    <p:extLst>
      <p:ext uri="{BB962C8B-B14F-4D97-AF65-F5344CB8AC3E}">
        <p14:creationId xmlns:p14="http://schemas.microsoft.com/office/powerpoint/2010/main" val="51838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2.08333E-6 -2.96296E-6 L -2.08333E-6 0.00023 C 0.01628 -0.01134 0.00899 -0.00833 0.02136 -0.01157 C 0.02279 -0.01273 0.02409 -0.01435 0.02565 -0.01527 C 0.02995 -0.01782 0.04193 -0.02176 0.04714 -0.0287 C 0.04987 -0.0324 0.05169 -0.03842 0.05456 -0.0419 C 0.06133 -0.05 0.05964 -0.04768 0.06953 -0.06296 C 0.07604 -0.07291 0.08334 -0.08171 0.0888 -0.09352 C 0.09063 -0.09722 0.09245 -0.10092 0.09427 -0.10486 C 0.09531 -0.1074 0.09623 -0.11018 0.0974 -0.1125 C 0.09831 -0.11412 0.09961 -0.11504 0.10065 -0.1162 C 0.1013 -0.11805 0.10183 -0.1206 0.10274 -0.12199 C 0.11133 -0.13426 0.11302 -0.13264 0.12201 -0.14282 C 0.12396 -0.14514 0.12565 -0.14815 0.12748 -0.15046 C 0.12852 -0.15185 0.12969 -0.15277 0.1306 -0.1544 C 0.13177 -0.15602 0.13255 -0.15856 0.13386 -0.15995 C 0.13867 -0.16551 0.1444 -0.16898 0.14883 -0.17523 C 0.15065 -0.17777 0.15235 -0.18055 0.15417 -0.18287 C 0.15521 -0.18426 0.15638 -0.18518 0.15742 -0.1868 C 0.16042 -0.19097 0.16289 -0.19606 0.16602 -0.2 C 0.16901 -0.2037 0.17266 -0.20555 0.17565 -0.20949 C 0.17891 -0.21389 0.18047 -0.22199 0.18425 -0.22477 C 0.19076 -0.2294 0.18802 -0.22662 0.19284 -0.2324 C 0.19766 -0.24537 0.19154 -0.22963 0.19922 -0.24768 C 0.2 -0.24953 0.20052 -0.25162 0.2013 -0.25324 L 0.20677 -0.26273 L 0.20677 -0.2625 " pathEditMode="relative" rAng="0" ptsTypes="AAAAAAAAAAAAAAAAAAAAAAAAAAA">
                                      <p:cBhvr>
                                        <p:cTn id="21" dur="2000" fill="hold"/>
                                        <p:tgtEl>
                                          <p:spTgt spid="15"/>
                                        </p:tgtEl>
                                        <p:attrNameLst>
                                          <p:attrName>ppt_x</p:attrName>
                                          <p:attrName>ppt_y</p:attrName>
                                        </p:attrNameLst>
                                      </p:cBhvr>
                                      <p:rCtr x="1033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 xmlns:a16="http://schemas.microsoft.com/office/drawing/2014/main" id="{B53E7264-BC0D-4005-A9F3-E94E0488E6B0}"/>
              </a:ext>
            </a:extLst>
          </p:cNvPr>
          <p:cNvSpPr>
            <a:spLocks noChangeArrowheads="1"/>
          </p:cNvSpPr>
          <p:nvPr/>
        </p:nvSpPr>
        <p:spPr bwMode="auto">
          <a:xfrm>
            <a:off x="0" y="0"/>
            <a:ext cx="2108269" cy="646331"/>
          </a:xfrm>
          <a:prstGeom prst="rect">
            <a:avLst/>
          </a:prstGeom>
          <a:solidFill>
            <a:srgbClr val="FFC0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3600" b="1" dirty="0" err="1">
                <a:solidFill>
                  <a:srgbClr val="3333FF"/>
                </a:solidFill>
                <a:latin typeface="Times New Roman" panose="02020603050405020304" pitchFamily="18" charset="0"/>
              </a:rPr>
              <a:t>Bài</a:t>
            </a:r>
            <a:r>
              <a:rPr lang="en-US" altLang="en-US" sz="3600" b="1" dirty="0">
                <a:solidFill>
                  <a:srgbClr val="3333FF"/>
                </a:solidFill>
                <a:latin typeface="Times New Roman" panose="02020603050405020304" pitchFamily="18" charset="0"/>
              </a:rPr>
              <a:t> </a:t>
            </a:r>
            <a:r>
              <a:rPr lang="en-US" altLang="en-US" sz="3600" b="1" dirty="0" err="1" smtClean="0">
                <a:solidFill>
                  <a:srgbClr val="3333FF"/>
                </a:solidFill>
                <a:latin typeface="Times New Roman" panose="02020603050405020304" pitchFamily="18" charset="0"/>
              </a:rPr>
              <a:t>tập</a:t>
            </a:r>
            <a:r>
              <a:rPr lang="vi-VN" altLang="en-US" sz="3600" b="1" dirty="0" smtClean="0">
                <a:solidFill>
                  <a:srgbClr val="3333FF"/>
                </a:solidFill>
                <a:latin typeface="Times New Roman" panose="02020603050405020304" pitchFamily="18" charset="0"/>
              </a:rPr>
              <a:t> 1</a:t>
            </a:r>
            <a:r>
              <a:rPr lang="en-US" altLang="en-US" sz="3600" b="1" dirty="0" smtClean="0">
                <a:solidFill>
                  <a:srgbClr val="3333FF"/>
                </a:solidFill>
                <a:latin typeface="Times New Roman" panose="02020603050405020304" pitchFamily="18" charset="0"/>
              </a:rPr>
              <a:t>:</a:t>
            </a:r>
            <a:endParaRPr lang="en-US" altLang="en-US" sz="3600" b="1" dirty="0">
              <a:solidFill>
                <a:srgbClr val="3333FF"/>
              </a:solidFill>
              <a:latin typeface="Times New Roman" panose="02020603050405020304" pitchFamily="18" charset="0"/>
            </a:endParaRPr>
          </a:p>
        </p:txBody>
      </p:sp>
      <p:sp>
        <p:nvSpPr>
          <p:cNvPr id="6" name="Rectangle 5">
            <a:extLst>
              <a:ext uri="{FF2B5EF4-FFF2-40B4-BE49-F238E27FC236}">
                <a16:creationId xmlns="" xmlns:a16="http://schemas.microsoft.com/office/drawing/2014/main" id="{BB9A5B73-19EE-4CE6-8FF3-FF4DFDF15AE4}"/>
              </a:ext>
            </a:extLst>
          </p:cNvPr>
          <p:cNvSpPr/>
          <p:nvPr/>
        </p:nvSpPr>
        <p:spPr>
          <a:xfrm>
            <a:off x="-39546" y="790391"/>
            <a:ext cx="12220356" cy="1200329"/>
          </a:xfrm>
          <a:prstGeom prst="rect">
            <a:avLst/>
          </a:prstGeom>
          <a:solidFill>
            <a:schemeClr val="accent3">
              <a:lumMod val="40000"/>
              <a:lumOff val="60000"/>
            </a:schemeClr>
          </a:solidFill>
        </p:spPr>
        <p:txBody>
          <a:bodyPr wrap="square">
            <a:spAutoFit/>
          </a:bodyPr>
          <a:lstStyle/>
          <a:p>
            <a:r>
              <a:rPr lang="en-US" sz="3600" b="1" dirty="0" err="1">
                <a:solidFill>
                  <a:srgbClr val="7030A0"/>
                </a:solidFill>
                <a:latin typeface="Times New Roman" panose="02020603050405020304" pitchFamily="18" charset="0"/>
                <a:cs typeface="Times New Roman" panose="02020603050405020304" pitchFamily="18" charset="0"/>
              </a:rPr>
              <a:t>Em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có</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thể</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phân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chất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lí</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sinh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dựa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khác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p>
        </p:txBody>
      </p:sp>
      <p:cxnSp>
        <p:nvCxnSpPr>
          <p:cNvPr id="10" name="Straight Connector 9">
            <a:extLst>
              <a:ext uri="{FF2B5EF4-FFF2-40B4-BE49-F238E27FC236}">
                <a16:creationId xmlns="" xmlns:a16="http://schemas.microsoft.com/office/drawing/2014/main" id="{4C896D36-D061-4009-A883-9E57E51B673F}"/>
              </a:ext>
            </a:extLst>
          </p:cNvPr>
          <p:cNvCxnSpPr>
            <a:cxnSpLocks/>
          </p:cNvCxnSpPr>
          <p:nvPr/>
        </p:nvCxnSpPr>
        <p:spPr>
          <a:xfrm>
            <a:off x="6469388" y="1390555"/>
            <a:ext cx="143394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26670256-FEF8-4CF9-8807-BA06CD017084}"/>
              </a:ext>
            </a:extLst>
          </p:cNvPr>
          <p:cNvCxnSpPr>
            <a:cxnSpLocks/>
          </p:cNvCxnSpPr>
          <p:nvPr/>
        </p:nvCxnSpPr>
        <p:spPr>
          <a:xfrm>
            <a:off x="3033460" y="1990720"/>
            <a:ext cx="1433946"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7" name="Table 17">
            <a:extLst>
              <a:ext uri="{FF2B5EF4-FFF2-40B4-BE49-F238E27FC236}">
                <a16:creationId xmlns="" xmlns:a16="http://schemas.microsoft.com/office/drawing/2014/main" id="{089CE286-F431-4933-8FC5-5440398B9BC7}"/>
              </a:ext>
            </a:extLst>
          </p:cNvPr>
          <p:cNvGraphicFramePr>
            <a:graphicFrameLocks noGrp="1"/>
          </p:cNvGraphicFramePr>
          <p:nvPr>
            <p:extLst>
              <p:ext uri="{D42A27DB-BD31-4B8C-83A1-F6EECF244321}">
                <p14:modId xmlns:p14="http://schemas.microsoft.com/office/powerpoint/2010/main" val="1455165633"/>
              </p:ext>
            </p:extLst>
          </p:nvPr>
        </p:nvGraphicFramePr>
        <p:xfrm>
          <a:off x="1383645" y="2438401"/>
          <a:ext cx="9353628" cy="3075704"/>
        </p:xfrm>
        <a:graphic>
          <a:graphicData uri="http://schemas.openxmlformats.org/drawingml/2006/table">
            <a:tbl>
              <a:tblPr firstRow="1" bandRow="1">
                <a:tableStyleId>{5C22544A-7EE6-4342-B048-85BDC9FD1C3A}</a:tableStyleId>
              </a:tblPr>
              <a:tblGrid>
                <a:gridCol w="4075046">
                  <a:extLst>
                    <a:ext uri="{9D8B030D-6E8A-4147-A177-3AD203B41FA5}">
                      <a16:colId xmlns="" xmlns:a16="http://schemas.microsoft.com/office/drawing/2014/main" val="1836151607"/>
                    </a:ext>
                  </a:extLst>
                </a:gridCol>
                <a:gridCol w="2576945">
                  <a:extLst>
                    <a:ext uri="{9D8B030D-6E8A-4147-A177-3AD203B41FA5}">
                      <a16:colId xmlns="" xmlns:a16="http://schemas.microsoft.com/office/drawing/2014/main" val="329551642"/>
                    </a:ext>
                  </a:extLst>
                </a:gridCol>
                <a:gridCol w="2701637">
                  <a:extLst>
                    <a:ext uri="{9D8B030D-6E8A-4147-A177-3AD203B41FA5}">
                      <a16:colId xmlns="" xmlns:a16="http://schemas.microsoft.com/office/drawing/2014/main" val="3869384864"/>
                    </a:ext>
                  </a:extLst>
                </a:gridCol>
              </a:tblGrid>
              <a:tr h="768926">
                <a:tc>
                  <a:txBody>
                    <a:bodyPr/>
                    <a:lstStyle/>
                    <a:p>
                      <a:endParaRPr lang="en-US" sz="2800" dirty="0">
                        <a:latin typeface="Times New Roman" panose="02020603050405020304" pitchFamily="18" charset="0"/>
                        <a:cs typeface="Times New Roman" panose="02020603050405020304" pitchFamily="18"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FF66"/>
                          </a:solidFill>
                          <a:latin typeface="Times New Roman" panose="02020603050405020304" pitchFamily="18" charset="0"/>
                          <a:cs typeface="Times New Roman" panose="02020603050405020304" pitchFamily="18" charset="0"/>
                        </a:rPr>
                        <a:t>Đối</a:t>
                      </a:r>
                      <a:r>
                        <a:rPr lang="en-US" sz="4000" dirty="0">
                          <a:solidFill>
                            <a:srgbClr val="FFFF66"/>
                          </a:solidFill>
                          <a:latin typeface="Times New Roman" panose="02020603050405020304" pitchFamily="18" charset="0"/>
                          <a:cs typeface="Times New Roman" panose="02020603050405020304" pitchFamily="18" charset="0"/>
                        </a:rPr>
                        <a:t> </a:t>
                      </a:r>
                      <a:r>
                        <a:rPr lang="en-US" sz="4000" dirty="0" err="1">
                          <a:solidFill>
                            <a:srgbClr val="FFFF66"/>
                          </a:solidFill>
                          <a:latin typeface="Times New Roman" panose="02020603050405020304" pitchFamily="18" charset="0"/>
                          <a:cs typeface="Times New Roman" panose="02020603050405020304" pitchFamily="18" charset="0"/>
                        </a:rPr>
                        <a:t>tượng</a:t>
                      </a:r>
                      <a:r>
                        <a:rPr lang="en-US" sz="4000" dirty="0">
                          <a:solidFill>
                            <a:srgbClr val="FFFF66"/>
                          </a:solidFill>
                          <a:latin typeface="Times New Roman" panose="02020603050405020304" pitchFamily="18" charset="0"/>
                          <a:cs typeface="Times New Roman" panose="02020603050405020304" pitchFamily="18" charset="0"/>
                        </a:rPr>
                        <a:t> </a:t>
                      </a:r>
                      <a:r>
                        <a:rPr lang="en-US" sz="4000" dirty="0" err="1">
                          <a:solidFill>
                            <a:srgbClr val="FFFF66"/>
                          </a:solidFill>
                          <a:latin typeface="Times New Roman" panose="02020603050405020304" pitchFamily="18" charset="0"/>
                          <a:cs typeface="Times New Roman" panose="02020603050405020304" pitchFamily="18" charset="0"/>
                        </a:rPr>
                        <a:t>nghiên</a:t>
                      </a:r>
                      <a:r>
                        <a:rPr lang="en-US" sz="4000" dirty="0">
                          <a:solidFill>
                            <a:srgbClr val="FFFF66"/>
                          </a:solidFill>
                          <a:latin typeface="Times New Roman" panose="02020603050405020304" pitchFamily="18" charset="0"/>
                          <a:cs typeface="Times New Roman" panose="02020603050405020304" pitchFamily="18" charset="0"/>
                        </a:rPr>
                        <a:t> </a:t>
                      </a:r>
                      <a:r>
                        <a:rPr lang="en-US" sz="4000" dirty="0" err="1">
                          <a:solidFill>
                            <a:srgbClr val="FFFF66"/>
                          </a:solidFill>
                          <a:latin typeface="Times New Roman" panose="02020603050405020304" pitchFamily="18" charset="0"/>
                          <a:cs typeface="Times New Roman" panose="02020603050405020304" pitchFamily="18" charset="0"/>
                        </a:rPr>
                        <a:t>cứu</a:t>
                      </a:r>
                      <a:endParaRPr lang="en-US" sz="4000" dirty="0">
                        <a:solidFill>
                          <a:srgbClr val="FFFF66"/>
                        </a:solidFill>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 xmlns:a16="http://schemas.microsoft.com/office/drawing/2014/main" val="718272853"/>
                  </a:ext>
                </a:extLst>
              </a:tr>
              <a:tr h="768926">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3962440303"/>
                  </a:ext>
                </a:extLst>
              </a:tr>
              <a:tr h="768926">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319348503"/>
                  </a:ext>
                </a:extLst>
              </a:tr>
              <a:tr h="768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2569146748"/>
                  </a:ext>
                </a:extLst>
              </a:tr>
            </a:tbl>
          </a:graphicData>
        </a:graphic>
      </p:graphicFrame>
      <p:sp>
        <p:nvSpPr>
          <p:cNvPr id="18" name="TextBox 17">
            <a:extLst>
              <a:ext uri="{FF2B5EF4-FFF2-40B4-BE49-F238E27FC236}">
                <a16:creationId xmlns="" xmlns:a16="http://schemas.microsoft.com/office/drawing/2014/main" id="{B5EF703F-48C4-4650-A89A-FA9F437CB569}"/>
              </a:ext>
            </a:extLst>
          </p:cNvPr>
          <p:cNvSpPr txBox="1"/>
          <p:nvPr/>
        </p:nvSpPr>
        <p:spPr>
          <a:xfrm>
            <a:off x="1383645" y="4100944"/>
            <a:ext cx="40611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endParaRPr lang="en-US" sz="3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C5BA084F-B2F0-4BE9-B923-0CCB17E03C91}"/>
              </a:ext>
            </a:extLst>
          </p:cNvPr>
          <p:cNvSpPr txBox="1"/>
          <p:nvPr/>
        </p:nvSpPr>
        <p:spPr>
          <a:xfrm>
            <a:off x="8382000" y="4008978"/>
            <a:ext cx="1108364" cy="646331"/>
          </a:xfrm>
          <a:prstGeom prst="rect">
            <a:avLst/>
          </a:prstGeom>
          <a:noFill/>
        </p:spPr>
        <p:txBody>
          <a:bodyPr wrap="square" rtlCol="0">
            <a:spAutoFit/>
          </a:bodyPr>
          <a:lstStyle/>
          <a:p>
            <a:r>
              <a:rPr lang="en-US" sz="3600" dirty="0"/>
              <a:t>x</a:t>
            </a:r>
          </a:p>
        </p:txBody>
      </p:sp>
      <p:sp>
        <p:nvSpPr>
          <p:cNvPr id="20" name="TextBox 19">
            <a:extLst>
              <a:ext uri="{FF2B5EF4-FFF2-40B4-BE49-F238E27FC236}">
                <a16:creationId xmlns="" xmlns:a16="http://schemas.microsoft.com/office/drawing/2014/main" id="{880654C8-D45C-4A58-B786-2BD16C61D4CA}"/>
              </a:ext>
            </a:extLst>
          </p:cNvPr>
          <p:cNvSpPr txBox="1"/>
          <p:nvPr/>
        </p:nvSpPr>
        <p:spPr>
          <a:xfrm>
            <a:off x="5652654" y="4766144"/>
            <a:ext cx="1108364" cy="646331"/>
          </a:xfrm>
          <a:prstGeom prst="rect">
            <a:avLst/>
          </a:prstGeom>
          <a:noFill/>
        </p:spPr>
        <p:txBody>
          <a:bodyPr wrap="square" rtlCol="0">
            <a:spAutoFit/>
          </a:bodyPr>
          <a:lstStyle/>
          <a:p>
            <a:r>
              <a:rPr lang="en-US" sz="3600" dirty="0"/>
              <a:t>x</a:t>
            </a:r>
          </a:p>
        </p:txBody>
      </p:sp>
      <p:sp>
        <p:nvSpPr>
          <p:cNvPr id="21" name="TextBox 20">
            <a:extLst>
              <a:ext uri="{FF2B5EF4-FFF2-40B4-BE49-F238E27FC236}">
                <a16:creationId xmlns="" xmlns:a16="http://schemas.microsoft.com/office/drawing/2014/main" id="{B2711953-F6C7-4B98-A931-E35BA9EFF3B4}"/>
              </a:ext>
            </a:extLst>
          </p:cNvPr>
          <p:cNvSpPr txBox="1"/>
          <p:nvPr/>
        </p:nvSpPr>
        <p:spPr>
          <a:xfrm>
            <a:off x="1425209" y="4829779"/>
            <a:ext cx="40611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72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3" presetClass="emph" presetSubtype="0" repeatCount="indefinite" fill="hold" nodeType="withEffect">
                                  <p:stCondLst>
                                    <p:cond delay="0"/>
                                  </p:stCondLst>
                                  <p:childTnLst>
                                    <p:animClr clrSpc="hsl" dir="cw">
                                      <p:cBhvr override="childStyle">
                                        <p:cTn id="12" dur="500" fill="hold"/>
                                        <p:tgtEl>
                                          <p:spTgt spid="13"/>
                                        </p:tgtEl>
                                        <p:attrNameLst>
                                          <p:attrName>style.color</p:attrName>
                                        </p:attrNameLst>
                                      </p:cBhvr>
                                      <p:by>
                                        <p:hsl h="10842353" s="0" l="0"/>
                                      </p:by>
                                    </p:animClr>
                                    <p:animClr clrSpc="hsl" dir="cw">
                                      <p:cBhvr>
                                        <p:cTn id="13" dur="500" fill="hold"/>
                                        <p:tgtEl>
                                          <p:spTgt spid="13"/>
                                        </p:tgtEl>
                                        <p:attrNameLst>
                                          <p:attrName>fillcolor</p:attrName>
                                        </p:attrNameLst>
                                      </p:cBhvr>
                                      <p:by>
                                        <p:hsl h="10842353" s="0" l="0"/>
                                      </p:by>
                                    </p:animClr>
                                    <p:animClr clrSpc="hsl" dir="cw">
                                      <p:cBhvr>
                                        <p:cTn id="14" dur="500" fill="hold"/>
                                        <p:tgtEl>
                                          <p:spTgt spid="13"/>
                                        </p:tgtEl>
                                        <p:attrNameLst>
                                          <p:attrName>stroke.color</p:attrName>
                                        </p:attrNameLst>
                                      </p:cBhvr>
                                      <p:by>
                                        <p:hsl h="10842353" s="0" l="0"/>
                                      </p:by>
                                    </p:animClr>
                                    <p:set>
                                      <p:cBhvr>
                                        <p:cTn id="15" dur="500" fill="hold"/>
                                        <p:tgtEl>
                                          <p:spTgt spid="13"/>
                                        </p:tgtEl>
                                        <p:attrNameLst>
                                          <p:attrName>fill.type</p:attrName>
                                        </p:attrNameLst>
                                      </p:cBhvr>
                                      <p:to>
                                        <p:strVal val="solid"/>
                                      </p:to>
                                    </p:set>
                                  </p:childTnLst>
                                </p:cTn>
                              </p:par>
                              <p:par>
                                <p:cTn id="16" presetID="23" presetClass="emph" presetSubtype="0" repeatCount="indefinite" fill="hold" nodeType="withEffect">
                                  <p:stCondLst>
                                    <p:cond delay="0"/>
                                  </p:stCondLst>
                                  <p:childTnLst>
                                    <p:animClr clrSpc="hsl" dir="cw">
                                      <p:cBhvr override="childStyle">
                                        <p:cTn id="17" dur="500" fill="hold"/>
                                        <p:tgtEl>
                                          <p:spTgt spid="10"/>
                                        </p:tgtEl>
                                        <p:attrNameLst>
                                          <p:attrName>style.color</p:attrName>
                                        </p:attrNameLst>
                                      </p:cBhvr>
                                      <p:by>
                                        <p:hsl h="10842353" s="0" l="0"/>
                                      </p:by>
                                    </p:animClr>
                                    <p:animClr clrSpc="hsl" dir="cw">
                                      <p:cBhvr>
                                        <p:cTn id="18" dur="500" fill="hold"/>
                                        <p:tgtEl>
                                          <p:spTgt spid="10"/>
                                        </p:tgtEl>
                                        <p:attrNameLst>
                                          <p:attrName>fillcolor</p:attrName>
                                        </p:attrNameLst>
                                      </p:cBhvr>
                                      <p:by>
                                        <p:hsl h="10842353" s="0" l="0"/>
                                      </p:by>
                                    </p:animClr>
                                    <p:animClr clrSpc="hsl" dir="cw">
                                      <p:cBhvr>
                                        <p:cTn id="19" dur="500" fill="hold"/>
                                        <p:tgtEl>
                                          <p:spTgt spid="10"/>
                                        </p:tgtEl>
                                        <p:attrNameLst>
                                          <p:attrName>stroke.color</p:attrName>
                                        </p:attrNameLst>
                                      </p:cBhvr>
                                      <p:by>
                                        <p:hsl h="10842353" s="0" l="0"/>
                                      </p:by>
                                    </p:animClr>
                                    <p:set>
                                      <p:cBhvr>
                                        <p:cTn id="20" dur="500" fill="hold"/>
                                        <p:tgtEl>
                                          <p:spTgt spid="10"/>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nextCondLst>
                <p:cond evt="onClick" delay="0">
                  <p:tgtEl>
                    <p:spTgt spid="18"/>
                  </p:tgtEl>
                </p:cond>
              </p:nextCondLst>
            </p:seq>
            <p:seq concurrent="1" nextAc="seek">
              <p:cTn id="40" restart="whenNotActive" fill="hold" evtFilter="cancelBubble" nodeType="interactiveSeq">
                <p:stCondLst>
                  <p:cond evt="onClick" delay="0">
                    <p:tgtEl>
                      <p:spTgt spid="21"/>
                    </p:tgtEl>
                  </p:cond>
                </p:stCondLst>
                <p:endSync evt="end" delay="0">
                  <p:rtn val="all"/>
                </p:endSync>
                <p:childTnLst>
                  <p:par>
                    <p:cTn id="41" fill="hold">
                      <p:stCondLst>
                        <p:cond delay="0"/>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childTnLst>
              </p:cTn>
              <p:nextCondLst>
                <p:cond evt="onClick" delay="0">
                  <p:tgtEl>
                    <p:spTgt spid="21"/>
                  </p:tgtEl>
                </p:cond>
              </p:nextCondLst>
            </p:seq>
          </p:childTnLst>
        </p:cTn>
      </p:par>
    </p:tnLst>
    <p:bldLst>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20901"/>
            <a:ext cx="12192000" cy="1077218"/>
          </a:xfrm>
          <a:prstGeom prst="rect">
            <a:avLst/>
          </a:prstGeom>
          <a:solidFill>
            <a:schemeClr val="accent3">
              <a:lumMod val="40000"/>
              <a:lumOff val="60000"/>
            </a:schemeClr>
          </a:solidFill>
        </p:spPr>
        <p:txBody>
          <a:bodyPr wrap="square">
            <a:spAutoFit/>
          </a:bodyPr>
          <a:lstStyle/>
          <a:p>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1: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hãy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kể</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một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hoạt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tế</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quan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chủ</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yếu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vực</a:t>
            </a:r>
            <a:r>
              <a:rPr lang="en-US" sz="3200" b="1" dirty="0">
                <a:solidFill>
                  <a:srgbClr val="7030A0"/>
                </a:solidFill>
                <a:latin typeface="Times New Roman" panose="02020603050405020304" pitchFamily="18" charset="0"/>
                <a:cs typeface="Times New Roman" panose="02020603050405020304" pitchFamily="18" charset="0"/>
              </a:rPr>
              <a:t>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tự</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nhiên</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0" y="1998119"/>
            <a:ext cx="12250688" cy="1077218"/>
          </a:xfrm>
          <a:prstGeom prst="rect">
            <a:avLst/>
          </a:prstGeom>
          <a:solidFill>
            <a:schemeClr val="accent3">
              <a:lumMod val="40000"/>
              <a:lumOff val="60000"/>
            </a:schemeClr>
          </a:solidFill>
        </p:spPr>
        <p:txBody>
          <a:bodyPr wrap="square">
            <a:spAutoFit/>
          </a:bodyPr>
          <a:lstStyle/>
          <a:p>
            <a:pPr marL="514350" indent="-514350">
              <a:buAutoNum type="alphaLcParenR"/>
            </a:pPr>
            <a:r>
              <a:rPr lang="en-US" sz="3200" b="1" dirty="0" err="1" smtClean="0">
                <a:solidFill>
                  <a:srgbClr val="7030A0"/>
                </a:solidFill>
                <a:latin typeface="Times New Roman" panose="02020603050405020304" pitchFamily="18" charset="0"/>
                <a:cs typeface="Times New Roman" panose="02020603050405020304" pitchFamily="18" charset="0"/>
              </a:rPr>
              <a:t>Vật</a:t>
            </a:r>
            <a:r>
              <a:rPr lang="en-US" sz="3200" b="1" dirty="0" smtClean="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vi-VN" sz="3200" b="1" dirty="0" smtClean="0">
                <a:solidFill>
                  <a:srgbClr val="7030A0"/>
                </a:solidFill>
                <a:latin typeface="Times New Roman" panose="02020603050405020304" pitchFamily="18" charset="0"/>
                <a:cs typeface="Times New Roman" panose="02020603050405020304" pitchFamily="18" charset="0"/>
              </a:rPr>
              <a:t>	</a:t>
            </a:r>
            <a:r>
              <a:rPr lang="en-US" sz="3200" b="1" dirty="0" smtClean="0">
                <a:solidFill>
                  <a:srgbClr val="7030A0"/>
                </a:solidFill>
                <a:latin typeface="Times New Roman" panose="02020603050405020304" pitchFamily="18" charset="0"/>
                <a:cs typeface="Times New Roman" panose="02020603050405020304" pitchFamily="18" charset="0"/>
              </a:rPr>
              <a:t>b</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vi-VN" sz="3200" b="1" dirty="0" smtClean="0">
                <a:solidFill>
                  <a:srgbClr val="7030A0"/>
                </a:solidFill>
                <a:latin typeface="Times New Roman" panose="02020603050405020304" pitchFamily="18" charset="0"/>
                <a:cs typeface="Times New Roman" panose="02020603050405020304" pitchFamily="18" charset="0"/>
              </a:rPr>
              <a:t>	</a:t>
            </a:r>
            <a:r>
              <a:rPr lang="en-US" sz="3200" b="1" dirty="0" smtClean="0">
                <a:solidFill>
                  <a:srgbClr val="7030A0"/>
                </a:solidFill>
                <a:latin typeface="Times New Roman" panose="02020603050405020304" pitchFamily="18" charset="0"/>
                <a:cs typeface="Times New Roman" panose="02020603050405020304" pitchFamily="18" charset="0"/>
              </a:rPr>
              <a:t>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Sinh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endParaRPr lang="vi-VN" sz="3200" b="1" dirty="0" smtClean="0">
              <a:solidFill>
                <a:srgbClr val="7030A0"/>
              </a:solidFill>
              <a:latin typeface="Times New Roman" panose="02020603050405020304" pitchFamily="18" charset="0"/>
              <a:cs typeface="Times New Roman" panose="02020603050405020304" pitchFamily="18" charset="0"/>
            </a:endParaRPr>
          </a:p>
          <a:p>
            <a:r>
              <a:rPr lang="en-US" sz="3200" b="1" dirty="0" smtClean="0">
                <a:solidFill>
                  <a:srgbClr val="7030A0"/>
                </a:solidFill>
                <a:latin typeface="Times New Roman" panose="02020603050405020304" pitchFamily="18" charset="0"/>
                <a:cs typeface="Times New Roman" panose="02020603050405020304" pitchFamily="18" charset="0"/>
              </a:rPr>
              <a:t>d</a:t>
            </a:r>
            <a:r>
              <a:rPr lang="en-US" sz="3200" b="1" dirty="0">
                <a:solidFill>
                  <a:srgbClr val="7030A0"/>
                </a:solidFill>
                <a:latin typeface="Times New Roman" panose="02020603050405020304" pitchFamily="18" charset="0"/>
                <a:cs typeface="Times New Roman" panose="02020603050405020304" pitchFamily="18" charset="0"/>
              </a:rPr>
              <a:t>)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Đất</a:t>
            </a:r>
            <a:r>
              <a:rPr lang="en-US" sz="3200" b="1" dirty="0">
                <a:solidFill>
                  <a:srgbClr val="7030A0"/>
                </a:solidFill>
                <a:latin typeface="Times New Roman" panose="02020603050405020304" pitchFamily="18" charset="0"/>
                <a:cs typeface="Times New Roman" panose="02020603050405020304" pitchFamily="18" charset="0"/>
              </a:rPr>
              <a:t>         e) </a:t>
            </a:r>
            <a:r>
              <a:rPr lang="en-US" sz="3200" b="1" dirty="0" err="1">
                <a:solidFill>
                  <a:srgbClr val="7030A0"/>
                </a:solidFill>
                <a:latin typeface="Times New Roman" panose="02020603050405020304" pitchFamily="18" charset="0"/>
                <a:cs typeface="Times New Roman" panose="02020603050405020304" pitchFamily="18" charset="0"/>
              </a:rPr>
              <a:t>Thiên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22" name="Rectangle 6">
            <a:extLst>
              <a:ext uri="{FF2B5EF4-FFF2-40B4-BE49-F238E27FC236}">
                <a16:creationId xmlns="" xmlns:a16="http://schemas.microsoft.com/office/drawing/2014/main" id="{0F25DD3C-F035-4A09-8C7C-8853478D1928}"/>
              </a:ext>
            </a:extLst>
          </p:cNvPr>
          <p:cNvSpPr>
            <a:spLocks noChangeArrowheads="1"/>
          </p:cNvSpPr>
          <p:nvPr/>
        </p:nvSpPr>
        <p:spPr bwMode="auto">
          <a:xfrm>
            <a:off x="0" y="0"/>
            <a:ext cx="2323072" cy="707886"/>
          </a:xfrm>
          <a:prstGeom prst="rect">
            <a:avLst/>
          </a:prstGeom>
          <a:solidFill>
            <a:srgbClr val="FFC000"/>
          </a:solidFill>
          <a:ln>
            <a:noFill/>
          </a:ln>
          <a:effectLs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4000" b="1" dirty="0" err="1">
                <a:solidFill>
                  <a:srgbClr val="3333FF"/>
                </a:solidFill>
                <a:latin typeface="Times New Roman" panose="02020603050405020304" pitchFamily="18" charset="0"/>
              </a:rPr>
              <a:t>Bài</a:t>
            </a:r>
            <a:r>
              <a:rPr lang="en-US" altLang="en-US" sz="4000" b="1" dirty="0">
                <a:solidFill>
                  <a:srgbClr val="3333FF"/>
                </a:solidFill>
                <a:latin typeface="Times New Roman" panose="02020603050405020304" pitchFamily="18" charset="0"/>
              </a:rPr>
              <a:t> </a:t>
            </a:r>
            <a:r>
              <a:rPr lang="en-US" altLang="en-US" sz="4000" b="1" dirty="0" err="1" smtClean="0">
                <a:solidFill>
                  <a:srgbClr val="3333FF"/>
                </a:solidFill>
                <a:latin typeface="Times New Roman" panose="02020603050405020304" pitchFamily="18" charset="0"/>
              </a:rPr>
              <a:t>tập</a:t>
            </a:r>
            <a:r>
              <a:rPr lang="vi-VN" altLang="en-US" sz="4000" b="1" dirty="0" smtClean="0">
                <a:solidFill>
                  <a:srgbClr val="3333FF"/>
                </a:solidFill>
                <a:latin typeface="Times New Roman" panose="02020603050405020304" pitchFamily="18" charset="0"/>
              </a:rPr>
              <a:t> 2</a:t>
            </a:r>
            <a:r>
              <a:rPr lang="en-US" altLang="en-US" sz="4000" b="1" dirty="0" smtClean="0">
                <a:solidFill>
                  <a:srgbClr val="3333FF"/>
                </a:solidFill>
                <a:latin typeface="Times New Roman" panose="02020603050405020304" pitchFamily="18" charset="0"/>
              </a:rPr>
              <a:t>:</a:t>
            </a:r>
            <a:endParaRPr lang="en-US" altLang="en-US" sz="4000" b="1" dirty="0">
              <a:solidFill>
                <a:srgbClr val="3333FF"/>
              </a:solidFill>
              <a:latin typeface="Times New Roman" panose="02020603050405020304" pitchFamily="18" charset="0"/>
            </a:endParaRPr>
          </a:p>
        </p:txBody>
      </p:sp>
      <p:sp>
        <p:nvSpPr>
          <p:cNvPr id="23" name="Rectangle 22">
            <a:extLst>
              <a:ext uri="{FF2B5EF4-FFF2-40B4-BE49-F238E27FC236}">
                <a16:creationId xmlns="" xmlns:a16="http://schemas.microsoft.com/office/drawing/2014/main" id="{BBA9AD8C-9B7B-402B-B6F0-9A38E462C6F7}"/>
              </a:ext>
            </a:extLst>
          </p:cNvPr>
          <p:cNvSpPr/>
          <p:nvPr/>
        </p:nvSpPr>
        <p:spPr>
          <a:xfrm>
            <a:off x="0" y="3256808"/>
            <a:ext cx="12192000" cy="3539430"/>
          </a:xfrm>
          <a:prstGeom prst="rect">
            <a:avLst/>
          </a:prstGeom>
        </p:spPr>
        <p:txBody>
          <a:bodyPr wrap="square">
            <a:spAutoFit/>
          </a:bodyPr>
          <a:lstStyle/>
          <a:p>
            <a:pPr marL="514350" indent="-514350">
              <a:buAutoNum type="alphaLcParenR"/>
            </a:pP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nâng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men </a:t>
            </a:r>
            <a:r>
              <a:rPr lang="en-US" sz="3200" b="1" dirty="0" err="1">
                <a:latin typeface="Times New Roman" panose="02020603050405020304" pitchFamily="18" charset="0"/>
                <a:cs typeface="Times New Roman" panose="02020603050405020304" pitchFamily="18" charset="0"/>
              </a:rPr>
              <a:t>rượu</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quét</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lở</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838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2" y="1058675"/>
            <a:ext cx="6848687" cy="894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spcCol="0" rtlCol="0" anchor="ctr"/>
          <a:lstStyle/>
          <a:p>
            <a:pPr algn="ctr" defTabSz="1218840"/>
            <a:r>
              <a:rPr lang="en-US" sz="4267" dirty="0">
                <a:solidFill>
                  <a:prstClr val="white"/>
                </a:solidFill>
                <a:latin typeface="Times New Roman" panose="02020603050405020304" pitchFamily="18" charset="0"/>
                <a:cs typeface="Times New Roman" panose="02020603050405020304" pitchFamily="18" charset="0"/>
              </a:rPr>
              <a:t>HƯỚNG DẪN VỀ NHÀ</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0" y="2416219"/>
            <a:ext cx="11111340" cy="314960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fontAlgn="base">
              <a:spcBef>
                <a:spcPct val="50000"/>
              </a:spcBef>
              <a:spcAft>
                <a:spcPct val="0"/>
              </a:spcAft>
              <a:buAutoNum type="arabicPeriod"/>
            </a:pPr>
            <a:r>
              <a:rPr lang="en-US" sz="3600" dirty="0" err="1">
                <a:solidFill>
                  <a:schemeClr val="bg1"/>
                </a:solidFill>
                <a:latin typeface="Times New Roman" pitchFamily="18" charset="0"/>
                <a:cs typeface="Times New Roman" pitchFamily="18" charset="0"/>
              </a:rPr>
              <a:t>Làm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bài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tập</a:t>
            </a:r>
            <a:r>
              <a:rPr lang="en-US" sz="3600" dirty="0">
                <a:solidFill>
                  <a:schemeClr val="bg1"/>
                </a:solidFill>
                <a:latin typeface="Times New Roman" pitchFamily="18" charset="0"/>
                <a:cs typeface="Times New Roman" pitchFamily="18" charset="0"/>
              </a:rPr>
              <a:t> </a:t>
            </a:r>
            <a:r>
              <a:rPr lang="en-US" sz="3600" dirty="0" smtClean="0">
                <a:solidFill>
                  <a:schemeClr val="bg1"/>
                </a:solidFill>
                <a:latin typeface="Times New Roman" pitchFamily="18" charset="0"/>
                <a:cs typeface="Times New Roman" pitchFamily="18" charset="0"/>
              </a:rPr>
              <a:t>qua link </a:t>
            </a:r>
            <a:r>
              <a:rPr lang="en-US" sz="3600" dirty="0" err="1" smtClean="0">
                <a:solidFill>
                  <a:schemeClr val="bg1"/>
                </a:solidFill>
                <a:latin typeface="Times New Roman" pitchFamily="18" charset="0"/>
                <a:cs typeface="Times New Roman" pitchFamily="18" charset="0"/>
              </a:rPr>
              <a:t>cô</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gửi</a:t>
            </a:r>
            <a:endParaRPr lang="en-US" sz="3600" dirty="0" smtClean="0">
              <a:solidFill>
                <a:schemeClr val="bg1"/>
              </a:solidFill>
              <a:latin typeface="Times New Roman" pitchFamily="18" charset="0"/>
              <a:cs typeface="Times New Roman" pitchFamily="18" charset="0"/>
            </a:endParaRPr>
          </a:p>
          <a:p>
            <a:pPr marL="514350" indent="-514350" algn="just" fontAlgn="base">
              <a:spcBef>
                <a:spcPct val="50000"/>
              </a:spcBef>
              <a:spcAft>
                <a:spcPct val="0"/>
              </a:spcAft>
              <a:buAutoNum type="arabicPeriod"/>
            </a:pPr>
            <a:r>
              <a:rPr lang="en-US" sz="3600" dirty="0" err="1" smtClean="0">
                <a:solidFill>
                  <a:schemeClr val="bg1"/>
                </a:solidFill>
                <a:latin typeface="Times New Roman" pitchFamily="18" charset="0"/>
                <a:cs typeface="Times New Roman" pitchFamily="18" charset="0"/>
              </a:rPr>
              <a:t>Chụp</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vở</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ghi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bài</a:t>
            </a:r>
            <a:r>
              <a:rPr lang="en-US" sz="3600" dirty="0" smtClean="0">
                <a:solidFill>
                  <a:schemeClr val="bg1"/>
                </a:solidFill>
                <a:latin typeface="Times New Roman" pitchFamily="18" charset="0"/>
                <a:cs typeface="Times New Roman" pitchFamily="18" charset="0"/>
              </a:rPr>
              <a:t> 2 + </a:t>
            </a:r>
            <a:r>
              <a:rPr lang="en-US" sz="3600" dirty="0" err="1" smtClean="0">
                <a:solidFill>
                  <a:schemeClr val="bg1"/>
                </a:solidFill>
                <a:latin typeface="Times New Roman" pitchFamily="18" charset="0"/>
                <a:cs typeface="Times New Roman" pitchFamily="18" charset="0"/>
              </a:rPr>
              <a:t>bài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tập</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gửi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lại</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trên</a:t>
            </a:r>
            <a:r>
              <a:rPr lang="en-US" sz="3600" dirty="0" smtClean="0">
                <a:solidFill>
                  <a:schemeClr val="bg1"/>
                </a:solidFill>
                <a:latin typeface="Times New Roman" pitchFamily="18" charset="0"/>
                <a:cs typeface="Times New Roman" pitchFamily="18" charset="0"/>
              </a:rPr>
              <a:t> </a:t>
            </a:r>
            <a:r>
              <a:rPr lang="en-US" sz="3600" dirty="0" err="1" smtClean="0">
                <a:solidFill>
                  <a:schemeClr val="bg1"/>
                </a:solidFill>
                <a:latin typeface="Times New Roman" pitchFamily="18" charset="0"/>
                <a:cs typeface="Times New Roman" pitchFamily="18" charset="0"/>
              </a:rPr>
              <a:t>đường</a:t>
            </a:r>
            <a:r>
              <a:rPr lang="en-US" sz="3600" dirty="0" smtClean="0">
                <a:solidFill>
                  <a:schemeClr val="bg1"/>
                </a:solidFill>
                <a:latin typeface="Times New Roman" pitchFamily="18" charset="0"/>
                <a:cs typeface="Times New Roman" pitchFamily="18" charset="0"/>
              </a:rPr>
              <a:t> link </a:t>
            </a:r>
            <a:endParaRPr lang="en-US" sz="3600" dirty="0">
              <a:solidFill>
                <a:schemeClr val="bg1"/>
              </a:solidFill>
              <a:latin typeface="Times New Roman" pitchFamily="18" charset="0"/>
              <a:cs typeface="Times New Roman" pitchFamily="18" charset="0"/>
            </a:endParaRPr>
          </a:p>
        </p:txBody>
      </p:sp>
      <p:pic>
        <p:nvPicPr>
          <p:cNvPr id="10" name="Picture 9"/>
          <p:cNvPicPr>
            <a:picLocks noChangeAspect="1"/>
          </p:cNvPicPr>
          <p:nvPr/>
        </p:nvPicPr>
        <p:blipFill>
          <a:blip r:embed="rId2"/>
          <a:stretch>
            <a:fillRect/>
          </a:stretch>
        </p:blipFill>
        <p:spPr>
          <a:xfrm>
            <a:off x="7202276" y="-1512228"/>
            <a:ext cx="6364776" cy="4730906"/>
          </a:xfrm>
          <a:prstGeom prst="rect">
            <a:avLst/>
          </a:prstGeom>
        </p:spPr>
      </p:pic>
    </p:spTree>
    <p:extLst>
      <p:ext uri="{BB962C8B-B14F-4D97-AF65-F5344CB8AC3E}">
        <p14:creationId xmlns:p14="http://schemas.microsoft.com/office/powerpoint/2010/main" val="376000328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385409" y="292387"/>
            <a:ext cx="2486580" cy="1517784"/>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5" name="Heart 4"/>
          <p:cNvSpPr/>
          <p:nvPr/>
        </p:nvSpPr>
        <p:spPr>
          <a:xfrm>
            <a:off x="8769562" y="4855335"/>
            <a:ext cx="3422438" cy="182149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4" name="!!1"/>
          <p:cNvSpPr/>
          <p:nvPr/>
        </p:nvSpPr>
        <p:spPr>
          <a:xfrm>
            <a:off x="2104266" y="1051279"/>
            <a:ext cx="8220834" cy="5227720"/>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4400" b="1" dirty="0">
                <a:solidFill>
                  <a:prstClr val="white"/>
                </a:solidFill>
                <a:latin typeface="Times New Roman" panose="02020603050405020304" pitchFamily="18" charset="0"/>
                <a:cs typeface="Times New Roman" panose="02020603050405020304" pitchFamily="18" charset="0"/>
              </a:rPr>
              <a:t>XIN CHÂN THÀNH CẢM ƠN QUÝ THẦY CÔ!</a:t>
            </a:r>
          </a:p>
        </p:txBody>
      </p:sp>
    </p:spTree>
    <p:custDataLst>
      <p:tags r:id="rId1"/>
    </p:custDataLst>
    <p:extLst>
      <p:ext uri="{BB962C8B-B14F-4D97-AF65-F5344CB8AC3E}">
        <p14:creationId xmlns:p14="http://schemas.microsoft.com/office/powerpoint/2010/main" val="120272110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childTnLst>
                                </p:cTn>
                              </p:par>
                              <p:par>
                                <p:cTn id="14" presetID="32" presetClass="emph" presetSubtype="0" repeatCount="indefinite" fill="hold" grpId="0"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 xmlns:a16="http://schemas.microsoft.com/office/drawing/2014/main" id="{179D518B-9212-4146-A002-315169EB4AA0}"/>
              </a:ext>
            </a:extLst>
          </p:cNvPr>
          <p:cNvSpPr>
            <a:spLocks noChangeArrowheads="1"/>
          </p:cNvSpPr>
          <p:nvPr/>
        </p:nvSpPr>
        <p:spPr bwMode="auto">
          <a:xfrm>
            <a:off x="0" y="662593"/>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grpSp>
        <p:nvGrpSpPr>
          <p:cNvPr id="8" name="Group 7">
            <a:extLst>
              <a:ext uri="{FF2B5EF4-FFF2-40B4-BE49-F238E27FC236}">
                <a16:creationId xmlns="" xmlns:a16="http://schemas.microsoft.com/office/drawing/2014/main" id="{0D06457D-EEE5-4E47-A1EC-5F3695C7B533}"/>
              </a:ext>
            </a:extLst>
          </p:cNvPr>
          <p:cNvGrpSpPr/>
          <p:nvPr/>
        </p:nvGrpSpPr>
        <p:grpSpPr>
          <a:xfrm>
            <a:off x="6879772" y="1214963"/>
            <a:ext cx="4598735" cy="2832673"/>
            <a:chOff x="8048337" y="1296240"/>
            <a:chExt cx="6179743" cy="3413717"/>
          </a:xfrm>
        </p:grpSpPr>
        <p:sp>
          <p:nvSpPr>
            <p:cNvPr id="9" name="Rectangle 8">
              <a:extLst>
                <a:ext uri="{FF2B5EF4-FFF2-40B4-BE49-F238E27FC236}">
                  <a16:creationId xmlns="" xmlns:a16="http://schemas.microsoft.com/office/drawing/2014/main" id="{67E5F9D9-948D-4778-BB51-DA16C2C972E4}"/>
                </a:ext>
              </a:extLst>
            </p:cNvPr>
            <p:cNvSpPr/>
            <p:nvPr/>
          </p:nvSpPr>
          <p:spPr>
            <a:xfrm>
              <a:off x="8048337" y="3856868"/>
              <a:ext cx="6179743" cy="853089"/>
            </a:xfrm>
            <a:prstGeom prst="rect">
              <a:avLst/>
            </a:prstGeom>
          </p:spPr>
          <p:txBody>
            <a:bodyPr wrap="square">
              <a:spAutoFit/>
            </a:bodyPr>
            <a:lstStyle/>
            <a:p>
              <a:pPr defTabSz="685800"/>
              <a:r>
                <a:rPr lang="vi-VN" sz="2000" dirty="0">
                  <a:solidFill>
                    <a:prstClr val="black"/>
                  </a:solidFill>
                  <a:latin typeface="Times New Roman" panose="02020603050405020304" pitchFamily="18" charset="0"/>
                  <a:cs typeface="Times New Roman" panose="02020603050405020304" pitchFamily="18" charset="0"/>
                </a:rPr>
                <a:t>Thí nghiệm 2: Sục khí carbon dioxide vào cốc chứa nước vôi trong</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5B0C9AF8-C9FC-4654-B897-1EF9219131DE}"/>
                </a:ext>
              </a:extLst>
            </p:cNvPr>
            <p:cNvPicPr>
              <a:picLocks noChangeAspect="1"/>
            </p:cNvPicPr>
            <p:nvPr/>
          </p:nvPicPr>
          <p:blipFill>
            <a:blip r:embed="rId2"/>
            <a:stretch>
              <a:fillRect/>
            </a:stretch>
          </p:blipFill>
          <p:spPr>
            <a:xfrm>
              <a:off x="8048338" y="1296240"/>
              <a:ext cx="5671522" cy="2619039"/>
            </a:xfrm>
            <a:prstGeom prst="rect">
              <a:avLst/>
            </a:prstGeom>
          </p:spPr>
        </p:pic>
      </p:grpSp>
      <p:grpSp>
        <p:nvGrpSpPr>
          <p:cNvPr id="12" name="Group 11">
            <a:extLst>
              <a:ext uri="{FF2B5EF4-FFF2-40B4-BE49-F238E27FC236}">
                <a16:creationId xmlns="" xmlns:a16="http://schemas.microsoft.com/office/drawing/2014/main" id="{469550BE-4130-44FF-A5F6-0A00933E043F}"/>
              </a:ext>
            </a:extLst>
          </p:cNvPr>
          <p:cNvGrpSpPr/>
          <p:nvPr/>
        </p:nvGrpSpPr>
        <p:grpSpPr>
          <a:xfrm>
            <a:off x="914401" y="3978411"/>
            <a:ext cx="4359144" cy="2879589"/>
            <a:chOff x="910465" y="3265238"/>
            <a:chExt cx="4563293" cy="4054955"/>
          </a:xfrm>
        </p:grpSpPr>
        <p:pic>
          <p:nvPicPr>
            <p:cNvPr id="13" name="Picture 12">
              <a:extLst>
                <a:ext uri="{FF2B5EF4-FFF2-40B4-BE49-F238E27FC236}">
                  <a16:creationId xmlns="" xmlns:a16="http://schemas.microsoft.com/office/drawing/2014/main" id="{4AB1FD49-7BB0-4F37-A07E-1ADF198745D3}"/>
                </a:ext>
              </a:extLst>
            </p:cNvPr>
            <p:cNvPicPr>
              <a:picLocks noChangeAspect="1"/>
            </p:cNvPicPr>
            <p:nvPr/>
          </p:nvPicPr>
          <p:blipFill>
            <a:blip r:embed="rId3"/>
            <a:stretch>
              <a:fillRect/>
            </a:stretch>
          </p:blipFill>
          <p:spPr>
            <a:xfrm>
              <a:off x="910465" y="3265238"/>
              <a:ext cx="4563293" cy="2946431"/>
            </a:xfrm>
            <a:prstGeom prst="rect">
              <a:avLst/>
            </a:prstGeom>
          </p:spPr>
        </p:pic>
        <p:sp>
          <p:nvSpPr>
            <p:cNvPr id="14" name="Rectangle 13">
              <a:extLst>
                <a:ext uri="{FF2B5EF4-FFF2-40B4-BE49-F238E27FC236}">
                  <a16:creationId xmlns="" xmlns:a16="http://schemas.microsoft.com/office/drawing/2014/main" id="{6EB4A164-C32F-4E3D-A788-FBDC4D7D78D8}"/>
                </a:ext>
              </a:extLst>
            </p:cNvPr>
            <p:cNvSpPr/>
            <p:nvPr/>
          </p:nvSpPr>
          <p:spPr>
            <a:xfrm>
              <a:off x="910465" y="6226428"/>
              <a:ext cx="4563293" cy="1093765"/>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3: Quan </a:t>
              </a:r>
              <a:r>
                <a:rPr lang="en-US" sz="2000" dirty="0" err="1">
                  <a:solidFill>
                    <a:prstClr val="black"/>
                  </a:solidFill>
                  <a:latin typeface="Times New Roman" panose="02020603050405020304" pitchFamily="18" charset="0"/>
                  <a:cs typeface="Times New Roman" panose="02020603050405020304" pitchFamily="18" charset="0"/>
                </a:rPr>
                <a:t>sát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đậu</a:t>
              </a:r>
              <a:r>
                <a:rPr lang="en-US" sz="2000" dirty="0">
                  <a:solidFill>
                    <a:prstClr val="black"/>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 xmlns:a16="http://schemas.microsoft.com/office/drawing/2014/main" id="{1D27D260-38D9-4D43-9BD8-23EF6897CB35}"/>
              </a:ext>
            </a:extLst>
          </p:cNvPr>
          <p:cNvGrpSpPr/>
          <p:nvPr/>
        </p:nvGrpSpPr>
        <p:grpSpPr>
          <a:xfrm>
            <a:off x="6923314" y="3985471"/>
            <a:ext cx="4232243" cy="2872529"/>
            <a:chOff x="6079019" y="3265238"/>
            <a:chExt cx="4624598" cy="4004423"/>
          </a:xfrm>
        </p:grpSpPr>
        <p:pic>
          <p:nvPicPr>
            <p:cNvPr id="16" name="Picture 15">
              <a:extLst>
                <a:ext uri="{FF2B5EF4-FFF2-40B4-BE49-F238E27FC236}">
                  <a16:creationId xmlns="" xmlns:a16="http://schemas.microsoft.com/office/drawing/2014/main" id="{D244DE25-E41E-48F3-B471-C70EF8442AD9}"/>
                </a:ext>
              </a:extLst>
            </p:cNvPr>
            <p:cNvPicPr>
              <a:picLocks noChangeAspect="1"/>
            </p:cNvPicPr>
            <p:nvPr/>
          </p:nvPicPr>
          <p:blipFill>
            <a:blip r:embed="rId4"/>
            <a:stretch>
              <a:fillRect/>
            </a:stretch>
          </p:blipFill>
          <p:spPr>
            <a:xfrm>
              <a:off x="6079019" y="3265238"/>
              <a:ext cx="4624598" cy="2931381"/>
            </a:xfrm>
            <a:prstGeom prst="rect">
              <a:avLst/>
            </a:prstGeom>
          </p:spPr>
        </p:pic>
        <p:sp>
          <p:nvSpPr>
            <p:cNvPr id="17" name="Rectangle 16">
              <a:extLst>
                <a:ext uri="{FF2B5EF4-FFF2-40B4-BE49-F238E27FC236}">
                  <a16:creationId xmlns="" xmlns:a16="http://schemas.microsoft.com/office/drawing/2014/main" id="{3E94EC8B-102F-4FC8-A707-0D0D5C332E2B}"/>
                </a:ext>
              </a:extLst>
            </p:cNvPr>
            <p:cNvSpPr/>
            <p:nvPr/>
          </p:nvSpPr>
          <p:spPr>
            <a:xfrm>
              <a:off x="6079019" y="6196620"/>
              <a:ext cx="4624598" cy="1073041"/>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4: </a:t>
              </a:r>
              <a:r>
                <a:rPr lang="en-US" sz="2000" dirty="0" err="1">
                  <a:solidFill>
                    <a:prstClr val="black"/>
                  </a:solidFill>
                  <a:latin typeface="Times New Roman" panose="02020603050405020304" pitchFamily="18" charset="0"/>
                  <a:cs typeface="Times New Roman" panose="02020603050405020304" pitchFamily="18" charset="0"/>
                </a:rPr>
                <a:t>Chiếu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đèn</a:t>
              </a:r>
              <a:r>
                <a:rPr lang="en-US" sz="2000" dirty="0">
                  <a:solidFill>
                    <a:prstClr val="black"/>
                  </a:solidFill>
                  <a:latin typeface="Times New Roman" panose="02020603050405020304" pitchFamily="18" charset="0"/>
                  <a:cs typeface="Times New Roman" panose="02020603050405020304" pitchFamily="18" charset="0"/>
                </a:rPr>
                <a:t> pin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cầu</a:t>
              </a:r>
              <a:endParaRPr lang="en-US" sz="2000" dirty="0">
                <a:solidFill>
                  <a:prstClr val="black"/>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D7A3B09F-2CCC-4237-9E9C-7092D844C5CA}"/>
              </a:ext>
            </a:extLst>
          </p:cNvPr>
          <p:cNvGrpSpPr/>
          <p:nvPr/>
        </p:nvGrpSpPr>
        <p:grpSpPr>
          <a:xfrm>
            <a:off x="865772" y="1250261"/>
            <a:ext cx="4127142" cy="2887499"/>
            <a:chOff x="1045029" y="44865"/>
            <a:chExt cx="4428730" cy="3473025"/>
          </a:xfrm>
        </p:grpSpPr>
        <p:sp>
          <p:nvSpPr>
            <p:cNvPr id="19" name="Rectangle 18">
              <a:extLst>
                <a:ext uri="{FF2B5EF4-FFF2-40B4-BE49-F238E27FC236}">
                  <a16:creationId xmlns="" xmlns:a16="http://schemas.microsoft.com/office/drawing/2014/main" id="{1A06850F-246F-4213-8DD0-A160AD7313D0}"/>
                </a:ext>
              </a:extLst>
            </p:cNvPr>
            <p:cNvSpPr/>
            <p:nvPr/>
          </p:nvSpPr>
          <p:spPr>
            <a:xfrm>
              <a:off x="1045030" y="2574042"/>
              <a:ext cx="4428729" cy="943848"/>
            </a:xfrm>
            <a:prstGeom prst="rect">
              <a:avLst/>
            </a:prstGeom>
          </p:spPr>
          <p:txBody>
            <a:bodyPr wrap="square">
              <a:spAutoFit/>
            </a:bodyPr>
            <a:lstStyle/>
            <a:p>
              <a:pPr algn="ctr" defTabSz="685800"/>
              <a:r>
                <a:rPr lang="en-US" sz="2000" dirty="0">
                  <a:solidFill>
                    <a:prstClr val="black"/>
                  </a:solidFill>
                  <a:latin typeface="Times New Roman" panose="02020603050405020304" pitchFamily="18" charset="0"/>
                  <a:cs typeface="Times New Roman" panose="02020603050405020304" pitchFamily="18" charset="0"/>
                </a:rPr>
                <a:t>T</a:t>
              </a:r>
              <a:r>
                <a:rPr lang="vi-VN" sz="2000" dirty="0">
                  <a:solidFill>
                    <a:prstClr val="black"/>
                  </a:solidFill>
                  <a:latin typeface="Times New Roman" panose="02020603050405020304" pitchFamily="18" charset="0"/>
                  <a:cs typeface="Times New Roman" panose="02020603050405020304" pitchFamily="18" charset="0"/>
                </a:rPr>
                <a:t>hí nghiệm 1: C</a:t>
              </a:r>
              <a:r>
                <a:rPr lang="en-US" sz="2000" dirty="0" err="1">
                  <a:solidFill>
                    <a:prstClr val="black"/>
                  </a:solidFill>
                  <a:latin typeface="Times New Roman" panose="02020603050405020304" pitchFamily="18" charset="0"/>
                  <a:cs typeface="Times New Roman" panose="02020603050405020304" pitchFamily="18" charset="0"/>
                </a:rPr>
                <a:t>ầm</a:t>
              </a:r>
              <a:r>
                <a:rPr lang="vi-VN" sz="2000" dirty="0">
                  <a:solidFill>
                    <a:prstClr val="black"/>
                  </a:solidFill>
                  <a:latin typeface="Times New Roman" panose="02020603050405020304" pitchFamily="18" charset="0"/>
                  <a:cs typeface="Times New Roman" panose="02020603050405020304" pitchFamily="18" charset="0"/>
                </a:rPr>
                <a:t> một tờ giấy giơ lên cao và buông tay</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 xmlns:a16="http://schemas.microsoft.com/office/drawing/2014/main" id="{7ABD6F7A-B6ED-40E2-B8DC-45A0342016F1}"/>
                </a:ext>
              </a:extLst>
            </p:cNvPr>
            <p:cNvPicPr>
              <a:picLocks noChangeAspect="1"/>
            </p:cNvPicPr>
            <p:nvPr/>
          </p:nvPicPr>
          <p:blipFill>
            <a:blip r:embed="rId5"/>
            <a:stretch>
              <a:fillRect/>
            </a:stretch>
          </p:blipFill>
          <p:spPr>
            <a:xfrm>
              <a:off x="1045029" y="44865"/>
              <a:ext cx="4428729" cy="256268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 xmlns:a16="http://schemas.microsoft.com/office/drawing/2014/main" id="{7309DC0D-5CB5-4874-9613-398DD06D1DEE}"/>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27" name="TextBox 26">
            <a:extLst>
              <a:ext uri="{FF2B5EF4-FFF2-40B4-BE49-F238E27FC236}">
                <a16:creationId xmlns="" xmlns:a16="http://schemas.microsoft.com/office/drawing/2014/main" id="{805D7D09-C4A2-444A-AFB3-C37D45AD6A83}"/>
              </a:ext>
            </a:extLst>
          </p:cNvPr>
          <p:cNvSpPr txBox="1"/>
          <p:nvPr/>
        </p:nvSpPr>
        <p:spPr>
          <a:xfrm>
            <a:off x="1759645" y="3317054"/>
            <a:ext cx="5994401"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Thí nghiệm 1: khoa học vật lí học</a:t>
            </a:r>
            <a:endParaRPr lang="en-US" sz="3200" b="1" dirty="0">
              <a:latin typeface="Times New Roman" panose="02020603050405020304" pitchFamily="18" charset="0"/>
              <a:cs typeface="Times New Roman" panose="02020603050405020304" pitchFamily="18" charset="0"/>
            </a:endParaRP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0" y="501330"/>
            <a:ext cx="1010725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1: Cầm một tờ giấy giơ lên cao và buông tay</a:t>
            </a:r>
            <a:r>
              <a:rPr lang="en-US" altLang="en-US" b="1" dirty="0">
                <a:latin typeface="Times New Roman" panose="02020603050405020304" pitchFamily="18" charset="0"/>
              </a:rPr>
              <a:t> </a:t>
            </a:r>
          </a:p>
          <a:p>
            <a:pPr algn="ctr" defTabSz="914400" fontAlgn="base">
              <a:spcBef>
                <a:spcPct val="50000"/>
              </a:spcBef>
              <a:spcAft>
                <a:spcPct val="0"/>
              </a:spcAft>
              <a:buNone/>
              <a:defRPr/>
            </a:pPr>
            <a:r>
              <a:rPr lang="en-US" altLang="en-US" b="1" dirty="0">
                <a:latin typeface="Times New Roman" panose="02020603050405020304" pitchFamily="18" charset="0"/>
              </a:rPr>
              <a:t>(HS </a:t>
            </a:r>
            <a:r>
              <a:rPr lang="en-US" altLang="en-US" b="1" dirty="0" err="1">
                <a:latin typeface="Times New Roman" panose="02020603050405020304" pitchFamily="18" charset="0"/>
              </a:rPr>
              <a:t>thực</a:t>
            </a:r>
            <a:r>
              <a:rPr lang="en-US" altLang="en-US" b="1" dirty="0">
                <a:latin typeface="Times New Roman" panose="02020603050405020304" pitchFamily="18" charset="0"/>
              </a:rPr>
              <a:t> </a:t>
            </a:r>
            <a:r>
              <a:rPr lang="en-US" altLang="en-US" b="1" dirty="0" err="1">
                <a:latin typeface="Times New Roman" panose="02020603050405020304" pitchFamily="18" charset="0"/>
              </a:rPr>
              <a:t>hành</a:t>
            </a:r>
            <a:r>
              <a:rPr lang="en-US" altLang="en-US" b="1" dirty="0">
                <a:latin typeface="Times New Roman" panose="02020603050405020304" pitchFamily="18" charset="0"/>
              </a:rPr>
              <a:t>)</a:t>
            </a:r>
            <a:endParaRPr lang="vi-VN" altLang="en-US" b="1" dirty="0">
              <a:latin typeface="Times New Roman" panose="02020603050405020304" pitchFamily="18" charset="0"/>
            </a:endParaRPr>
          </a:p>
        </p:txBody>
      </p:sp>
      <p:pic>
        <p:nvPicPr>
          <p:cNvPr id="3074" name="Picture 2" descr="D:\CHAN TROI SANG TAO\ẢNH ĐỘNG\ThirstyFirstBeagle-max-1mb.gif"/>
          <p:cNvPicPr>
            <a:picLocks noChangeAspect="1" noChangeArrowheads="1" noCrop="1"/>
          </p:cNvPicPr>
          <p:nvPr/>
        </p:nvPicPr>
        <p:blipFill>
          <a:blip r:embed="rId2"/>
          <a:srcRect/>
          <a:stretch>
            <a:fillRect/>
          </a:stretch>
        </p:blipFill>
        <p:spPr bwMode="auto">
          <a:xfrm>
            <a:off x="202534" y="3429000"/>
            <a:ext cx="1557111" cy="1433775"/>
          </a:xfrm>
          <a:prstGeom prst="rect">
            <a:avLst/>
          </a:prstGeom>
          <a:noFill/>
        </p:spPr>
      </p:pic>
      <p:sp>
        <p:nvSpPr>
          <p:cNvPr id="3" name="TextBox 2">
            <a:extLst>
              <a:ext uri="{FF2B5EF4-FFF2-40B4-BE49-F238E27FC236}">
                <a16:creationId xmlns="" xmlns:a16="http://schemas.microsoft.com/office/drawing/2014/main" id="{D25F2CC5-F489-9078-1337-C20A81CE8A41}"/>
              </a:ext>
            </a:extLst>
          </p:cNvPr>
          <p:cNvSpPr txBox="1"/>
          <p:nvPr/>
        </p:nvSpPr>
        <p:spPr>
          <a:xfrm>
            <a:off x="711898" y="5033232"/>
            <a:ext cx="10768204" cy="954107"/>
          </a:xfrm>
          <a:prstGeom prst="rect">
            <a:avLst/>
          </a:prstGeom>
          <a:noFill/>
        </p:spPr>
        <p:txBody>
          <a:bodyPr wrap="square">
            <a:spAutoFit/>
          </a:bodyPr>
          <a:lstStyle/>
          <a:p>
            <a:pPr marL="457200" indent="-457200">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Vd</a:t>
            </a:r>
            <a:r>
              <a:rPr lang="en-US" sz="2800" dirty="0">
                <a:latin typeface="Times New Roman" panose="02020603050405020304" pitchFamily="18" charset="0"/>
                <a:cs typeface="Times New Roman" panose="02020603050405020304" pitchFamily="18" charset="0"/>
              </a:rPr>
              <a:t> TN 1</a:t>
            </a:r>
          </a:p>
        </p:txBody>
      </p:sp>
    </p:spTree>
    <p:extLst>
      <p:ext uri="{BB962C8B-B14F-4D97-AF65-F5344CB8AC3E}">
        <p14:creationId xmlns:p14="http://schemas.microsoft.com/office/powerpoint/2010/main" val="352064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strVal val="#ppt_w*0.70"/>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Effect transition="in" filter="fade">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5D7D09-C4A2-444A-AFB3-C37D45AD6A83}"/>
              </a:ext>
            </a:extLst>
          </p:cNvPr>
          <p:cNvSpPr txBox="1"/>
          <p:nvPr/>
        </p:nvSpPr>
        <p:spPr>
          <a:xfrm>
            <a:off x="-42354" y="1547759"/>
            <a:ext cx="6138354" cy="3046988"/>
          </a:xfrm>
          <a:prstGeom prst="rect">
            <a:avLst/>
          </a:prstGeom>
          <a:noFill/>
        </p:spPr>
        <p:txBody>
          <a:bodyPr wrap="square">
            <a:spAutoFit/>
          </a:bodyPr>
          <a:lstStyle/>
          <a:p>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vôi đục dần và xuất hiện chất rắn màu trắng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tan (kết tủa).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Nếu tiếp tục sục khí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arbon dioxide (CO2) đến dư thì kết tủa sẽ tan dần và dung dịch trở nên trong suốt.</a:t>
            </a: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0" y="476229"/>
            <a:ext cx="12324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2: Sục khí carbon dioxide vào cốc chứa nước vôi trong</a:t>
            </a:r>
          </a:p>
        </p:txBody>
      </p:sp>
      <p:pic>
        <p:nvPicPr>
          <p:cNvPr id="3" name="co2 và đ voi (1)">
            <a:hlinkClick r:id="" action="ppaction://media"/>
            <a:extLst>
              <a:ext uri="{FF2B5EF4-FFF2-40B4-BE49-F238E27FC236}">
                <a16:creationId xmlns="" xmlns:a16="http://schemas.microsoft.com/office/drawing/2014/main" id="{C60B2F7E-9421-4CF9-B28D-A37206F92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23429" y="1019470"/>
            <a:ext cx="5969414" cy="3741216"/>
          </a:xfrm>
          <a:prstGeom prst="rect">
            <a:avLst/>
          </a:prstGeom>
        </p:spPr>
      </p:pic>
      <p:sp>
        <p:nvSpPr>
          <p:cNvPr id="29" name="TextBox 28">
            <a:extLst>
              <a:ext uri="{FF2B5EF4-FFF2-40B4-BE49-F238E27FC236}">
                <a16:creationId xmlns="" xmlns:a16="http://schemas.microsoft.com/office/drawing/2014/main" id="{7E082045-8189-4169-9196-ECFD7D393A95}"/>
              </a:ext>
            </a:extLst>
          </p:cNvPr>
          <p:cNvSpPr txBox="1"/>
          <p:nvPr/>
        </p:nvSpPr>
        <p:spPr>
          <a:xfrm>
            <a:off x="8075894" y="4875332"/>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Hóa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 xmlns:a16="http://schemas.microsoft.com/office/drawing/2014/main" id="{07E97503-E80B-4E5E-8775-105CD53DABDD}"/>
              </a:ext>
            </a:extLst>
          </p:cNvPr>
          <p:cNvSpPr>
            <a:spLocks noChangeArrowheads="1"/>
          </p:cNvSpPr>
          <p:nvPr/>
        </p:nvSpPr>
        <p:spPr bwMode="auto">
          <a:xfrm>
            <a:off x="0" y="0"/>
            <a:ext cx="88177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8" name="TextBox 7">
            <a:extLst>
              <a:ext uri="{FF2B5EF4-FFF2-40B4-BE49-F238E27FC236}">
                <a16:creationId xmlns="" xmlns:a16="http://schemas.microsoft.com/office/drawing/2014/main" id="{805D7D09-C4A2-444A-AFB3-C37D45AD6A83}"/>
              </a:ext>
            </a:extLst>
          </p:cNvPr>
          <p:cNvSpPr txBox="1"/>
          <p:nvPr/>
        </p:nvSpPr>
        <p:spPr>
          <a:xfrm>
            <a:off x="1389898" y="4972956"/>
            <a:ext cx="6037943" cy="584775"/>
          </a:xfrm>
          <a:prstGeom prst="rect">
            <a:avLst/>
          </a:prstGeom>
          <a:noFill/>
        </p:spPr>
        <p:txBody>
          <a:bodyPr wrap="square">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Thí nghiệm 2: khoa học hóa học</a:t>
            </a:r>
            <a:endParaRPr lang="en-US" sz="3200" b="1" dirty="0">
              <a:latin typeface="Times New Roman" panose="02020603050405020304" pitchFamily="18" charset="0"/>
              <a:cs typeface="Times New Roman" panose="02020603050405020304" pitchFamily="18" charset="0"/>
            </a:endParaRPr>
          </a:p>
        </p:txBody>
      </p:sp>
      <p:pic>
        <p:nvPicPr>
          <p:cNvPr id="9" name="Picture 2" descr="D:\CHAN TROI SANG TAO\ẢNH ĐỘNG\ThirstyFirstBeagle-max-1mb.gif"/>
          <p:cNvPicPr>
            <a:picLocks noChangeAspect="1" noChangeArrowheads="1" noCrop="1"/>
          </p:cNvPicPr>
          <p:nvPr/>
        </p:nvPicPr>
        <p:blipFill>
          <a:blip r:embed="rId5"/>
          <a:srcRect/>
          <a:stretch>
            <a:fillRect/>
          </a:stretch>
        </p:blipFill>
        <p:spPr bwMode="auto">
          <a:xfrm>
            <a:off x="0" y="4525433"/>
            <a:ext cx="1557111" cy="1433775"/>
          </a:xfrm>
          <a:prstGeom prst="rect">
            <a:avLst/>
          </a:prstGeom>
          <a:noFill/>
        </p:spPr>
      </p:pic>
      <p:sp>
        <p:nvSpPr>
          <p:cNvPr id="5" name="TextBox 4">
            <a:extLst>
              <a:ext uri="{FF2B5EF4-FFF2-40B4-BE49-F238E27FC236}">
                <a16:creationId xmlns="" xmlns:a16="http://schemas.microsoft.com/office/drawing/2014/main" id="{723BE137-298D-00D3-C5E9-9FD828A38065}"/>
              </a:ext>
            </a:extLst>
          </p:cNvPr>
          <p:cNvSpPr txBox="1"/>
          <p:nvPr/>
        </p:nvSpPr>
        <p:spPr>
          <a:xfrm>
            <a:off x="507031" y="5995283"/>
            <a:ext cx="11485811" cy="584775"/>
          </a:xfrm>
          <a:prstGeom prst="rect">
            <a:avLst/>
          </a:prstGeom>
          <a:noFill/>
        </p:spPr>
        <p:txBody>
          <a:bodyPr wrap="square">
            <a:spAutoFit/>
          </a:bodyPr>
          <a:lstStyle/>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Vd</a:t>
            </a:r>
            <a:r>
              <a:rPr lang="en-US" sz="3200" dirty="0">
                <a:latin typeface="Times New Roman" panose="02020603050405020304" pitchFamily="18" charset="0"/>
                <a:cs typeface="Times New Roman" panose="02020603050405020304" pitchFamily="18" charset="0"/>
              </a:rPr>
              <a:t> TN 2</a:t>
            </a:r>
          </a:p>
        </p:txBody>
      </p:sp>
    </p:spTree>
    <p:extLst>
      <p:ext uri="{BB962C8B-B14F-4D97-AF65-F5344CB8AC3E}">
        <p14:creationId xmlns:p14="http://schemas.microsoft.com/office/powerpoint/2010/main" val="209073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
                </p:tgtEl>
              </p:cMediaNode>
            </p:video>
          </p:childTnLst>
        </p:cTn>
      </p:par>
    </p:tnLst>
    <p:bldLst>
      <p:bldP spid="27" grpId="0"/>
      <p:bldP spid="29" grpId="0" animBg="1"/>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5D7D09-C4A2-444A-AFB3-C37D45AD6A83}"/>
              </a:ext>
            </a:extLst>
          </p:cNvPr>
          <p:cNvSpPr txBox="1"/>
          <p:nvPr/>
        </p:nvSpPr>
        <p:spPr>
          <a:xfrm>
            <a:off x="319315" y="1499705"/>
            <a:ext cx="5631543" cy="1569660"/>
          </a:xfrm>
          <a:prstGeom prst="rect">
            <a:avLst/>
          </a:prstGeom>
          <a:noFill/>
        </p:spPr>
        <p:txBody>
          <a:bodyPr wrap="square">
            <a:spAutoFit/>
          </a:bodyPr>
          <a:lstStyle/>
          <a:p>
            <a:pPr lvl="0"/>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Sau khi hấp thu nước, hạt đậu sẽ nảy mầm và phát triển thành cây hoàn chỉnh.</a:t>
            </a: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0" y="529802"/>
            <a:ext cx="100719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solidFill>
                  <a:prstClr val="black"/>
                </a:solidFill>
                <a:latin typeface="Times New Roman" panose="02020603050405020304" pitchFamily="18" charset="0"/>
              </a:rPr>
              <a:t>Thí nghiệm 3: Quan sát quá trình nảy mầm của hạt đậu.</a:t>
            </a:r>
          </a:p>
        </p:txBody>
      </p:sp>
      <p:pic>
        <p:nvPicPr>
          <p:cNvPr id="8" name="Picture 2" descr="Video thú vị]: Cận cảnh quá trình hạt đậu nảy mầm tới khi bén rễ và mọc  thành cây - VnReview - Tin nóng">
            <a:extLst>
              <a:ext uri="{FF2B5EF4-FFF2-40B4-BE49-F238E27FC236}">
                <a16:creationId xmlns="" xmlns:a16="http://schemas.microsoft.com/office/drawing/2014/main" id="{057CB3FA-D6E3-4002-8D9E-5E5D1D8A23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35515" y="1046357"/>
            <a:ext cx="5356484" cy="314201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 xmlns:a16="http://schemas.microsoft.com/office/drawing/2014/main" id="{7E082045-8189-4169-9196-ECFD7D393A95}"/>
              </a:ext>
            </a:extLst>
          </p:cNvPr>
          <p:cNvSpPr txBox="1"/>
          <p:nvPr/>
        </p:nvSpPr>
        <p:spPr>
          <a:xfrm>
            <a:off x="8171750" y="4338302"/>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 xmlns:a16="http://schemas.microsoft.com/office/drawing/2014/main" id="{818D84E2-E1E5-4693-9916-3E0712085B9F}"/>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1" name="TextBox 10">
            <a:extLst>
              <a:ext uri="{FF2B5EF4-FFF2-40B4-BE49-F238E27FC236}">
                <a16:creationId xmlns="" xmlns:a16="http://schemas.microsoft.com/office/drawing/2014/main" id="{805D7D09-C4A2-444A-AFB3-C37D45AD6A83}"/>
              </a:ext>
            </a:extLst>
          </p:cNvPr>
          <p:cNvSpPr txBox="1"/>
          <p:nvPr/>
        </p:nvSpPr>
        <p:spPr>
          <a:xfrm>
            <a:off x="249925" y="3767147"/>
            <a:ext cx="5846075" cy="584775"/>
          </a:xfrm>
          <a:prstGeom prst="rect">
            <a:avLst/>
          </a:prstGeom>
          <a:noFill/>
        </p:spPr>
        <p:txBody>
          <a:bodyPr wrap="square">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Thí nghiệm 3: khoa học sinh học</a:t>
            </a:r>
            <a:endParaRPr lang="en-US" sz="3200" b="1" dirty="0">
              <a:latin typeface="Times New Roman" panose="02020603050405020304" pitchFamily="18" charset="0"/>
              <a:cs typeface="Times New Roman" panose="02020603050405020304" pitchFamily="18" charset="0"/>
            </a:endParaRPr>
          </a:p>
        </p:txBody>
      </p:sp>
      <p:pic>
        <p:nvPicPr>
          <p:cNvPr id="12" name="Picture 2" descr="D:\CHAN TROI SANG TAO\ẢNH ĐỘNG\ThirstyFirstBeagle-max-1mb.gif"/>
          <p:cNvPicPr>
            <a:picLocks noChangeAspect="1" noChangeArrowheads="1" noCrop="1"/>
          </p:cNvPicPr>
          <p:nvPr/>
        </p:nvPicPr>
        <p:blipFill>
          <a:blip r:embed="rId3"/>
          <a:srcRect/>
          <a:stretch>
            <a:fillRect/>
          </a:stretch>
        </p:blipFill>
        <p:spPr bwMode="auto">
          <a:xfrm>
            <a:off x="34502" y="4641407"/>
            <a:ext cx="1557111" cy="1433775"/>
          </a:xfrm>
          <a:prstGeom prst="rect">
            <a:avLst/>
          </a:prstGeom>
          <a:noFill/>
        </p:spPr>
      </p:pic>
      <p:sp>
        <p:nvSpPr>
          <p:cNvPr id="2" name="TextBox 1">
            <a:extLst>
              <a:ext uri="{FF2B5EF4-FFF2-40B4-BE49-F238E27FC236}">
                <a16:creationId xmlns="" xmlns:a16="http://schemas.microsoft.com/office/drawing/2014/main" id="{95BDE128-5B7C-D3F5-D1EF-865EF76F9688}"/>
              </a:ext>
            </a:extLst>
          </p:cNvPr>
          <p:cNvSpPr txBox="1"/>
          <p:nvPr/>
        </p:nvSpPr>
        <p:spPr>
          <a:xfrm>
            <a:off x="1256539" y="5129426"/>
            <a:ext cx="10900959" cy="1569660"/>
          </a:xfrm>
          <a:prstGeom prst="rect">
            <a:avLst/>
          </a:prstGeom>
          <a:noFill/>
        </p:spPr>
        <p:txBody>
          <a:bodyPr wrap="square">
            <a:spAutoFit/>
          </a:bodyPr>
          <a:lstStyle/>
          <a:p>
            <a:pPr marL="457200" indent="-457200">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Sinh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trường.Vd</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040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55"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0.70"/>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 xmlns:a16="http://schemas.microsoft.com/office/drawing/2014/main" id="{805D7D09-C4A2-444A-AFB3-C37D45AD6A83}"/>
              </a:ext>
            </a:extLst>
          </p:cNvPr>
          <p:cNvSpPr txBox="1"/>
          <p:nvPr/>
        </p:nvSpPr>
        <p:spPr>
          <a:xfrm>
            <a:off x="0" y="1325957"/>
            <a:ext cx="7329714" cy="2369880"/>
          </a:xfrm>
          <a:prstGeom prst="rect">
            <a:avLst/>
          </a:prstGeom>
          <a:noFill/>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Hiện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tượng</a:t>
            </a:r>
            <a:r>
              <a:rPr lang="en-US" sz="2800" dirty="0">
                <a:solidFill>
                  <a:srgbClr val="C0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chu kì ngày và đêm kéo dài 24 giờ do Trái Đất quay xung quanh một trục. Nhờ vào Mặt Trời mà có ban ngày nhưng Mặt Trời chỉ có thể chiếu sáng được 1/2 bề mặt Trái Đất.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Do đó, khi 1/2 bề mặt Trái Đất này là ban ngày thì 1/2 bề mặt Trái Đất còn lại là ban đêm và ngược lại.</a:t>
            </a:r>
          </a:p>
        </p:txBody>
      </p:sp>
      <p:sp>
        <p:nvSpPr>
          <p:cNvPr id="30" name="Rectangle 6">
            <a:extLst>
              <a:ext uri="{FF2B5EF4-FFF2-40B4-BE49-F238E27FC236}">
                <a16:creationId xmlns="" xmlns:a16="http://schemas.microsoft.com/office/drawing/2014/main" id="{0CC1EA84-854A-4618-BA7A-44214667444D}"/>
              </a:ext>
            </a:extLst>
          </p:cNvPr>
          <p:cNvSpPr>
            <a:spLocks noChangeArrowheads="1"/>
          </p:cNvSpPr>
          <p:nvPr/>
        </p:nvSpPr>
        <p:spPr bwMode="auto">
          <a:xfrm>
            <a:off x="0" y="48884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4: Chiếu đèn pin vào quả địa cầu</a:t>
            </a:r>
          </a:p>
        </p:txBody>
      </p:sp>
      <p:pic>
        <p:nvPicPr>
          <p:cNvPr id="2" name="vong quay trai dat (1)">
            <a:hlinkClick r:id="" action="ppaction://media"/>
            <a:extLst>
              <a:ext uri="{FF2B5EF4-FFF2-40B4-BE49-F238E27FC236}">
                <a16:creationId xmlns="" xmlns:a16="http://schemas.microsoft.com/office/drawing/2014/main" id="{AC3BDD2F-83DA-48CE-86A4-613544A75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31314" y="1044594"/>
            <a:ext cx="4760686" cy="3408274"/>
          </a:xfrm>
          <a:prstGeom prst="rect">
            <a:avLst/>
          </a:prstGeom>
        </p:spPr>
      </p:pic>
      <p:sp>
        <p:nvSpPr>
          <p:cNvPr id="29" name="TextBox 28">
            <a:extLst>
              <a:ext uri="{FF2B5EF4-FFF2-40B4-BE49-F238E27FC236}">
                <a16:creationId xmlns="" xmlns:a16="http://schemas.microsoft.com/office/drawing/2014/main" id="{7E082045-8189-4169-9196-ECFD7D393A95}"/>
              </a:ext>
            </a:extLst>
          </p:cNvPr>
          <p:cNvSpPr txBox="1"/>
          <p:nvPr/>
        </p:nvSpPr>
        <p:spPr>
          <a:xfrm>
            <a:off x="8736097" y="4583343"/>
            <a:ext cx="283238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 xmlns:a16="http://schemas.microsoft.com/office/drawing/2014/main" id="{68E04367-C065-488C-8EA4-CDE9F069EB73}"/>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8" name="TextBox 7">
            <a:extLst>
              <a:ext uri="{FF2B5EF4-FFF2-40B4-BE49-F238E27FC236}">
                <a16:creationId xmlns="" xmlns:a16="http://schemas.microsoft.com/office/drawing/2014/main" id="{805D7D09-C4A2-444A-AFB3-C37D45AD6A83}"/>
              </a:ext>
            </a:extLst>
          </p:cNvPr>
          <p:cNvSpPr txBox="1"/>
          <p:nvPr/>
        </p:nvSpPr>
        <p:spPr>
          <a:xfrm>
            <a:off x="1694365" y="4620299"/>
            <a:ext cx="7315200"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Thí nghiệm 4: Khoa học thiên văn học</a:t>
            </a:r>
            <a:endParaRPr lang="en-US" sz="3200" b="1" dirty="0">
              <a:latin typeface="Times New Roman" panose="02020603050405020304" pitchFamily="18" charset="0"/>
              <a:cs typeface="Times New Roman" panose="02020603050405020304" pitchFamily="18" charset="0"/>
            </a:endParaRPr>
          </a:p>
        </p:txBody>
      </p:sp>
      <p:pic>
        <p:nvPicPr>
          <p:cNvPr id="9" name="Picture 2" descr="D:\CHAN TROI SANG TAO\ẢNH ĐỘNG\ThirstyFirstBeagle-max-1mb.gif"/>
          <p:cNvPicPr>
            <a:picLocks noChangeAspect="1" noChangeArrowheads="1" noCrop="1"/>
          </p:cNvPicPr>
          <p:nvPr/>
        </p:nvPicPr>
        <p:blipFill>
          <a:blip r:embed="rId5"/>
          <a:srcRect/>
          <a:stretch>
            <a:fillRect/>
          </a:stretch>
        </p:blipFill>
        <p:spPr bwMode="auto">
          <a:xfrm>
            <a:off x="0" y="3967120"/>
            <a:ext cx="1557111" cy="1433775"/>
          </a:xfrm>
          <a:prstGeom prst="rect">
            <a:avLst/>
          </a:prstGeom>
          <a:noFill/>
        </p:spPr>
      </p:pic>
    </p:spTree>
    <p:extLst>
      <p:ext uri="{BB962C8B-B14F-4D97-AF65-F5344CB8AC3E}">
        <p14:creationId xmlns:p14="http://schemas.microsoft.com/office/powerpoint/2010/main" val="216377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6"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bldLst>
      <p:bldP spid="27" grpId="0"/>
      <p:bldP spid="29"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D4B704C-F6C9-E48C-CCB2-551D4B3FDB16}"/>
              </a:ext>
            </a:extLst>
          </p:cNvPr>
          <p:cNvSpPr txBox="1"/>
          <p:nvPr/>
        </p:nvSpPr>
        <p:spPr>
          <a:xfrm>
            <a:off x="90606" y="138847"/>
            <a:ext cx="11991465" cy="1077218"/>
          </a:xfrm>
          <a:prstGeom prst="rect">
            <a:avLst/>
          </a:prstGeom>
          <a:noFill/>
        </p:spPr>
        <p:txBody>
          <a:bodyPr wrap="square">
            <a:spAutoFit/>
          </a:bodyPr>
          <a:lstStyle/>
          <a:p>
            <a:pPr marL="285750" indent="-285750">
              <a:buFont typeface="Wingdings" panose="05000000000000000000" pitchFamily="2" charset="2"/>
              <a:buChar char="v"/>
            </a:pPr>
            <a:r>
              <a:rPr lang="en-US" sz="3200" b="1" dirty="0" err="1">
                <a:solidFill>
                  <a:srgbClr val="FF0000"/>
                </a:solidFill>
                <a:latin typeface="Times New Roman" panose="02020603050405020304" pitchFamily="18" charset="0"/>
                <a:cs typeface="Times New Roman" panose="02020603050405020304" pitchFamily="18" charset="0"/>
              </a:rPr>
              <a:t>Thiên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 </a:t>
            </a:r>
            <a:endParaRPr lang="en-US" sz="3200" b="1" dirty="0">
              <a:solidFill>
                <a:srgbClr val="FF0000"/>
              </a:solidFill>
            </a:endParaRPr>
          </a:p>
        </p:txBody>
      </p:sp>
      <p:pic>
        <p:nvPicPr>
          <p:cNvPr id="6" name="Picture 5">
            <a:extLst>
              <a:ext uri="{FF2B5EF4-FFF2-40B4-BE49-F238E27FC236}">
                <a16:creationId xmlns="" xmlns:a16="http://schemas.microsoft.com/office/drawing/2014/main" id="{DC02D522-FA8A-323D-5A7B-CA74E7381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987" y="1301489"/>
            <a:ext cx="8379502" cy="4854630"/>
          </a:xfrm>
          <a:prstGeom prst="rect">
            <a:avLst/>
          </a:prstGeom>
        </p:spPr>
      </p:pic>
      <p:sp>
        <p:nvSpPr>
          <p:cNvPr id="7" name="TextBox 6">
            <a:extLst>
              <a:ext uri="{FF2B5EF4-FFF2-40B4-BE49-F238E27FC236}">
                <a16:creationId xmlns="" xmlns:a16="http://schemas.microsoft.com/office/drawing/2014/main" id="{78855397-BC7C-5102-3D6C-6906A94173F0}"/>
              </a:ext>
            </a:extLst>
          </p:cNvPr>
          <p:cNvSpPr txBox="1"/>
          <p:nvPr/>
        </p:nvSpPr>
        <p:spPr>
          <a:xfrm>
            <a:off x="1543987" y="6301185"/>
            <a:ext cx="901930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Quy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60D4D8AC-B6FD-29B6-2EC0-138A6B76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64" y="1187201"/>
            <a:ext cx="6220919" cy="4854629"/>
          </a:xfrm>
          <a:prstGeom prst="rect">
            <a:avLst/>
          </a:prstGeom>
        </p:spPr>
      </p:pic>
      <p:sp>
        <p:nvSpPr>
          <p:cNvPr id="10" name="TextBox 9">
            <a:extLst>
              <a:ext uri="{FF2B5EF4-FFF2-40B4-BE49-F238E27FC236}">
                <a16:creationId xmlns="" xmlns:a16="http://schemas.microsoft.com/office/drawing/2014/main" id="{CA697396-1364-C810-EB2E-8B92F0ED06ED}"/>
              </a:ext>
            </a:extLst>
          </p:cNvPr>
          <p:cNvSpPr txBox="1"/>
          <p:nvPr/>
        </p:nvSpPr>
        <p:spPr>
          <a:xfrm>
            <a:off x="1486634" y="6270407"/>
            <a:ext cx="913400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endParaRPr lang="en-US" sz="3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8A5FC21C-C904-796C-508B-127F10AE9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682" y="1207242"/>
            <a:ext cx="5501389" cy="4834588"/>
          </a:xfrm>
          <a:prstGeom prst="rect">
            <a:avLst/>
          </a:prstGeom>
        </p:spPr>
      </p:pic>
    </p:spTree>
    <p:extLst>
      <p:ext uri="{BB962C8B-B14F-4D97-AF65-F5344CB8AC3E}">
        <p14:creationId xmlns:p14="http://schemas.microsoft.com/office/powerpoint/2010/main" val="23835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7"/>
                                        </p:tgtEl>
                                        <p:attrNameLst>
                                          <p:attrName>ppt_w</p:attrName>
                                        </p:attrNameLst>
                                      </p:cBhvr>
                                      <p:tavLst>
                                        <p:tav tm="0">
                                          <p:val>
                                            <p:strVal val="ppt_w"/>
                                          </p:val>
                                        </p:tav>
                                        <p:tav tm="100000">
                                          <p:val>
                                            <p:fltVal val="0"/>
                                          </p:val>
                                        </p:tav>
                                      </p:tavLst>
                                    </p:anim>
                                    <p:anim calcmode="lin" valueType="num">
                                      <p:cBhvr>
                                        <p:cTn id="20" dur="500"/>
                                        <p:tgtEl>
                                          <p:spTgt spid="7"/>
                                        </p:tgtEl>
                                        <p:attrNameLst>
                                          <p:attrName>ppt_h</p:attrName>
                                        </p:attrNameLst>
                                      </p:cBhvr>
                                      <p:tavLst>
                                        <p:tav tm="0">
                                          <p:val>
                                            <p:strVal val="ppt_h"/>
                                          </p:val>
                                        </p:tav>
                                        <p:tav tm="100000">
                                          <p:val>
                                            <p:fltVal val="0"/>
                                          </p:val>
                                        </p:tav>
                                      </p:tavLst>
                                    </p:anim>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6"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A618E35-9028-B189-7FAE-F1D290275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649" y="0"/>
            <a:ext cx="8074702" cy="4844822"/>
          </a:xfrm>
          <a:prstGeom prst="rect">
            <a:avLst/>
          </a:prstGeom>
          <a:ln>
            <a:noFill/>
          </a:ln>
          <a:effectLst>
            <a:softEdge rad="112500"/>
          </a:effectLst>
        </p:spPr>
      </p:pic>
      <p:sp>
        <p:nvSpPr>
          <p:cNvPr id="6" name="TextBox 5">
            <a:extLst>
              <a:ext uri="{FF2B5EF4-FFF2-40B4-BE49-F238E27FC236}">
                <a16:creationId xmlns="" xmlns:a16="http://schemas.microsoft.com/office/drawing/2014/main" id="{49CF8F81-BE5F-96A2-B0E9-A979E9720472}"/>
              </a:ext>
            </a:extLst>
          </p:cNvPr>
          <p:cNvSpPr txBox="1"/>
          <p:nvPr/>
        </p:nvSpPr>
        <p:spPr>
          <a:xfrm>
            <a:off x="650018" y="6326892"/>
            <a:ext cx="10472683"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Vd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thạch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7" name="TextBox 6">
            <a:extLst>
              <a:ext uri="{FF2B5EF4-FFF2-40B4-BE49-F238E27FC236}">
                <a16:creationId xmlns="" xmlns:a16="http://schemas.microsoft.com/office/drawing/2014/main" id="{BBAC0950-07FA-3D1E-07E2-C5FDBB05AC50}"/>
              </a:ext>
            </a:extLst>
          </p:cNvPr>
          <p:cNvSpPr txBox="1"/>
          <p:nvPr/>
        </p:nvSpPr>
        <p:spPr>
          <a:xfrm>
            <a:off x="455146" y="5803672"/>
            <a:ext cx="10472683" cy="523220"/>
          </a:xfrm>
          <a:prstGeom prst="rect">
            <a:avLst/>
          </a:prstGeom>
          <a:noFill/>
        </p:spPr>
        <p:txBody>
          <a:bodyPr wrap="square">
            <a:spAutoFit/>
          </a:bodyPr>
          <a:lstStyle/>
          <a:p>
            <a:pPr marL="285750" indent="-285750">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a:t>
            </a:r>
            <a:endParaRPr lang="en-US" sz="2800" dirty="0"/>
          </a:p>
        </p:txBody>
      </p:sp>
      <p:pic>
        <p:nvPicPr>
          <p:cNvPr id="9" name="Picture 8">
            <a:extLst>
              <a:ext uri="{FF2B5EF4-FFF2-40B4-BE49-F238E27FC236}">
                <a16:creationId xmlns="" xmlns:a16="http://schemas.microsoft.com/office/drawing/2014/main" id="{17A30ED1-ADC2-9B97-11A6-29E7EE91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87" y="93638"/>
            <a:ext cx="4701338" cy="3182603"/>
          </a:xfrm>
          <a:prstGeom prst="rect">
            <a:avLst/>
          </a:prstGeom>
        </p:spPr>
      </p:pic>
      <p:pic>
        <p:nvPicPr>
          <p:cNvPr id="11" name="Picture 10">
            <a:extLst>
              <a:ext uri="{FF2B5EF4-FFF2-40B4-BE49-F238E27FC236}">
                <a16:creationId xmlns="" xmlns:a16="http://schemas.microsoft.com/office/drawing/2014/main" id="{310F0576-1AE1-2F6C-6FA4-DD51AA6B7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145" y="93637"/>
            <a:ext cx="3079855" cy="3048123"/>
          </a:xfrm>
          <a:prstGeom prst="rect">
            <a:avLst/>
          </a:prstGeom>
        </p:spPr>
      </p:pic>
      <p:pic>
        <p:nvPicPr>
          <p:cNvPr id="13" name="Picture 12">
            <a:extLst>
              <a:ext uri="{FF2B5EF4-FFF2-40B4-BE49-F238E27FC236}">
                <a16:creationId xmlns="" xmlns:a16="http://schemas.microsoft.com/office/drawing/2014/main" id="{D09C75CB-A069-4345-7B0F-818EB8A00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371" y="3406283"/>
            <a:ext cx="3637432" cy="2303751"/>
          </a:xfrm>
          <a:prstGeom prst="rect">
            <a:avLst/>
          </a:prstGeom>
        </p:spPr>
      </p:pic>
      <p:pic>
        <p:nvPicPr>
          <p:cNvPr id="15" name="Picture 14">
            <a:extLst>
              <a:ext uri="{FF2B5EF4-FFF2-40B4-BE49-F238E27FC236}">
                <a16:creationId xmlns="" xmlns:a16="http://schemas.microsoft.com/office/drawing/2014/main" id="{ED3AA002-CBBD-DA96-080C-090CCDA3D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7" y="3369879"/>
            <a:ext cx="3637432" cy="2433793"/>
          </a:xfrm>
          <a:prstGeom prst="rect">
            <a:avLst/>
          </a:prstGeom>
        </p:spPr>
      </p:pic>
      <p:pic>
        <p:nvPicPr>
          <p:cNvPr id="17" name="Picture 16">
            <a:extLst>
              <a:ext uri="{FF2B5EF4-FFF2-40B4-BE49-F238E27FC236}">
                <a16:creationId xmlns="" xmlns:a16="http://schemas.microsoft.com/office/drawing/2014/main" id="{638922F8-9884-7A42-9DB2-32B3BC226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567"/>
            <a:ext cx="3402743" cy="3166277"/>
          </a:xfrm>
          <a:prstGeom prst="rect">
            <a:avLst/>
          </a:prstGeom>
        </p:spPr>
      </p:pic>
    </p:spTree>
    <p:extLst>
      <p:ext uri="{BB962C8B-B14F-4D97-AF65-F5344CB8AC3E}">
        <p14:creationId xmlns:p14="http://schemas.microsoft.com/office/powerpoint/2010/main" val="28053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3.5|3.5|2.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3138</TotalTime>
  <Words>1238</Words>
  <Application>Microsoft Office PowerPoint</Application>
  <PresentationFormat>Widescreen</PresentationFormat>
  <Paragraphs>114</Paragraphs>
  <Slides>27</Slides>
  <Notes>2</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Times New Roman</vt:lpstr>
      <vt:lpstr>Tw Cen MT</vt:lpstr>
      <vt:lpstr>Wingdings</vt:lpstr>
      <vt:lpstr>Droplet</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NGOGIATUEMAN</dc:creator>
  <cp:lastModifiedBy>Admin</cp:lastModifiedBy>
  <cp:revision>51</cp:revision>
  <dcterms:created xsi:type="dcterms:W3CDTF">2021-08-07T10:43:01Z</dcterms:created>
  <dcterms:modified xsi:type="dcterms:W3CDTF">2023-09-12T02:04:41Z</dcterms:modified>
</cp:coreProperties>
</file>