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28"/>
  </p:notesMasterIdLst>
  <p:sldIdLst>
    <p:sldId id="286" r:id="rId5"/>
    <p:sldId id="283" r:id="rId6"/>
    <p:sldId id="282" r:id="rId7"/>
    <p:sldId id="281" r:id="rId8"/>
    <p:sldId id="259" r:id="rId9"/>
    <p:sldId id="287" r:id="rId10"/>
    <p:sldId id="280" r:id="rId11"/>
    <p:sldId id="271" r:id="rId12"/>
    <p:sldId id="258" r:id="rId13"/>
    <p:sldId id="260" r:id="rId14"/>
    <p:sldId id="264" r:id="rId15"/>
    <p:sldId id="270" r:id="rId16"/>
    <p:sldId id="256" r:id="rId17"/>
    <p:sldId id="288" r:id="rId18"/>
    <p:sldId id="285" r:id="rId19"/>
    <p:sldId id="265" r:id="rId20"/>
    <p:sldId id="284" r:id="rId21"/>
    <p:sldId id="266" r:id="rId22"/>
    <p:sldId id="278" r:id="rId23"/>
    <p:sldId id="279" r:id="rId24"/>
    <p:sldId id="268" r:id="rId25"/>
    <p:sldId id="267"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ECFF"/>
    <a:srgbClr val="064A2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81" d="100"/>
          <a:sy n="81" d="100"/>
        </p:scale>
        <p:origin x="6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7D6DC-8D36-441C-9984-EE48F85879C5}"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A3DA0-5D85-4759-8B81-9670C9BE3557}" type="slidenum">
              <a:rPr lang="en-US" smtClean="0"/>
              <a:t>‹#›</a:t>
            </a:fld>
            <a:endParaRPr lang="en-US"/>
          </a:p>
        </p:txBody>
      </p:sp>
    </p:spTree>
    <p:extLst>
      <p:ext uri="{BB962C8B-B14F-4D97-AF65-F5344CB8AC3E}">
        <p14:creationId xmlns:p14="http://schemas.microsoft.com/office/powerpoint/2010/main" val="2230875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74ed90e5f7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74ed90e5f7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74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5" Type="http://schemas.openxmlformats.org/officeDocument/2006/relationships/hyperlink" Target="https://slack-redir.net/link?url=https://stories.freepik.com/" TargetMode="External"/><Relationship Id="rId4" Type="http://schemas.openxmlformats.org/officeDocument/2006/relationships/hyperlink" Target="https://slack-redir.net/link?url=https://www.freepik.com/" TargetMode="Externa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17D236E-F918-4311-A87C-6C9F59855BB2}"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89FB7-50F8-4843-B749-07C62FA91365}" type="slidenum">
              <a:rPr lang="en-US" smtClean="0"/>
              <a:t>‹#›</a:t>
            </a:fld>
            <a:endParaRPr lang="en-US"/>
          </a:p>
        </p:txBody>
      </p:sp>
    </p:spTree>
    <p:extLst>
      <p:ext uri="{BB962C8B-B14F-4D97-AF65-F5344CB8AC3E}">
        <p14:creationId xmlns:p14="http://schemas.microsoft.com/office/powerpoint/2010/main" val="1328825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D236E-F918-4311-A87C-6C9F59855BB2}"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89FB7-50F8-4843-B749-07C62FA91365}" type="slidenum">
              <a:rPr lang="en-US" smtClean="0"/>
              <a:t>‹#›</a:t>
            </a:fld>
            <a:endParaRPr lang="en-US"/>
          </a:p>
        </p:txBody>
      </p:sp>
    </p:spTree>
    <p:extLst>
      <p:ext uri="{BB962C8B-B14F-4D97-AF65-F5344CB8AC3E}">
        <p14:creationId xmlns:p14="http://schemas.microsoft.com/office/powerpoint/2010/main" val="3400824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D236E-F918-4311-A87C-6C9F59855BB2}"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89FB7-50F8-4843-B749-07C62FA91365}" type="slidenum">
              <a:rPr lang="en-US" smtClean="0"/>
              <a:t>‹#›</a:t>
            </a:fld>
            <a:endParaRPr lang="en-US"/>
          </a:p>
        </p:txBody>
      </p:sp>
    </p:spTree>
    <p:extLst>
      <p:ext uri="{BB962C8B-B14F-4D97-AF65-F5344CB8AC3E}">
        <p14:creationId xmlns:p14="http://schemas.microsoft.com/office/powerpoint/2010/main" val="3534867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2336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4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430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470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082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0268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238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7D236E-F918-4311-A87C-6C9F59855BB2}"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89FB7-50F8-4843-B749-07C62FA91365}" type="slidenum">
              <a:rPr lang="en-US" smtClean="0"/>
              <a:t>‹#›</a:t>
            </a:fld>
            <a:endParaRPr lang="en-US"/>
          </a:p>
        </p:txBody>
      </p:sp>
    </p:spTree>
    <p:extLst>
      <p:ext uri="{BB962C8B-B14F-4D97-AF65-F5344CB8AC3E}">
        <p14:creationId xmlns:p14="http://schemas.microsoft.com/office/powerpoint/2010/main" val="1135209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1408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4000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2200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0924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773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59683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83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70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089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3526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7D236E-F918-4311-A87C-6C9F59855BB2}"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789FB7-50F8-4843-B749-07C62FA91365}" type="slidenum">
              <a:rPr lang="en-US" smtClean="0"/>
              <a:t>‹#›</a:t>
            </a:fld>
            <a:endParaRPr lang="en-US"/>
          </a:p>
        </p:txBody>
      </p:sp>
    </p:spTree>
    <p:extLst>
      <p:ext uri="{BB962C8B-B14F-4D97-AF65-F5344CB8AC3E}">
        <p14:creationId xmlns:p14="http://schemas.microsoft.com/office/powerpoint/2010/main" val="11877501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18917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233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2328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392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subTitle" idx="1"/>
          </p:nvPr>
        </p:nvSpPr>
        <p:spPr>
          <a:xfrm>
            <a:off x="3789867" y="2800311"/>
            <a:ext cx="4612400" cy="5612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a:lvl1pPr>
            <a:lvl2pPr lvl="1" algn="ctr">
              <a:lnSpc>
                <a:spcPct val="100000"/>
              </a:lnSpc>
              <a:spcBef>
                <a:spcPts val="0"/>
              </a:spcBef>
              <a:spcAft>
                <a:spcPts val="0"/>
              </a:spcAft>
              <a:buClr>
                <a:schemeClr val="dk1"/>
              </a:buClr>
              <a:buSzPts val="2800"/>
              <a:buNone/>
              <a:defRPr sz="3733">
                <a:solidFill>
                  <a:schemeClr val="dk1"/>
                </a:solidFill>
              </a:defRPr>
            </a:lvl2pPr>
            <a:lvl3pPr lvl="2" algn="ctr">
              <a:lnSpc>
                <a:spcPct val="100000"/>
              </a:lnSpc>
              <a:spcBef>
                <a:spcPts val="0"/>
              </a:spcBef>
              <a:spcAft>
                <a:spcPts val="0"/>
              </a:spcAft>
              <a:buClr>
                <a:schemeClr val="dk1"/>
              </a:buClr>
              <a:buSzPts val="2800"/>
              <a:buNone/>
              <a:defRPr sz="3733">
                <a:solidFill>
                  <a:schemeClr val="dk1"/>
                </a:solidFill>
              </a:defRPr>
            </a:lvl3pPr>
            <a:lvl4pPr lvl="3" algn="ctr">
              <a:lnSpc>
                <a:spcPct val="100000"/>
              </a:lnSpc>
              <a:spcBef>
                <a:spcPts val="0"/>
              </a:spcBef>
              <a:spcAft>
                <a:spcPts val="0"/>
              </a:spcAft>
              <a:buClr>
                <a:schemeClr val="dk1"/>
              </a:buClr>
              <a:buSzPts val="2800"/>
              <a:buNone/>
              <a:defRPr sz="3733">
                <a:solidFill>
                  <a:schemeClr val="dk1"/>
                </a:solidFill>
              </a:defRPr>
            </a:lvl4pPr>
            <a:lvl5pPr lvl="4" algn="ctr">
              <a:lnSpc>
                <a:spcPct val="100000"/>
              </a:lnSpc>
              <a:spcBef>
                <a:spcPts val="0"/>
              </a:spcBef>
              <a:spcAft>
                <a:spcPts val="0"/>
              </a:spcAft>
              <a:buClr>
                <a:schemeClr val="dk1"/>
              </a:buClr>
              <a:buSzPts val="2800"/>
              <a:buNone/>
              <a:defRPr sz="3733">
                <a:solidFill>
                  <a:schemeClr val="dk1"/>
                </a:solidFill>
              </a:defRPr>
            </a:lvl5pPr>
            <a:lvl6pPr lvl="5" algn="ctr">
              <a:lnSpc>
                <a:spcPct val="100000"/>
              </a:lnSpc>
              <a:spcBef>
                <a:spcPts val="0"/>
              </a:spcBef>
              <a:spcAft>
                <a:spcPts val="0"/>
              </a:spcAft>
              <a:buClr>
                <a:schemeClr val="dk1"/>
              </a:buClr>
              <a:buSzPts val="2800"/>
              <a:buNone/>
              <a:defRPr sz="3733">
                <a:solidFill>
                  <a:schemeClr val="dk1"/>
                </a:solidFill>
              </a:defRPr>
            </a:lvl6pPr>
            <a:lvl7pPr lvl="6" algn="ctr">
              <a:lnSpc>
                <a:spcPct val="100000"/>
              </a:lnSpc>
              <a:spcBef>
                <a:spcPts val="0"/>
              </a:spcBef>
              <a:spcAft>
                <a:spcPts val="0"/>
              </a:spcAft>
              <a:buClr>
                <a:schemeClr val="dk1"/>
              </a:buClr>
              <a:buSzPts val="2800"/>
              <a:buNone/>
              <a:defRPr sz="3733">
                <a:solidFill>
                  <a:schemeClr val="dk1"/>
                </a:solidFill>
              </a:defRPr>
            </a:lvl7pPr>
            <a:lvl8pPr lvl="7" algn="ctr">
              <a:lnSpc>
                <a:spcPct val="100000"/>
              </a:lnSpc>
              <a:spcBef>
                <a:spcPts val="0"/>
              </a:spcBef>
              <a:spcAft>
                <a:spcPts val="0"/>
              </a:spcAft>
              <a:buClr>
                <a:schemeClr val="dk1"/>
              </a:buClr>
              <a:buSzPts val="2800"/>
              <a:buNone/>
              <a:defRPr sz="3733">
                <a:solidFill>
                  <a:schemeClr val="dk1"/>
                </a:solidFill>
              </a:defRPr>
            </a:lvl8pPr>
            <a:lvl9pPr lvl="8" algn="ctr">
              <a:lnSpc>
                <a:spcPct val="100000"/>
              </a:lnSpc>
              <a:spcBef>
                <a:spcPts val="0"/>
              </a:spcBef>
              <a:spcAft>
                <a:spcPts val="0"/>
              </a:spcAft>
              <a:buClr>
                <a:schemeClr val="dk1"/>
              </a:buClr>
              <a:buSzPts val="2800"/>
              <a:buNone/>
              <a:defRPr sz="3733">
                <a:solidFill>
                  <a:schemeClr val="dk1"/>
                </a:solidFill>
              </a:defRPr>
            </a:lvl9pPr>
          </a:lstStyle>
          <a:p>
            <a:endParaRPr/>
          </a:p>
        </p:txBody>
      </p:sp>
      <p:sp>
        <p:nvSpPr>
          <p:cNvPr id="11" name="Google Shape;11;p2"/>
          <p:cNvSpPr txBox="1">
            <a:spLocks noGrp="1"/>
          </p:cNvSpPr>
          <p:nvPr>
            <p:ph type="ctrTitle"/>
          </p:nvPr>
        </p:nvSpPr>
        <p:spPr>
          <a:xfrm>
            <a:off x="2138667" y="755671"/>
            <a:ext cx="7914400" cy="2010400"/>
          </a:xfrm>
          <a:prstGeom prst="rect">
            <a:avLst/>
          </a:prstGeom>
          <a:ln>
            <a:noFill/>
          </a:ln>
        </p:spPr>
        <p:txBody>
          <a:bodyPr spcFirstLastPara="1" wrap="square" lIns="91425" tIns="91425" rIns="91425" bIns="91425" anchor="ctr" anchorCtr="0">
            <a:noAutofit/>
          </a:bodyPr>
          <a:lstStyle>
            <a:lvl1pPr lvl="0" algn="ctr">
              <a:lnSpc>
                <a:spcPct val="80000"/>
              </a:lnSpc>
              <a:spcBef>
                <a:spcPts val="0"/>
              </a:spcBef>
              <a:spcAft>
                <a:spcPts val="0"/>
              </a:spcAft>
              <a:buClr>
                <a:schemeClr val="lt2"/>
              </a:buClr>
              <a:buSzPts val="3300"/>
              <a:buNone/>
              <a:defRPr sz="8000">
                <a:solidFill>
                  <a:schemeClr val="lt2"/>
                </a:solidFill>
              </a:defRPr>
            </a:lvl1pPr>
            <a:lvl2pPr lvl="1" algn="ctr">
              <a:lnSpc>
                <a:spcPct val="80000"/>
              </a:lnSpc>
              <a:spcBef>
                <a:spcPts val="0"/>
              </a:spcBef>
              <a:spcAft>
                <a:spcPts val="0"/>
              </a:spcAft>
              <a:buClr>
                <a:schemeClr val="accent4"/>
              </a:buClr>
              <a:buSzPts val="3500"/>
              <a:buNone/>
              <a:defRPr sz="4667">
                <a:solidFill>
                  <a:schemeClr val="accent4"/>
                </a:solidFill>
              </a:defRPr>
            </a:lvl2pPr>
            <a:lvl3pPr lvl="2" algn="ctr">
              <a:lnSpc>
                <a:spcPct val="80000"/>
              </a:lnSpc>
              <a:spcBef>
                <a:spcPts val="0"/>
              </a:spcBef>
              <a:spcAft>
                <a:spcPts val="0"/>
              </a:spcAft>
              <a:buClr>
                <a:schemeClr val="accent4"/>
              </a:buClr>
              <a:buSzPts val="3500"/>
              <a:buNone/>
              <a:defRPr sz="4667">
                <a:solidFill>
                  <a:schemeClr val="accent4"/>
                </a:solidFill>
              </a:defRPr>
            </a:lvl3pPr>
            <a:lvl4pPr lvl="3" algn="ctr">
              <a:lnSpc>
                <a:spcPct val="80000"/>
              </a:lnSpc>
              <a:spcBef>
                <a:spcPts val="0"/>
              </a:spcBef>
              <a:spcAft>
                <a:spcPts val="0"/>
              </a:spcAft>
              <a:buClr>
                <a:schemeClr val="accent4"/>
              </a:buClr>
              <a:buSzPts val="3500"/>
              <a:buNone/>
              <a:defRPr sz="4667">
                <a:solidFill>
                  <a:schemeClr val="accent4"/>
                </a:solidFill>
              </a:defRPr>
            </a:lvl4pPr>
            <a:lvl5pPr lvl="4" algn="ctr">
              <a:lnSpc>
                <a:spcPct val="80000"/>
              </a:lnSpc>
              <a:spcBef>
                <a:spcPts val="0"/>
              </a:spcBef>
              <a:spcAft>
                <a:spcPts val="0"/>
              </a:spcAft>
              <a:buClr>
                <a:schemeClr val="accent4"/>
              </a:buClr>
              <a:buSzPts val="3500"/>
              <a:buNone/>
              <a:defRPr sz="4667">
                <a:solidFill>
                  <a:schemeClr val="accent4"/>
                </a:solidFill>
              </a:defRPr>
            </a:lvl5pPr>
            <a:lvl6pPr lvl="5" algn="ctr">
              <a:lnSpc>
                <a:spcPct val="80000"/>
              </a:lnSpc>
              <a:spcBef>
                <a:spcPts val="0"/>
              </a:spcBef>
              <a:spcAft>
                <a:spcPts val="0"/>
              </a:spcAft>
              <a:buClr>
                <a:schemeClr val="accent4"/>
              </a:buClr>
              <a:buSzPts val="3500"/>
              <a:buNone/>
              <a:defRPr sz="4667">
                <a:solidFill>
                  <a:schemeClr val="accent4"/>
                </a:solidFill>
              </a:defRPr>
            </a:lvl6pPr>
            <a:lvl7pPr lvl="6" algn="ctr">
              <a:lnSpc>
                <a:spcPct val="80000"/>
              </a:lnSpc>
              <a:spcBef>
                <a:spcPts val="0"/>
              </a:spcBef>
              <a:spcAft>
                <a:spcPts val="0"/>
              </a:spcAft>
              <a:buClr>
                <a:schemeClr val="accent4"/>
              </a:buClr>
              <a:buSzPts val="3500"/>
              <a:buNone/>
              <a:defRPr sz="4667">
                <a:solidFill>
                  <a:schemeClr val="accent4"/>
                </a:solidFill>
              </a:defRPr>
            </a:lvl7pPr>
            <a:lvl8pPr lvl="7" algn="ctr">
              <a:lnSpc>
                <a:spcPct val="80000"/>
              </a:lnSpc>
              <a:spcBef>
                <a:spcPts val="0"/>
              </a:spcBef>
              <a:spcAft>
                <a:spcPts val="0"/>
              </a:spcAft>
              <a:buClr>
                <a:schemeClr val="accent4"/>
              </a:buClr>
              <a:buSzPts val="3500"/>
              <a:buNone/>
              <a:defRPr sz="4667">
                <a:solidFill>
                  <a:schemeClr val="accent4"/>
                </a:solidFill>
              </a:defRPr>
            </a:lvl8pPr>
            <a:lvl9pPr lvl="8" algn="ctr">
              <a:lnSpc>
                <a:spcPct val="80000"/>
              </a:lnSpc>
              <a:spcBef>
                <a:spcPts val="0"/>
              </a:spcBef>
              <a:spcAft>
                <a:spcPts val="0"/>
              </a:spcAft>
              <a:buClr>
                <a:schemeClr val="accent4"/>
              </a:buClr>
              <a:buSzPts val="3500"/>
              <a:buNone/>
              <a:defRPr sz="4667">
                <a:solidFill>
                  <a:schemeClr val="accent4"/>
                </a:solidFill>
              </a:defRPr>
            </a:lvl9pPr>
          </a:lstStyle>
          <a:p>
            <a:endParaRPr/>
          </a:p>
        </p:txBody>
      </p:sp>
    </p:spTree>
    <p:extLst>
      <p:ext uri="{BB962C8B-B14F-4D97-AF65-F5344CB8AC3E}">
        <p14:creationId xmlns:p14="http://schemas.microsoft.com/office/powerpoint/2010/main" val="3841771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0" y="5429300"/>
            <a:ext cx="12192000" cy="1428800"/>
          </a:xfrm>
          <a:prstGeom prst="rect">
            <a:avLst/>
          </a:prstGeom>
          <a:solidFill>
            <a:schemeClr val="accent3"/>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4" name="Google Shape;14;p3"/>
          <p:cNvSpPr txBox="1">
            <a:spLocks noGrp="1"/>
          </p:cNvSpPr>
          <p:nvPr>
            <p:ph type="ctrTitle"/>
          </p:nvPr>
        </p:nvSpPr>
        <p:spPr>
          <a:xfrm>
            <a:off x="4472533" y="2851867"/>
            <a:ext cx="7083600" cy="1473200"/>
          </a:xfrm>
          <a:prstGeom prst="rect">
            <a:avLst/>
          </a:prstGeom>
          <a:ln>
            <a:noFill/>
          </a:ln>
        </p:spPr>
        <p:txBody>
          <a:bodyPr spcFirstLastPara="1" wrap="square" lIns="91425" tIns="91425" rIns="91425" bIns="91425" anchor="ctr" anchorCtr="0">
            <a:noAutofit/>
          </a:bodyPr>
          <a:lstStyle>
            <a:lvl1pPr lvl="0" algn="ctr" rtl="0">
              <a:lnSpc>
                <a:spcPct val="80000"/>
              </a:lnSpc>
              <a:spcBef>
                <a:spcPts val="0"/>
              </a:spcBef>
              <a:spcAft>
                <a:spcPts val="0"/>
              </a:spcAft>
              <a:buClr>
                <a:schemeClr val="lt2"/>
              </a:buClr>
              <a:buSzPts val="5000"/>
              <a:buNone/>
              <a:defRPr sz="8000">
                <a:solidFill>
                  <a:schemeClr val="lt2"/>
                </a:solidFill>
              </a:defRPr>
            </a:lvl1pPr>
            <a:lvl2pPr lvl="1" algn="ctr" rtl="0">
              <a:lnSpc>
                <a:spcPct val="80000"/>
              </a:lnSpc>
              <a:spcBef>
                <a:spcPts val="0"/>
              </a:spcBef>
              <a:spcAft>
                <a:spcPts val="0"/>
              </a:spcAft>
              <a:buClr>
                <a:schemeClr val="accent4"/>
              </a:buClr>
              <a:buSzPts val="5000"/>
              <a:buNone/>
              <a:defRPr sz="6667">
                <a:solidFill>
                  <a:schemeClr val="accent4"/>
                </a:solidFill>
              </a:defRPr>
            </a:lvl2pPr>
            <a:lvl3pPr lvl="2" algn="ctr" rtl="0">
              <a:lnSpc>
                <a:spcPct val="80000"/>
              </a:lnSpc>
              <a:spcBef>
                <a:spcPts val="0"/>
              </a:spcBef>
              <a:spcAft>
                <a:spcPts val="0"/>
              </a:spcAft>
              <a:buClr>
                <a:schemeClr val="accent4"/>
              </a:buClr>
              <a:buSzPts val="5000"/>
              <a:buNone/>
              <a:defRPr sz="6667">
                <a:solidFill>
                  <a:schemeClr val="accent4"/>
                </a:solidFill>
              </a:defRPr>
            </a:lvl3pPr>
            <a:lvl4pPr lvl="3" algn="ctr" rtl="0">
              <a:lnSpc>
                <a:spcPct val="80000"/>
              </a:lnSpc>
              <a:spcBef>
                <a:spcPts val="0"/>
              </a:spcBef>
              <a:spcAft>
                <a:spcPts val="0"/>
              </a:spcAft>
              <a:buClr>
                <a:schemeClr val="accent4"/>
              </a:buClr>
              <a:buSzPts val="5000"/>
              <a:buNone/>
              <a:defRPr sz="6667">
                <a:solidFill>
                  <a:schemeClr val="accent4"/>
                </a:solidFill>
              </a:defRPr>
            </a:lvl4pPr>
            <a:lvl5pPr lvl="4" algn="ctr" rtl="0">
              <a:lnSpc>
                <a:spcPct val="80000"/>
              </a:lnSpc>
              <a:spcBef>
                <a:spcPts val="0"/>
              </a:spcBef>
              <a:spcAft>
                <a:spcPts val="0"/>
              </a:spcAft>
              <a:buClr>
                <a:schemeClr val="accent4"/>
              </a:buClr>
              <a:buSzPts val="5000"/>
              <a:buNone/>
              <a:defRPr sz="6667">
                <a:solidFill>
                  <a:schemeClr val="accent4"/>
                </a:solidFill>
              </a:defRPr>
            </a:lvl5pPr>
            <a:lvl6pPr lvl="5" algn="ctr" rtl="0">
              <a:lnSpc>
                <a:spcPct val="80000"/>
              </a:lnSpc>
              <a:spcBef>
                <a:spcPts val="0"/>
              </a:spcBef>
              <a:spcAft>
                <a:spcPts val="0"/>
              </a:spcAft>
              <a:buClr>
                <a:schemeClr val="accent4"/>
              </a:buClr>
              <a:buSzPts val="5000"/>
              <a:buNone/>
              <a:defRPr sz="6667">
                <a:solidFill>
                  <a:schemeClr val="accent4"/>
                </a:solidFill>
              </a:defRPr>
            </a:lvl6pPr>
            <a:lvl7pPr lvl="6" algn="ctr" rtl="0">
              <a:lnSpc>
                <a:spcPct val="80000"/>
              </a:lnSpc>
              <a:spcBef>
                <a:spcPts val="0"/>
              </a:spcBef>
              <a:spcAft>
                <a:spcPts val="0"/>
              </a:spcAft>
              <a:buClr>
                <a:schemeClr val="accent4"/>
              </a:buClr>
              <a:buSzPts val="5000"/>
              <a:buNone/>
              <a:defRPr sz="6667">
                <a:solidFill>
                  <a:schemeClr val="accent4"/>
                </a:solidFill>
              </a:defRPr>
            </a:lvl7pPr>
            <a:lvl8pPr lvl="7" algn="ctr" rtl="0">
              <a:lnSpc>
                <a:spcPct val="80000"/>
              </a:lnSpc>
              <a:spcBef>
                <a:spcPts val="0"/>
              </a:spcBef>
              <a:spcAft>
                <a:spcPts val="0"/>
              </a:spcAft>
              <a:buClr>
                <a:schemeClr val="accent4"/>
              </a:buClr>
              <a:buSzPts val="5000"/>
              <a:buNone/>
              <a:defRPr sz="6667">
                <a:solidFill>
                  <a:schemeClr val="accent4"/>
                </a:solidFill>
              </a:defRPr>
            </a:lvl8pPr>
            <a:lvl9pPr lvl="8" algn="ctr" rtl="0">
              <a:lnSpc>
                <a:spcPct val="80000"/>
              </a:lnSpc>
              <a:spcBef>
                <a:spcPts val="0"/>
              </a:spcBef>
              <a:spcAft>
                <a:spcPts val="0"/>
              </a:spcAft>
              <a:buClr>
                <a:schemeClr val="accent3"/>
              </a:buClr>
              <a:buSzPts val="5000"/>
              <a:buNone/>
              <a:defRPr sz="6667">
                <a:solidFill>
                  <a:schemeClr val="accent3"/>
                </a:solidFill>
              </a:defRPr>
            </a:lvl9pPr>
          </a:lstStyle>
          <a:p>
            <a:endParaRPr/>
          </a:p>
        </p:txBody>
      </p:sp>
      <p:sp>
        <p:nvSpPr>
          <p:cNvPr id="15" name="Google Shape;15;p3"/>
          <p:cNvSpPr txBox="1">
            <a:spLocks noGrp="1"/>
          </p:cNvSpPr>
          <p:nvPr>
            <p:ph type="title" idx="2" hasCustomPrompt="1"/>
          </p:nvPr>
        </p:nvSpPr>
        <p:spPr>
          <a:xfrm>
            <a:off x="6786867" y="913551"/>
            <a:ext cx="2454800" cy="19324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7200"/>
              <a:buNone/>
              <a:defRPr sz="20000">
                <a:solidFill>
                  <a:schemeClr val="accent6"/>
                </a:solidFill>
              </a:defRPr>
            </a:lvl1pPr>
            <a:lvl2pPr lvl="1" rtl="0">
              <a:spcBef>
                <a:spcPts val="0"/>
              </a:spcBef>
              <a:spcAft>
                <a:spcPts val="0"/>
              </a:spcAft>
              <a:buSzPts val="7200"/>
              <a:buNone/>
              <a:defRPr sz="9600"/>
            </a:lvl2pPr>
            <a:lvl3pPr lvl="2" rtl="0">
              <a:spcBef>
                <a:spcPts val="0"/>
              </a:spcBef>
              <a:spcAft>
                <a:spcPts val="0"/>
              </a:spcAft>
              <a:buSzPts val="7200"/>
              <a:buNone/>
              <a:defRPr sz="9600"/>
            </a:lvl3pPr>
            <a:lvl4pPr lvl="3" rtl="0">
              <a:spcBef>
                <a:spcPts val="0"/>
              </a:spcBef>
              <a:spcAft>
                <a:spcPts val="0"/>
              </a:spcAft>
              <a:buSzPts val="7200"/>
              <a:buNone/>
              <a:defRPr sz="9600"/>
            </a:lvl4pPr>
            <a:lvl5pPr lvl="4" rtl="0">
              <a:spcBef>
                <a:spcPts val="0"/>
              </a:spcBef>
              <a:spcAft>
                <a:spcPts val="0"/>
              </a:spcAft>
              <a:buSzPts val="7200"/>
              <a:buNone/>
              <a:defRPr sz="9600"/>
            </a:lvl5pPr>
            <a:lvl6pPr lvl="5" rtl="0">
              <a:spcBef>
                <a:spcPts val="0"/>
              </a:spcBef>
              <a:spcAft>
                <a:spcPts val="0"/>
              </a:spcAft>
              <a:buSzPts val="7200"/>
              <a:buNone/>
              <a:defRPr sz="9600"/>
            </a:lvl6pPr>
            <a:lvl7pPr lvl="6" rtl="0">
              <a:spcBef>
                <a:spcPts val="0"/>
              </a:spcBef>
              <a:spcAft>
                <a:spcPts val="0"/>
              </a:spcAft>
              <a:buSzPts val="7200"/>
              <a:buNone/>
              <a:defRPr sz="9600"/>
            </a:lvl7pPr>
            <a:lvl8pPr lvl="7" rtl="0">
              <a:spcBef>
                <a:spcPts val="0"/>
              </a:spcBef>
              <a:spcAft>
                <a:spcPts val="0"/>
              </a:spcAft>
              <a:buSzPts val="7200"/>
              <a:buNone/>
              <a:defRPr sz="9600"/>
            </a:lvl8pPr>
            <a:lvl9pPr lvl="8" rtl="0">
              <a:spcBef>
                <a:spcPts val="0"/>
              </a:spcBef>
              <a:spcAft>
                <a:spcPts val="0"/>
              </a:spcAft>
              <a:buSzPts val="7200"/>
              <a:buNone/>
              <a:defRPr sz="9600"/>
            </a:lvl9pPr>
          </a:lstStyle>
          <a:p>
            <a:r>
              <a:t>xx%</a:t>
            </a:r>
          </a:p>
        </p:txBody>
      </p:sp>
      <p:sp>
        <p:nvSpPr>
          <p:cNvPr id="16" name="Google Shape;16;p3"/>
          <p:cNvSpPr txBox="1">
            <a:spLocks noGrp="1"/>
          </p:cNvSpPr>
          <p:nvPr>
            <p:ph type="subTitle" idx="1"/>
          </p:nvPr>
        </p:nvSpPr>
        <p:spPr>
          <a:xfrm>
            <a:off x="5438467" y="4400500"/>
            <a:ext cx="5151600" cy="4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2133"/>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7" name="Google Shape;17;p3"/>
          <p:cNvGrpSpPr/>
          <p:nvPr/>
        </p:nvGrpSpPr>
        <p:grpSpPr>
          <a:xfrm>
            <a:off x="10892079" y="1790183"/>
            <a:ext cx="600541" cy="654221"/>
            <a:chOff x="8169059" y="1342637"/>
            <a:chExt cx="450406" cy="490666"/>
          </a:xfrm>
        </p:grpSpPr>
        <p:sp>
          <p:nvSpPr>
            <p:cNvPr id="18" name="Google Shape;18;p3"/>
            <p:cNvSpPr/>
            <p:nvPr/>
          </p:nvSpPr>
          <p:spPr>
            <a:xfrm>
              <a:off x="8180548" y="1363179"/>
              <a:ext cx="197981" cy="151992"/>
            </a:xfrm>
            <a:custGeom>
              <a:avLst/>
              <a:gdLst/>
              <a:ahLst/>
              <a:cxnLst/>
              <a:rect l="l" t="t" r="r" b="b"/>
              <a:pathLst>
                <a:path w="6014" h="4617" extrusionOk="0">
                  <a:moveTo>
                    <a:pt x="2444" y="0"/>
                  </a:moveTo>
                  <a:cubicBezTo>
                    <a:pt x="1891" y="0"/>
                    <a:pt x="1349" y="203"/>
                    <a:pt x="950" y="661"/>
                  </a:cubicBezTo>
                  <a:cubicBezTo>
                    <a:pt x="0" y="1832"/>
                    <a:pt x="253" y="3321"/>
                    <a:pt x="1109" y="4366"/>
                  </a:cubicBezTo>
                  <a:lnTo>
                    <a:pt x="1109" y="4397"/>
                  </a:lnTo>
                  <a:cubicBezTo>
                    <a:pt x="1151" y="4397"/>
                    <a:pt x="1207" y="4383"/>
                    <a:pt x="1268" y="4383"/>
                  </a:cubicBezTo>
                  <a:cubicBezTo>
                    <a:pt x="1299" y="4383"/>
                    <a:pt x="1330" y="4387"/>
                    <a:pt x="1362" y="4397"/>
                  </a:cubicBezTo>
                  <a:cubicBezTo>
                    <a:pt x="1702" y="4548"/>
                    <a:pt x="2050" y="4616"/>
                    <a:pt x="2391" y="4616"/>
                  </a:cubicBezTo>
                  <a:cubicBezTo>
                    <a:pt x="4336" y="4616"/>
                    <a:pt x="6013" y="2395"/>
                    <a:pt x="4180" y="724"/>
                  </a:cubicBezTo>
                  <a:cubicBezTo>
                    <a:pt x="3724" y="267"/>
                    <a:pt x="3077" y="0"/>
                    <a:pt x="244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9" name="Google Shape;19;p3"/>
            <p:cNvSpPr/>
            <p:nvPr/>
          </p:nvSpPr>
          <p:spPr>
            <a:xfrm>
              <a:off x="8169059" y="1342637"/>
              <a:ext cx="207495" cy="195446"/>
            </a:xfrm>
            <a:custGeom>
              <a:avLst/>
              <a:gdLst/>
              <a:ahLst/>
              <a:cxnLst/>
              <a:rect l="l" t="t" r="r" b="b"/>
              <a:pathLst>
                <a:path w="6303" h="5937" extrusionOk="0">
                  <a:moveTo>
                    <a:pt x="2887" y="705"/>
                  </a:moveTo>
                  <a:cubicBezTo>
                    <a:pt x="3466" y="705"/>
                    <a:pt x="4074" y="953"/>
                    <a:pt x="4529" y="1380"/>
                  </a:cubicBezTo>
                  <a:cubicBezTo>
                    <a:pt x="5385" y="2171"/>
                    <a:pt x="5575" y="3153"/>
                    <a:pt x="4973" y="4040"/>
                  </a:cubicBezTo>
                  <a:cubicBezTo>
                    <a:pt x="4530" y="4692"/>
                    <a:pt x="3694" y="5207"/>
                    <a:pt x="2765" y="5207"/>
                  </a:cubicBezTo>
                  <a:cubicBezTo>
                    <a:pt x="2432" y="5207"/>
                    <a:pt x="2086" y="5141"/>
                    <a:pt x="1743" y="4990"/>
                  </a:cubicBezTo>
                  <a:cubicBezTo>
                    <a:pt x="1695" y="4958"/>
                    <a:pt x="1655" y="4942"/>
                    <a:pt x="1620" y="4942"/>
                  </a:cubicBezTo>
                  <a:cubicBezTo>
                    <a:pt x="1584" y="4942"/>
                    <a:pt x="1553" y="4958"/>
                    <a:pt x="1521" y="4990"/>
                  </a:cubicBezTo>
                  <a:cubicBezTo>
                    <a:pt x="729" y="4040"/>
                    <a:pt x="349" y="2488"/>
                    <a:pt x="1331" y="1348"/>
                  </a:cubicBezTo>
                  <a:cubicBezTo>
                    <a:pt x="1711" y="936"/>
                    <a:pt x="2123" y="715"/>
                    <a:pt x="2693" y="715"/>
                  </a:cubicBezTo>
                  <a:cubicBezTo>
                    <a:pt x="2757" y="708"/>
                    <a:pt x="2822" y="705"/>
                    <a:pt x="2887" y="705"/>
                  </a:cubicBezTo>
                  <a:close/>
                  <a:moveTo>
                    <a:pt x="2840" y="1"/>
                  </a:moveTo>
                  <a:cubicBezTo>
                    <a:pt x="2185" y="1"/>
                    <a:pt x="1533" y="227"/>
                    <a:pt x="1014" y="746"/>
                  </a:cubicBezTo>
                  <a:cubicBezTo>
                    <a:pt x="349" y="1380"/>
                    <a:pt x="1" y="2456"/>
                    <a:pt x="127" y="3406"/>
                  </a:cubicBezTo>
                  <a:cubicBezTo>
                    <a:pt x="191" y="4230"/>
                    <a:pt x="571" y="4863"/>
                    <a:pt x="1236" y="5243"/>
                  </a:cubicBezTo>
                  <a:cubicBezTo>
                    <a:pt x="1268" y="5243"/>
                    <a:pt x="1268" y="5306"/>
                    <a:pt x="1299" y="5306"/>
                  </a:cubicBezTo>
                  <a:cubicBezTo>
                    <a:pt x="1299" y="5370"/>
                    <a:pt x="1331" y="5497"/>
                    <a:pt x="1426" y="5528"/>
                  </a:cubicBezTo>
                  <a:cubicBezTo>
                    <a:pt x="1458" y="5592"/>
                    <a:pt x="1489" y="5592"/>
                    <a:pt x="1553" y="5623"/>
                  </a:cubicBezTo>
                  <a:cubicBezTo>
                    <a:pt x="1956" y="5839"/>
                    <a:pt x="2389" y="5937"/>
                    <a:pt x="2822" y="5937"/>
                  </a:cubicBezTo>
                  <a:cubicBezTo>
                    <a:pt x="3784" y="5937"/>
                    <a:pt x="4741" y="5457"/>
                    <a:pt x="5353" y="4736"/>
                  </a:cubicBezTo>
                  <a:cubicBezTo>
                    <a:pt x="6303" y="3596"/>
                    <a:pt x="6145" y="1918"/>
                    <a:pt x="4973" y="873"/>
                  </a:cubicBezTo>
                  <a:cubicBezTo>
                    <a:pt x="4814" y="715"/>
                    <a:pt x="4593" y="556"/>
                    <a:pt x="4403" y="429"/>
                  </a:cubicBezTo>
                  <a:cubicBezTo>
                    <a:pt x="3929" y="157"/>
                    <a:pt x="3383" y="1"/>
                    <a:pt x="284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0" name="Google Shape;20;p3"/>
            <p:cNvSpPr/>
            <p:nvPr/>
          </p:nvSpPr>
          <p:spPr>
            <a:xfrm>
              <a:off x="8222224" y="1466216"/>
              <a:ext cx="71996" cy="26204"/>
            </a:xfrm>
            <a:custGeom>
              <a:avLst/>
              <a:gdLst/>
              <a:ahLst/>
              <a:cxnLst/>
              <a:rect l="l" t="t" r="r" b="b"/>
              <a:pathLst>
                <a:path w="2187" h="796" extrusionOk="0">
                  <a:moveTo>
                    <a:pt x="274" y="1"/>
                  </a:moveTo>
                  <a:cubicBezTo>
                    <a:pt x="215" y="1"/>
                    <a:pt x="159" y="17"/>
                    <a:pt x="128" y="32"/>
                  </a:cubicBezTo>
                  <a:lnTo>
                    <a:pt x="96" y="64"/>
                  </a:lnTo>
                  <a:cubicBezTo>
                    <a:pt x="33"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8" y="32"/>
                  </a:lnTo>
                  <a:cubicBezTo>
                    <a:pt x="1988" y="19"/>
                    <a:pt x="1954" y="12"/>
                    <a:pt x="1926" y="12"/>
                  </a:cubicBezTo>
                  <a:cubicBezTo>
                    <a:pt x="1886" y="12"/>
                    <a:pt x="1856" y="27"/>
                    <a:pt x="1838" y="64"/>
                  </a:cubicBezTo>
                  <a:cubicBezTo>
                    <a:pt x="1616" y="286"/>
                    <a:pt x="1363" y="381"/>
                    <a:pt x="1078" y="381"/>
                  </a:cubicBezTo>
                  <a:cubicBezTo>
                    <a:pt x="793" y="381"/>
                    <a:pt x="603" y="286"/>
                    <a:pt x="444" y="64"/>
                  </a:cubicBezTo>
                  <a:cubicBezTo>
                    <a:pt x="397" y="17"/>
                    <a:pt x="333" y="1"/>
                    <a:pt x="27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1" name="Google Shape;21;p3"/>
            <p:cNvSpPr/>
            <p:nvPr/>
          </p:nvSpPr>
          <p:spPr>
            <a:xfrm>
              <a:off x="8337967" y="1578766"/>
              <a:ext cx="281499" cy="254537"/>
            </a:xfrm>
            <a:custGeom>
              <a:avLst/>
              <a:gdLst/>
              <a:ahLst/>
              <a:cxnLst/>
              <a:rect l="l" t="t" r="r" b="b"/>
              <a:pathLst>
                <a:path w="8551" h="7732" extrusionOk="0">
                  <a:moveTo>
                    <a:pt x="3998" y="619"/>
                  </a:moveTo>
                  <a:cubicBezTo>
                    <a:pt x="6063" y="619"/>
                    <a:pt x="7962" y="3083"/>
                    <a:pt x="7094" y="5481"/>
                  </a:cubicBezTo>
                  <a:cubicBezTo>
                    <a:pt x="7062" y="5607"/>
                    <a:pt x="7094" y="5734"/>
                    <a:pt x="7126" y="5797"/>
                  </a:cubicBezTo>
                  <a:cubicBezTo>
                    <a:pt x="7094" y="5797"/>
                    <a:pt x="7094" y="5797"/>
                    <a:pt x="7062" y="5861"/>
                  </a:cubicBezTo>
                  <a:cubicBezTo>
                    <a:pt x="6223" y="6643"/>
                    <a:pt x="5131" y="7138"/>
                    <a:pt x="4035" y="7138"/>
                  </a:cubicBezTo>
                  <a:cubicBezTo>
                    <a:pt x="3312" y="7138"/>
                    <a:pt x="2587" y="6922"/>
                    <a:pt x="1932" y="6431"/>
                  </a:cubicBezTo>
                  <a:cubicBezTo>
                    <a:pt x="475" y="5322"/>
                    <a:pt x="634" y="3232"/>
                    <a:pt x="1679" y="1870"/>
                  </a:cubicBezTo>
                  <a:cubicBezTo>
                    <a:pt x="2376" y="987"/>
                    <a:pt x="3200" y="619"/>
                    <a:pt x="3998" y="619"/>
                  </a:cubicBezTo>
                  <a:close/>
                  <a:moveTo>
                    <a:pt x="4146" y="1"/>
                  </a:moveTo>
                  <a:cubicBezTo>
                    <a:pt x="3032" y="1"/>
                    <a:pt x="1929" y="522"/>
                    <a:pt x="1140" y="1522"/>
                  </a:cubicBezTo>
                  <a:cubicBezTo>
                    <a:pt x="950" y="1775"/>
                    <a:pt x="792" y="2060"/>
                    <a:pt x="697" y="2377"/>
                  </a:cubicBezTo>
                  <a:cubicBezTo>
                    <a:pt x="0" y="3802"/>
                    <a:pt x="95" y="5607"/>
                    <a:pt x="1394" y="6747"/>
                  </a:cubicBezTo>
                  <a:cubicBezTo>
                    <a:pt x="2104" y="7382"/>
                    <a:pt x="3160" y="7731"/>
                    <a:pt x="4203" y="7731"/>
                  </a:cubicBezTo>
                  <a:cubicBezTo>
                    <a:pt x="4462" y="7731"/>
                    <a:pt x="4720" y="7710"/>
                    <a:pt x="4972" y="7666"/>
                  </a:cubicBezTo>
                  <a:cubicBezTo>
                    <a:pt x="6017" y="7476"/>
                    <a:pt x="6872" y="6874"/>
                    <a:pt x="7284" y="6019"/>
                  </a:cubicBezTo>
                  <a:cubicBezTo>
                    <a:pt x="7284" y="5956"/>
                    <a:pt x="7347" y="5956"/>
                    <a:pt x="7347" y="5924"/>
                  </a:cubicBezTo>
                  <a:cubicBezTo>
                    <a:pt x="7442" y="5924"/>
                    <a:pt x="7569" y="5861"/>
                    <a:pt x="7664" y="5734"/>
                  </a:cubicBezTo>
                  <a:cubicBezTo>
                    <a:pt x="7696" y="5702"/>
                    <a:pt x="7727" y="5607"/>
                    <a:pt x="7727" y="5576"/>
                  </a:cubicBezTo>
                  <a:cubicBezTo>
                    <a:pt x="8551" y="3802"/>
                    <a:pt x="7664" y="1680"/>
                    <a:pt x="6239" y="667"/>
                  </a:cubicBezTo>
                  <a:cubicBezTo>
                    <a:pt x="5592" y="219"/>
                    <a:pt x="4867" y="1"/>
                    <a:pt x="414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2" name="Google Shape;22;p3"/>
            <p:cNvSpPr/>
            <p:nvPr/>
          </p:nvSpPr>
          <p:spPr>
            <a:xfrm>
              <a:off x="8504767" y="1663269"/>
              <a:ext cx="44837" cy="107418"/>
            </a:xfrm>
            <a:custGeom>
              <a:avLst/>
              <a:gdLst/>
              <a:ahLst/>
              <a:cxnLst/>
              <a:rect l="l" t="t" r="r" b="b"/>
              <a:pathLst>
                <a:path w="1362" h="3263" extrusionOk="0">
                  <a:moveTo>
                    <a:pt x="254" y="0"/>
                  </a:moveTo>
                  <a:cubicBezTo>
                    <a:pt x="95" y="32"/>
                    <a:pt x="0" y="222"/>
                    <a:pt x="159" y="380"/>
                  </a:cubicBezTo>
                  <a:cubicBezTo>
                    <a:pt x="887" y="982"/>
                    <a:pt x="1045" y="2122"/>
                    <a:pt x="317" y="2787"/>
                  </a:cubicBezTo>
                  <a:cubicBezTo>
                    <a:pt x="159" y="2945"/>
                    <a:pt x="254" y="3199"/>
                    <a:pt x="412" y="3262"/>
                  </a:cubicBezTo>
                  <a:cubicBezTo>
                    <a:pt x="539" y="3262"/>
                    <a:pt x="602" y="3262"/>
                    <a:pt x="634" y="3199"/>
                  </a:cubicBezTo>
                  <a:cubicBezTo>
                    <a:pt x="1109" y="2755"/>
                    <a:pt x="1362" y="2090"/>
                    <a:pt x="1267" y="1425"/>
                  </a:cubicBezTo>
                  <a:cubicBezTo>
                    <a:pt x="1204" y="824"/>
                    <a:pt x="887" y="317"/>
                    <a:pt x="349" y="32"/>
                  </a:cubicBezTo>
                  <a:cubicBezTo>
                    <a:pt x="317" y="0"/>
                    <a:pt x="285" y="0"/>
                    <a:pt x="25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3" name="Google Shape;23;p3"/>
            <p:cNvSpPr/>
            <p:nvPr/>
          </p:nvSpPr>
          <p:spPr>
            <a:xfrm>
              <a:off x="8355677" y="1598089"/>
              <a:ext cx="245452" cy="214013"/>
            </a:xfrm>
            <a:custGeom>
              <a:avLst/>
              <a:gdLst/>
              <a:ahLst/>
              <a:cxnLst/>
              <a:rect l="l" t="t" r="r" b="b"/>
              <a:pathLst>
                <a:path w="7456" h="6501" extrusionOk="0">
                  <a:moveTo>
                    <a:pt x="4783" y="1980"/>
                  </a:moveTo>
                  <a:cubicBezTo>
                    <a:pt x="4814" y="1980"/>
                    <a:pt x="4909" y="1980"/>
                    <a:pt x="4941" y="2012"/>
                  </a:cubicBezTo>
                  <a:cubicBezTo>
                    <a:pt x="6113" y="2645"/>
                    <a:pt x="6113" y="4355"/>
                    <a:pt x="5226" y="5210"/>
                  </a:cubicBezTo>
                  <a:cubicBezTo>
                    <a:pt x="5174" y="5263"/>
                    <a:pt x="5112" y="5286"/>
                    <a:pt x="5056" y="5286"/>
                  </a:cubicBezTo>
                  <a:cubicBezTo>
                    <a:pt x="5011" y="5286"/>
                    <a:pt x="4969" y="5271"/>
                    <a:pt x="4941" y="5242"/>
                  </a:cubicBezTo>
                  <a:cubicBezTo>
                    <a:pt x="4783" y="5179"/>
                    <a:pt x="4656" y="4925"/>
                    <a:pt x="4846" y="4767"/>
                  </a:cubicBezTo>
                  <a:cubicBezTo>
                    <a:pt x="5574" y="4102"/>
                    <a:pt x="5416" y="2962"/>
                    <a:pt x="4688" y="2360"/>
                  </a:cubicBezTo>
                  <a:cubicBezTo>
                    <a:pt x="4529" y="2233"/>
                    <a:pt x="4624" y="2043"/>
                    <a:pt x="4783" y="1980"/>
                  </a:cubicBezTo>
                  <a:close/>
                  <a:moveTo>
                    <a:pt x="3505" y="0"/>
                  </a:moveTo>
                  <a:cubicBezTo>
                    <a:pt x="2706" y="0"/>
                    <a:pt x="1879" y="369"/>
                    <a:pt x="1172" y="1252"/>
                  </a:cubicBezTo>
                  <a:cubicBezTo>
                    <a:pt x="159" y="2614"/>
                    <a:pt x="1" y="4704"/>
                    <a:pt x="1457" y="5780"/>
                  </a:cubicBezTo>
                  <a:cubicBezTo>
                    <a:pt x="2097" y="6282"/>
                    <a:pt x="2812" y="6501"/>
                    <a:pt x="3529" y="6501"/>
                  </a:cubicBezTo>
                  <a:cubicBezTo>
                    <a:pt x="4620" y="6501"/>
                    <a:pt x="5715" y="5994"/>
                    <a:pt x="6556" y="5210"/>
                  </a:cubicBezTo>
                  <a:cubicBezTo>
                    <a:pt x="6588" y="5210"/>
                    <a:pt x="6588" y="5210"/>
                    <a:pt x="6619" y="5179"/>
                  </a:cubicBezTo>
                  <a:cubicBezTo>
                    <a:pt x="6556" y="5084"/>
                    <a:pt x="6556" y="4989"/>
                    <a:pt x="6588" y="4862"/>
                  </a:cubicBezTo>
                  <a:cubicBezTo>
                    <a:pt x="7456" y="2464"/>
                    <a:pt x="5573" y="0"/>
                    <a:pt x="350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
        <p:nvSpPr>
          <p:cNvPr id="24" name="Google Shape;24;p3"/>
          <p:cNvSpPr/>
          <p:nvPr/>
        </p:nvSpPr>
        <p:spPr>
          <a:xfrm rot="5400000">
            <a:off x="6047839" y="-640957"/>
            <a:ext cx="94931" cy="12191456"/>
          </a:xfrm>
          <a:custGeom>
            <a:avLst/>
            <a:gdLst/>
            <a:ahLst/>
            <a:cxnLst/>
            <a:rect l="l" t="t" r="r" b="b"/>
            <a:pathLst>
              <a:path w="4054" h="202673" extrusionOk="0">
                <a:moveTo>
                  <a:pt x="1451" y="202673"/>
                </a:moveTo>
                <a:cubicBezTo>
                  <a:pt x="1451" y="183521"/>
                  <a:pt x="-151" y="163994"/>
                  <a:pt x="3861" y="145267"/>
                </a:cubicBezTo>
                <a:cubicBezTo>
                  <a:pt x="4637" y="141647"/>
                  <a:pt x="1422" y="138211"/>
                  <a:pt x="1013" y="134531"/>
                </a:cubicBezTo>
                <a:cubicBezTo>
                  <a:pt x="497" y="129889"/>
                  <a:pt x="3939" y="125369"/>
                  <a:pt x="3423" y="120727"/>
                </a:cubicBezTo>
                <a:cubicBezTo>
                  <a:pt x="2676" y="114001"/>
                  <a:pt x="340" y="107303"/>
                  <a:pt x="1013" y="100569"/>
                </a:cubicBezTo>
                <a:cubicBezTo>
                  <a:pt x="1563" y="95071"/>
                  <a:pt x="3814" y="89629"/>
                  <a:pt x="3204" y="84137"/>
                </a:cubicBezTo>
                <a:cubicBezTo>
                  <a:pt x="2588" y="78590"/>
                  <a:pt x="241" y="72934"/>
                  <a:pt x="1451" y="67485"/>
                </a:cubicBezTo>
                <a:cubicBezTo>
                  <a:pt x="4334" y="54507"/>
                  <a:pt x="4444" y="40391"/>
                  <a:pt x="794" y="27607"/>
                </a:cubicBezTo>
                <a:cubicBezTo>
                  <a:pt x="-1739" y="18736"/>
                  <a:pt x="2766" y="9226"/>
                  <a:pt x="2766" y="0"/>
                </a:cubicBezTo>
              </a:path>
            </a:pathLst>
          </a:custGeom>
          <a:noFill/>
          <a:ln w="28575" cap="flat" cmpd="sng">
            <a:solidFill>
              <a:schemeClr val="dk1"/>
            </a:solidFill>
            <a:prstDash val="solid"/>
            <a:round/>
            <a:headEnd type="none" w="med" len="med"/>
            <a:tailEnd type="none" w="med" len="med"/>
          </a:ln>
        </p:spPr>
      </p:sp>
    </p:spTree>
    <p:extLst>
      <p:ext uri="{BB962C8B-B14F-4D97-AF65-F5344CB8AC3E}">
        <p14:creationId xmlns:p14="http://schemas.microsoft.com/office/powerpoint/2010/main" val="42381144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14317" y="740367"/>
            <a:ext cx="105556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Google Shape;27;p4"/>
          <p:cNvSpPr txBox="1">
            <a:spLocks noGrp="1"/>
          </p:cNvSpPr>
          <p:nvPr>
            <p:ph type="body" idx="1"/>
          </p:nvPr>
        </p:nvSpPr>
        <p:spPr>
          <a:xfrm>
            <a:off x="814000" y="1754735"/>
            <a:ext cx="10555600" cy="4583600"/>
          </a:xfrm>
          <a:prstGeom prst="rect">
            <a:avLst/>
          </a:prstGeom>
        </p:spPr>
        <p:txBody>
          <a:bodyPr spcFirstLastPara="1" wrap="square" lIns="91425" tIns="91425" rIns="91425" bIns="91425" anchor="t" anchorCtr="0">
            <a:noAutofit/>
          </a:bodyPr>
          <a:lstStyle>
            <a:lvl1pPr marL="609585" lvl="0" indent="-423323" rtl="0">
              <a:lnSpc>
                <a:spcPct val="100000"/>
              </a:lnSpc>
              <a:spcBef>
                <a:spcPts val="0"/>
              </a:spcBef>
              <a:spcAft>
                <a:spcPts val="0"/>
              </a:spcAft>
              <a:buClr>
                <a:schemeClr val="dk2"/>
              </a:buClr>
              <a:buSzPts val="1400"/>
              <a:buChar char="●"/>
              <a:defRPr sz="1467">
                <a:solidFill>
                  <a:schemeClr val="dk1"/>
                </a:solidFill>
              </a:defRPr>
            </a:lvl1pPr>
            <a:lvl2pPr marL="1219170" lvl="1" indent="-423323" rtl="0">
              <a:lnSpc>
                <a:spcPct val="100000"/>
              </a:lnSpc>
              <a:spcBef>
                <a:spcPts val="2133"/>
              </a:spcBef>
              <a:spcAft>
                <a:spcPts val="0"/>
              </a:spcAft>
              <a:buClr>
                <a:schemeClr val="dk1"/>
              </a:buClr>
              <a:buSzPts val="1400"/>
              <a:buChar char="○"/>
              <a:defRPr>
                <a:solidFill>
                  <a:schemeClr val="dk1"/>
                </a:solidFill>
              </a:defRPr>
            </a:lvl2pPr>
            <a:lvl3pPr marL="1828754" lvl="2" indent="-423323" rtl="0">
              <a:lnSpc>
                <a:spcPct val="100000"/>
              </a:lnSpc>
              <a:spcBef>
                <a:spcPts val="2133"/>
              </a:spcBef>
              <a:spcAft>
                <a:spcPts val="0"/>
              </a:spcAft>
              <a:buClr>
                <a:schemeClr val="dk1"/>
              </a:buClr>
              <a:buSzPts val="1400"/>
              <a:buChar char="■"/>
              <a:defRPr>
                <a:solidFill>
                  <a:schemeClr val="dk1"/>
                </a:solidFill>
              </a:defRPr>
            </a:lvl3pPr>
            <a:lvl4pPr marL="2438339" lvl="3" indent="-423323" rtl="0">
              <a:lnSpc>
                <a:spcPct val="100000"/>
              </a:lnSpc>
              <a:spcBef>
                <a:spcPts val="2133"/>
              </a:spcBef>
              <a:spcAft>
                <a:spcPts val="0"/>
              </a:spcAft>
              <a:buClr>
                <a:schemeClr val="dk1"/>
              </a:buClr>
              <a:buSzPts val="1400"/>
              <a:buChar char="●"/>
              <a:defRPr>
                <a:solidFill>
                  <a:schemeClr val="dk1"/>
                </a:solidFill>
              </a:defRPr>
            </a:lvl4pPr>
            <a:lvl5pPr marL="3047924" lvl="4" indent="-423323" rtl="0">
              <a:lnSpc>
                <a:spcPct val="100000"/>
              </a:lnSpc>
              <a:spcBef>
                <a:spcPts val="2133"/>
              </a:spcBef>
              <a:spcAft>
                <a:spcPts val="0"/>
              </a:spcAft>
              <a:buClr>
                <a:schemeClr val="dk1"/>
              </a:buClr>
              <a:buSzPts val="1400"/>
              <a:buChar char="○"/>
              <a:defRPr>
                <a:solidFill>
                  <a:schemeClr val="dk1"/>
                </a:solidFill>
              </a:defRPr>
            </a:lvl5pPr>
            <a:lvl6pPr marL="3657509" lvl="5" indent="-423323" rtl="0">
              <a:lnSpc>
                <a:spcPct val="100000"/>
              </a:lnSpc>
              <a:spcBef>
                <a:spcPts val="2133"/>
              </a:spcBef>
              <a:spcAft>
                <a:spcPts val="0"/>
              </a:spcAft>
              <a:buClr>
                <a:schemeClr val="dk1"/>
              </a:buClr>
              <a:buSzPts val="1400"/>
              <a:buChar char="■"/>
              <a:defRPr>
                <a:solidFill>
                  <a:schemeClr val="dk1"/>
                </a:solidFill>
              </a:defRPr>
            </a:lvl6pPr>
            <a:lvl7pPr marL="4267093" lvl="6" indent="-423323" rtl="0">
              <a:lnSpc>
                <a:spcPct val="100000"/>
              </a:lnSpc>
              <a:spcBef>
                <a:spcPts val="2133"/>
              </a:spcBef>
              <a:spcAft>
                <a:spcPts val="0"/>
              </a:spcAft>
              <a:buClr>
                <a:schemeClr val="dk1"/>
              </a:buClr>
              <a:buSzPts val="1400"/>
              <a:buChar char="●"/>
              <a:defRPr>
                <a:solidFill>
                  <a:schemeClr val="dk1"/>
                </a:solidFill>
              </a:defRPr>
            </a:lvl7pPr>
            <a:lvl8pPr marL="4876678" lvl="7" indent="-423323" rtl="0">
              <a:lnSpc>
                <a:spcPct val="100000"/>
              </a:lnSpc>
              <a:spcBef>
                <a:spcPts val="2133"/>
              </a:spcBef>
              <a:spcAft>
                <a:spcPts val="0"/>
              </a:spcAft>
              <a:buClr>
                <a:schemeClr val="dk1"/>
              </a:buClr>
              <a:buSzPts val="1400"/>
              <a:buChar char="○"/>
              <a:defRPr>
                <a:solidFill>
                  <a:schemeClr val="dk1"/>
                </a:solidFill>
              </a:defRPr>
            </a:lvl8pPr>
            <a:lvl9pPr marL="5486263" lvl="8" indent="-423323" rtl="0">
              <a:lnSpc>
                <a:spcPct val="100000"/>
              </a:lnSpc>
              <a:spcBef>
                <a:spcPts val="2133"/>
              </a:spcBef>
              <a:spcAft>
                <a:spcPts val="2133"/>
              </a:spcAft>
              <a:buClr>
                <a:schemeClr val="dk1"/>
              </a:buClr>
              <a:buSzPts val="1400"/>
              <a:buChar char="■"/>
              <a:defRPr>
                <a:solidFill>
                  <a:schemeClr val="dk1"/>
                </a:solidFill>
              </a:defRPr>
            </a:lvl9pPr>
          </a:lstStyle>
          <a:p>
            <a:endParaRPr/>
          </a:p>
        </p:txBody>
      </p:sp>
      <p:grpSp>
        <p:nvGrpSpPr>
          <p:cNvPr id="28" name="Google Shape;28;p4"/>
          <p:cNvGrpSpPr/>
          <p:nvPr/>
        </p:nvGrpSpPr>
        <p:grpSpPr>
          <a:xfrm>
            <a:off x="695865" y="677494"/>
            <a:ext cx="10784815" cy="742103"/>
            <a:chOff x="521898" y="508120"/>
            <a:chExt cx="8088611" cy="556577"/>
          </a:xfrm>
        </p:grpSpPr>
        <p:sp>
          <p:nvSpPr>
            <p:cNvPr id="29" name="Google Shape;29;p4"/>
            <p:cNvSpPr/>
            <p:nvPr/>
          </p:nvSpPr>
          <p:spPr>
            <a:xfrm>
              <a:off x="8399051" y="893521"/>
              <a:ext cx="201282" cy="150760"/>
            </a:xfrm>
            <a:custGeom>
              <a:avLst/>
              <a:gdLst/>
              <a:ahLst/>
              <a:cxnLst/>
              <a:rect l="l" t="t" r="r" b="b"/>
              <a:pathLst>
                <a:path w="6251" h="4682" extrusionOk="0">
                  <a:moveTo>
                    <a:pt x="4508" y="0"/>
                  </a:moveTo>
                  <a:cubicBezTo>
                    <a:pt x="4477" y="64"/>
                    <a:pt x="4413" y="64"/>
                    <a:pt x="4318" y="64"/>
                  </a:cubicBezTo>
                  <a:cubicBezTo>
                    <a:pt x="4174" y="40"/>
                    <a:pt x="4032" y="28"/>
                    <a:pt x="3892" y="28"/>
                  </a:cubicBezTo>
                  <a:cubicBezTo>
                    <a:pt x="1605" y="28"/>
                    <a:pt x="1" y="3056"/>
                    <a:pt x="2418" y="4339"/>
                  </a:cubicBezTo>
                  <a:cubicBezTo>
                    <a:pt x="2820" y="4563"/>
                    <a:pt x="3278" y="4682"/>
                    <a:pt x="3726" y="4682"/>
                  </a:cubicBezTo>
                  <a:cubicBezTo>
                    <a:pt x="4481" y="4682"/>
                    <a:pt x="5208" y="4345"/>
                    <a:pt x="5585" y="3610"/>
                  </a:cubicBezTo>
                  <a:cubicBezTo>
                    <a:pt x="6250" y="2280"/>
                    <a:pt x="5617" y="855"/>
                    <a:pt x="4540" y="32"/>
                  </a:cubicBezTo>
                  <a:cubicBezTo>
                    <a:pt x="4508" y="32"/>
                    <a:pt x="4508" y="0"/>
                    <a:pt x="450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0" name="Google Shape;30;p4"/>
            <p:cNvSpPr/>
            <p:nvPr/>
          </p:nvSpPr>
          <p:spPr>
            <a:xfrm>
              <a:off x="8404493" y="874040"/>
              <a:ext cx="206016" cy="190656"/>
            </a:xfrm>
            <a:custGeom>
              <a:avLst/>
              <a:gdLst/>
              <a:ahLst/>
              <a:cxnLst/>
              <a:rect l="l" t="t" r="r" b="b"/>
              <a:pathLst>
                <a:path w="6398" h="5921" extrusionOk="0">
                  <a:moveTo>
                    <a:pt x="4339" y="669"/>
                  </a:moveTo>
                  <a:cubicBezTo>
                    <a:pt x="5353" y="1429"/>
                    <a:pt x="6050" y="2822"/>
                    <a:pt x="5385" y="4152"/>
                  </a:cubicBezTo>
                  <a:cubicBezTo>
                    <a:pt x="5131" y="4627"/>
                    <a:pt x="4751" y="4944"/>
                    <a:pt x="4213" y="5102"/>
                  </a:cubicBezTo>
                  <a:cubicBezTo>
                    <a:pt x="3983" y="5183"/>
                    <a:pt x="3744" y="5221"/>
                    <a:pt x="3504" y="5221"/>
                  </a:cubicBezTo>
                  <a:cubicBezTo>
                    <a:pt x="3082" y="5221"/>
                    <a:pt x="2653" y="5102"/>
                    <a:pt x="2249" y="4880"/>
                  </a:cubicBezTo>
                  <a:cubicBezTo>
                    <a:pt x="1268" y="4310"/>
                    <a:pt x="856" y="3424"/>
                    <a:pt x="1204" y="2410"/>
                  </a:cubicBezTo>
                  <a:cubicBezTo>
                    <a:pt x="1538" y="1521"/>
                    <a:pt x="2456" y="681"/>
                    <a:pt x="3639" y="681"/>
                  </a:cubicBezTo>
                  <a:cubicBezTo>
                    <a:pt x="3805" y="681"/>
                    <a:pt x="3975" y="697"/>
                    <a:pt x="4149" y="732"/>
                  </a:cubicBezTo>
                  <a:cubicBezTo>
                    <a:pt x="4244" y="732"/>
                    <a:pt x="4308" y="732"/>
                    <a:pt x="4339" y="669"/>
                  </a:cubicBezTo>
                  <a:close/>
                  <a:moveTo>
                    <a:pt x="3448" y="1"/>
                  </a:moveTo>
                  <a:cubicBezTo>
                    <a:pt x="2253" y="1"/>
                    <a:pt x="1170" y="832"/>
                    <a:pt x="666" y="1840"/>
                  </a:cubicBezTo>
                  <a:cubicBezTo>
                    <a:pt x="1" y="3170"/>
                    <a:pt x="539" y="4754"/>
                    <a:pt x="1933" y="5514"/>
                  </a:cubicBezTo>
                  <a:cubicBezTo>
                    <a:pt x="2123" y="5641"/>
                    <a:pt x="2376" y="5704"/>
                    <a:pt x="2598" y="5799"/>
                  </a:cubicBezTo>
                  <a:cubicBezTo>
                    <a:pt x="2892" y="5879"/>
                    <a:pt x="3197" y="5920"/>
                    <a:pt x="3500" y="5920"/>
                  </a:cubicBezTo>
                  <a:cubicBezTo>
                    <a:pt x="4400" y="5920"/>
                    <a:pt x="5283" y="5552"/>
                    <a:pt x="5828" y="4722"/>
                  </a:cubicBezTo>
                  <a:cubicBezTo>
                    <a:pt x="6335" y="3930"/>
                    <a:pt x="6398" y="2822"/>
                    <a:pt x="6081" y="1872"/>
                  </a:cubicBezTo>
                  <a:cubicBezTo>
                    <a:pt x="5828" y="1080"/>
                    <a:pt x="5258" y="574"/>
                    <a:pt x="4593" y="320"/>
                  </a:cubicBezTo>
                  <a:lnTo>
                    <a:pt x="4498" y="320"/>
                  </a:lnTo>
                  <a:cubicBezTo>
                    <a:pt x="4498" y="257"/>
                    <a:pt x="4434" y="162"/>
                    <a:pt x="4308" y="130"/>
                  </a:cubicBezTo>
                  <a:cubicBezTo>
                    <a:pt x="4276" y="130"/>
                    <a:pt x="4244" y="98"/>
                    <a:pt x="4149" y="98"/>
                  </a:cubicBezTo>
                  <a:cubicBezTo>
                    <a:pt x="3914" y="32"/>
                    <a:pt x="3679" y="1"/>
                    <a:pt x="344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1" name="Google Shape;31;p4"/>
            <p:cNvSpPr/>
            <p:nvPr/>
          </p:nvSpPr>
          <p:spPr>
            <a:xfrm>
              <a:off x="8481998" y="917188"/>
              <a:ext cx="67330" cy="32425"/>
            </a:xfrm>
            <a:custGeom>
              <a:avLst/>
              <a:gdLst/>
              <a:ahLst/>
              <a:cxnLst/>
              <a:rect l="l" t="t" r="r" b="b"/>
              <a:pathLst>
                <a:path w="2091" h="1007" extrusionOk="0">
                  <a:moveTo>
                    <a:pt x="1166" y="0"/>
                  </a:moveTo>
                  <a:cubicBezTo>
                    <a:pt x="1037" y="0"/>
                    <a:pt x="909" y="18"/>
                    <a:pt x="792" y="57"/>
                  </a:cubicBezTo>
                  <a:cubicBezTo>
                    <a:pt x="444" y="184"/>
                    <a:pt x="159" y="405"/>
                    <a:pt x="32" y="754"/>
                  </a:cubicBezTo>
                  <a:cubicBezTo>
                    <a:pt x="1" y="880"/>
                    <a:pt x="32" y="975"/>
                    <a:pt x="127" y="1007"/>
                  </a:cubicBezTo>
                  <a:lnTo>
                    <a:pt x="159" y="1007"/>
                  </a:lnTo>
                  <a:cubicBezTo>
                    <a:pt x="222" y="1007"/>
                    <a:pt x="317" y="1007"/>
                    <a:pt x="349" y="944"/>
                  </a:cubicBezTo>
                  <a:cubicBezTo>
                    <a:pt x="507" y="690"/>
                    <a:pt x="761" y="500"/>
                    <a:pt x="1014" y="469"/>
                  </a:cubicBezTo>
                  <a:cubicBezTo>
                    <a:pt x="1082" y="452"/>
                    <a:pt x="1152" y="444"/>
                    <a:pt x="1222" y="444"/>
                  </a:cubicBezTo>
                  <a:cubicBezTo>
                    <a:pt x="1413" y="444"/>
                    <a:pt x="1603" y="503"/>
                    <a:pt x="1742" y="595"/>
                  </a:cubicBezTo>
                  <a:cubicBezTo>
                    <a:pt x="1795" y="635"/>
                    <a:pt x="1843" y="653"/>
                    <a:pt x="1887" y="653"/>
                  </a:cubicBezTo>
                  <a:cubicBezTo>
                    <a:pt x="1949" y="653"/>
                    <a:pt x="2004" y="619"/>
                    <a:pt x="2059" y="564"/>
                  </a:cubicBezTo>
                  <a:cubicBezTo>
                    <a:pt x="2059" y="564"/>
                    <a:pt x="2091" y="532"/>
                    <a:pt x="2091" y="500"/>
                  </a:cubicBezTo>
                  <a:cubicBezTo>
                    <a:pt x="2059" y="405"/>
                    <a:pt x="2059" y="342"/>
                    <a:pt x="1964" y="247"/>
                  </a:cubicBezTo>
                  <a:cubicBezTo>
                    <a:pt x="1766" y="93"/>
                    <a:pt x="1461" y="0"/>
                    <a:pt x="116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2" name="Google Shape;32;p4"/>
            <p:cNvSpPr/>
            <p:nvPr/>
          </p:nvSpPr>
          <p:spPr>
            <a:xfrm>
              <a:off x="7941556" y="657689"/>
              <a:ext cx="269224" cy="250709"/>
            </a:xfrm>
            <a:custGeom>
              <a:avLst/>
              <a:gdLst/>
              <a:ahLst/>
              <a:cxnLst/>
              <a:rect l="l" t="t" r="r" b="b"/>
              <a:pathLst>
                <a:path w="8361" h="7786" extrusionOk="0">
                  <a:moveTo>
                    <a:pt x="4405" y="612"/>
                  </a:moveTo>
                  <a:cubicBezTo>
                    <a:pt x="4861" y="612"/>
                    <a:pt x="5329" y="701"/>
                    <a:pt x="5795" y="895"/>
                  </a:cubicBezTo>
                  <a:cubicBezTo>
                    <a:pt x="7474" y="1624"/>
                    <a:pt x="7854" y="3682"/>
                    <a:pt x="7126" y="5234"/>
                  </a:cubicBezTo>
                  <a:cubicBezTo>
                    <a:pt x="6519" y="6537"/>
                    <a:pt x="5526" y="7079"/>
                    <a:pt x="4515" y="7079"/>
                  </a:cubicBezTo>
                  <a:cubicBezTo>
                    <a:pt x="2676" y="7079"/>
                    <a:pt x="779" y="5286"/>
                    <a:pt x="1045" y="3017"/>
                  </a:cubicBezTo>
                  <a:cubicBezTo>
                    <a:pt x="1045" y="2891"/>
                    <a:pt x="982" y="2796"/>
                    <a:pt x="918" y="2732"/>
                  </a:cubicBezTo>
                  <a:cubicBezTo>
                    <a:pt x="918" y="2732"/>
                    <a:pt x="950" y="2732"/>
                    <a:pt x="950" y="2701"/>
                  </a:cubicBezTo>
                  <a:cubicBezTo>
                    <a:pt x="1715" y="1458"/>
                    <a:pt x="3003" y="612"/>
                    <a:pt x="4405" y="612"/>
                  </a:cubicBezTo>
                  <a:close/>
                  <a:moveTo>
                    <a:pt x="4424" y="0"/>
                  </a:moveTo>
                  <a:cubicBezTo>
                    <a:pt x="3793" y="0"/>
                    <a:pt x="3149" y="127"/>
                    <a:pt x="2565" y="389"/>
                  </a:cubicBezTo>
                  <a:cubicBezTo>
                    <a:pt x="1583" y="832"/>
                    <a:pt x="918" y="1624"/>
                    <a:pt x="665" y="2542"/>
                  </a:cubicBezTo>
                  <a:lnTo>
                    <a:pt x="665" y="2606"/>
                  </a:lnTo>
                  <a:cubicBezTo>
                    <a:pt x="570" y="2637"/>
                    <a:pt x="475" y="2732"/>
                    <a:pt x="443" y="2891"/>
                  </a:cubicBezTo>
                  <a:cubicBezTo>
                    <a:pt x="443" y="2954"/>
                    <a:pt x="412" y="3017"/>
                    <a:pt x="412" y="3081"/>
                  </a:cubicBezTo>
                  <a:cubicBezTo>
                    <a:pt x="0" y="5012"/>
                    <a:pt x="1393" y="6849"/>
                    <a:pt x="3040" y="7514"/>
                  </a:cubicBezTo>
                  <a:cubicBezTo>
                    <a:pt x="3491" y="7698"/>
                    <a:pt x="3952" y="7785"/>
                    <a:pt x="4402" y="7785"/>
                  </a:cubicBezTo>
                  <a:cubicBezTo>
                    <a:pt x="5817" y="7785"/>
                    <a:pt x="7134" y="6921"/>
                    <a:pt x="7759" y="5456"/>
                  </a:cubicBezTo>
                  <a:cubicBezTo>
                    <a:pt x="7886" y="5171"/>
                    <a:pt x="8012" y="4854"/>
                    <a:pt x="8044" y="4537"/>
                  </a:cubicBezTo>
                  <a:cubicBezTo>
                    <a:pt x="8361" y="3017"/>
                    <a:pt x="7854" y="1275"/>
                    <a:pt x="6302" y="420"/>
                  </a:cubicBezTo>
                  <a:cubicBezTo>
                    <a:pt x="5748" y="143"/>
                    <a:pt x="5093" y="0"/>
                    <a:pt x="442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3" name="Google Shape;33;p4"/>
            <p:cNvSpPr/>
            <p:nvPr/>
          </p:nvSpPr>
          <p:spPr>
            <a:xfrm>
              <a:off x="8001705" y="731362"/>
              <a:ext cx="56125" cy="101011"/>
            </a:xfrm>
            <a:custGeom>
              <a:avLst/>
              <a:gdLst/>
              <a:ahLst/>
              <a:cxnLst/>
              <a:rect l="l" t="t" r="r" b="b"/>
              <a:pathLst>
                <a:path w="1743" h="3137" extrusionOk="0">
                  <a:moveTo>
                    <a:pt x="634" y="1"/>
                  </a:moveTo>
                  <a:cubicBezTo>
                    <a:pt x="539" y="1"/>
                    <a:pt x="476" y="32"/>
                    <a:pt x="381" y="127"/>
                  </a:cubicBezTo>
                  <a:cubicBezTo>
                    <a:pt x="32" y="666"/>
                    <a:pt x="0" y="1394"/>
                    <a:pt x="222" y="2028"/>
                  </a:cubicBezTo>
                  <a:cubicBezTo>
                    <a:pt x="444" y="2566"/>
                    <a:pt x="856" y="2978"/>
                    <a:pt x="1426" y="3136"/>
                  </a:cubicBezTo>
                  <a:lnTo>
                    <a:pt x="1584" y="3136"/>
                  </a:lnTo>
                  <a:cubicBezTo>
                    <a:pt x="1711" y="3073"/>
                    <a:pt x="1742" y="2851"/>
                    <a:pt x="1584" y="2756"/>
                  </a:cubicBezTo>
                  <a:cubicBezTo>
                    <a:pt x="761" y="2344"/>
                    <a:pt x="317" y="1236"/>
                    <a:pt x="824" y="444"/>
                  </a:cubicBezTo>
                  <a:cubicBezTo>
                    <a:pt x="951" y="254"/>
                    <a:pt x="792" y="32"/>
                    <a:pt x="6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4" name="Google Shape;34;p4"/>
            <p:cNvSpPr/>
            <p:nvPr/>
          </p:nvSpPr>
          <p:spPr>
            <a:xfrm>
              <a:off x="7967283" y="678071"/>
              <a:ext cx="227171" cy="207336"/>
            </a:xfrm>
            <a:custGeom>
              <a:avLst/>
              <a:gdLst/>
              <a:ahLst/>
              <a:cxnLst/>
              <a:rect l="l" t="t" r="r" b="b"/>
              <a:pathLst>
                <a:path w="7055" h="6439" extrusionOk="0">
                  <a:moveTo>
                    <a:pt x="1640" y="1656"/>
                  </a:moveTo>
                  <a:cubicBezTo>
                    <a:pt x="1861" y="1687"/>
                    <a:pt x="2020" y="1909"/>
                    <a:pt x="1861" y="2099"/>
                  </a:cubicBezTo>
                  <a:cubicBezTo>
                    <a:pt x="1323" y="2891"/>
                    <a:pt x="1766" y="3999"/>
                    <a:pt x="2621" y="4411"/>
                  </a:cubicBezTo>
                  <a:cubicBezTo>
                    <a:pt x="2811" y="4474"/>
                    <a:pt x="2780" y="4728"/>
                    <a:pt x="2621" y="4791"/>
                  </a:cubicBezTo>
                  <a:cubicBezTo>
                    <a:pt x="2590" y="4807"/>
                    <a:pt x="2558" y="4815"/>
                    <a:pt x="2526" y="4815"/>
                  </a:cubicBezTo>
                  <a:cubicBezTo>
                    <a:pt x="2495" y="4815"/>
                    <a:pt x="2463" y="4807"/>
                    <a:pt x="2431" y="4791"/>
                  </a:cubicBezTo>
                  <a:cubicBezTo>
                    <a:pt x="1196" y="4474"/>
                    <a:pt x="753" y="2796"/>
                    <a:pt x="1418" y="1782"/>
                  </a:cubicBezTo>
                  <a:cubicBezTo>
                    <a:pt x="1513" y="1656"/>
                    <a:pt x="1576" y="1656"/>
                    <a:pt x="1640" y="1656"/>
                  </a:cubicBezTo>
                  <a:close/>
                  <a:moveTo>
                    <a:pt x="3614" y="1"/>
                  </a:moveTo>
                  <a:cubicBezTo>
                    <a:pt x="2217" y="1"/>
                    <a:pt x="940" y="872"/>
                    <a:pt x="151" y="2068"/>
                  </a:cubicBezTo>
                  <a:cubicBezTo>
                    <a:pt x="151" y="2099"/>
                    <a:pt x="119" y="2099"/>
                    <a:pt x="119" y="2099"/>
                  </a:cubicBezTo>
                  <a:cubicBezTo>
                    <a:pt x="183" y="2163"/>
                    <a:pt x="246" y="2258"/>
                    <a:pt x="246" y="2384"/>
                  </a:cubicBezTo>
                  <a:cubicBezTo>
                    <a:pt x="0" y="4636"/>
                    <a:pt x="1925" y="6438"/>
                    <a:pt x="3762" y="6438"/>
                  </a:cubicBezTo>
                  <a:cubicBezTo>
                    <a:pt x="4767" y="6438"/>
                    <a:pt x="5744" y="5900"/>
                    <a:pt x="6327" y="4601"/>
                  </a:cubicBezTo>
                  <a:cubicBezTo>
                    <a:pt x="7055" y="3049"/>
                    <a:pt x="6675" y="991"/>
                    <a:pt x="4996" y="294"/>
                  </a:cubicBezTo>
                  <a:cubicBezTo>
                    <a:pt x="4531" y="92"/>
                    <a:pt x="4066" y="1"/>
                    <a:pt x="3614"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5" name="Google Shape;35;p4"/>
            <p:cNvSpPr/>
            <p:nvPr/>
          </p:nvSpPr>
          <p:spPr>
            <a:xfrm>
              <a:off x="865632" y="528019"/>
              <a:ext cx="185569" cy="150020"/>
            </a:xfrm>
            <a:custGeom>
              <a:avLst/>
              <a:gdLst/>
              <a:ahLst/>
              <a:cxnLst/>
              <a:rect l="l" t="t" r="r" b="b"/>
              <a:pathLst>
                <a:path w="5763" h="4659" extrusionOk="0">
                  <a:moveTo>
                    <a:pt x="2682" y="0"/>
                  </a:moveTo>
                  <a:cubicBezTo>
                    <a:pt x="2355" y="0"/>
                    <a:pt x="2025" y="48"/>
                    <a:pt x="1708" y="140"/>
                  </a:cubicBezTo>
                  <a:lnTo>
                    <a:pt x="1677" y="140"/>
                  </a:lnTo>
                  <a:cubicBezTo>
                    <a:pt x="1677" y="235"/>
                    <a:pt x="1677" y="299"/>
                    <a:pt x="1582" y="330"/>
                  </a:cubicBezTo>
                  <a:cubicBezTo>
                    <a:pt x="1" y="1802"/>
                    <a:pt x="860" y="4658"/>
                    <a:pt x="2826" y="4658"/>
                  </a:cubicBezTo>
                  <a:cubicBezTo>
                    <a:pt x="3144" y="4658"/>
                    <a:pt x="3491" y="4583"/>
                    <a:pt x="3862" y="4416"/>
                  </a:cubicBezTo>
                  <a:cubicBezTo>
                    <a:pt x="4970" y="3941"/>
                    <a:pt x="5762" y="2642"/>
                    <a:pt x="5160" y="1439"/>
                  </a:cubicBezTo>
                  <a:cubicBezTo>
                    <a:pt x="4681" y="457"/>
                    <a:pt x="3695" y="0"/>
                    <a:pt x="268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6" name="Google Shape;36;p4"/>
            <p:cNvSpPr/>
            <p:nvPr/>
          </p:nvSpPr>
          <p:spPr>
            <a:xfrm>
              <a:off x="859450" y="508120"/>
              <a:ext cx="209075" cy="189819"/>
            </a:xfrm>
            <a:custGeom>
              <a:avLst/>
              <a:gdLst/>
              <a:ahLst/>
              <a:cxnLst/>
              <a:rect l="l" t="t" r="r" b="b"/>
              <a:pathLst>
                <a:path w="6493" h="5895" extrusionOk="0">
                  <a:moveTo>
                    <a:pt x="2836" y="655"/>
                  </a:moveTo>
                  <a:cubicBezTo>
                    <a:pt x="3816" y="655"/>
                    <a:pt x="4799" y="1077"/>
                    <a:pt x="5321" y="2120"/>
                  </a:cubicBezTo>
                  <a:cubicBezTo>
                    <a:pt x="5542" y="2595"/>
                    <a:pt x="5542" y="3102"/>
                    <a:pt x="5384" y="3577"/>
                  </a:cubicBezTo>
                  <a:cubicBezTo>
                    <a:pt x="5162" y="4179"/>
                    <a:pt x="4624" y="4717"/>
                    <a:pt x="3991" y="5002"/>
                  </a:cubicBezTo>
                  <a:cubicBezTo>
                    <a:pt x="3642" y="5165"/>
                    <a:pt x="3298" y="5246"/>
                    <a:pt x="2971" y="5246"/>
                  </a:cubicBezTo>
                  <a:cubicBezTo>
                    <a:pt x="2347" y="5246"/>
                    <a:pt x="1789" y="4951"/>
                    <a:pt x="1394" y="4369"/>
                  </a:cubicBezTo>
                  <a:cubicBezTo>
                    <a:pt x="792" y="3450"/>
                    <a:pt x="729" y="1993"/>
                    <a:pt x="1774" y="1012"/>
                  </a:cubicBezTo>
                  <a:cubicBezTo>
                    <a:pt x="1837" y="948"/>
                    <a:pt x="1869" y="885"/>
                    <a:pt x="1869" y="790"/>
                  </a:cubicBezTo>
                  <a:cubicBezTo>
                    <a:pt x="2179" y="703"/>
                    <a:pt x="2508" y="655"/>
                    <a:pt x="2836" y="655"/>
                  </a:cubicBezTo>
                  <a:close/>
                  <a:moveTo>
                    <a:pt x="3044" y="1"/>
                  </a:moveTo>
                  <a:cubicBezTo>
                    <a:pt x="2568" y="1"/>
                    <a:pt x="2123" y="129"/>
                    <a:pt x="1742" y="410"/>
                  </a:cubicBezTo>
                  <a:cubicBezTo>
                    <a:pt x="1710" y="410"/>
                    <a:pt x="1710" y="442"/>
                    <a:pt x="1710" y="442"/>
                  </a:cubicBezTo>
                  <a:cubicBezTo>
                    <a:pt x="1676" y="430"/>
                    <a:pt x="1641" y="423"/>
                    <a:pt x="1606" y="423"/>
                  </a:cubicBezTo>
                  <a:cubicBezTo>
                    <a:pt x="1546" y="423"/>
                    <a:pt x="1486" y="445"/>
                    <a:pt x="1425" y="505"/>
                  </a:cubicBezTo>
                  <a:cubicBezTo>
                    <a:pt x="1394" y="537"/>
                    <a:pt x="1330" y="537"/>
                    <a:pt x="1299" y="568"/>
                  </a:cubicBezTo>
                  <a:cubicBezTo>
                    <a:pt x="127" y="1487"/>
                    <a:pt x="0" y="3229"/>
                    <a:pt x="602" y="4400"/>
                  </a:cubicBezTo>
                  <a:cubicBezTo>
                    <a:pt x="1071" y="5360"/>
                    <a:pt x="1995" y="5895"/>
                    <a:pt x="3009" y="5895"/>
                  </a:cubicBezTo>
                  <a:cubicBezTo>
                    <a:pt x="3435" y="5895"/>
                    <a:pt x="3877" y="5800"/>
                    <a:pt x="4307" y="5604"/>
                  </a:cubicBezTo>
                  <a:cubicBezTo>
                    <a:pt x="4529" y="5477"/>
                    <a:pt x="4751" y="5350"/>
                    <a:pt x="4941" y="5255"/>
                  </a:cubicBezTo>
                  <a:cubicBezTo>
                    <a:pt x="5891" y="4527"/>
                    <a:pt x="6492" y="3260"/>
                    <a:pt x="6017" y="2025"/>
                  </a:cubicBezTo>
                  <a:cubicBezTo>
                    <a:pt x="5669" y="1170"/>
                    <a:pt x="4814" y="410"/>
                    <a:pt x="3896" y="125"/>
                  </a:cubicBezTo>
                  <a:cubicBezTo>
                    <a:pt x="3605" y="44"/>
                    <a:pt x="3320" y="1"/>
                    <a:pt x="304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7" name="Google Shape;37;p4"/>
            <p:cNvSpPr/>
            <p:nvPr/>
          </p:nvSpPr>
          <p:spPr>
            <a:xfrm>
              <a:off x="912483" y="550881"/>
              <a:ext cx="42858" cy="62243"/>
            </a:xfrm>
            <a:custGeom>
              <a:avLst/>
              <a:gdLst/>
              <a:ahLst/>
              <a:cxnLst/>
              <a:rect l="l" t="t" r="r" b="b"/>
              <a:pathLst>
                <a:path w="1331" h="1933" extrusionOk="0">
                  <a:moveTo>
                    <a:pt x="1014" y="0"/>
                  </a:moveTo>
                  <a:cubicBezTo>
                    <a:pt x="602" y="95"/>
                    <a:pt x="285" y="444"/>
                    <a:pt x="127" y="824"/>
                  </a:cubicBezTo>
                  <a:cubicBezTo>
                    <a:pt x="0" y="1172"/>
                    <a:pt x="63" y="1584"/>
                    <a:pt x="253" y="1869"/>
                  </a:cubicBezTo>
                  <a:cubicBezTo>
                    <a:pt x="317" y="1932"/>
                    <a:pt x="412" y="1932"/>
                    <a:pt x="475" y="1932"/>
                  </a:cubicBezTo>
                  <a:lnTo>
                    <a:pt x="538" y="1932"/>
                  </a:lnTo>
                  <a:cubicBezTo>
                    <a:pt x="570" y="1901"/>
                    <a:pt x="602" y="1806"/>
                    <a:pt x="570" y="1742"/>
                  </a:cubicBezTo>
                  <a:cubicBezTo>
                    <a:pt x="443" y="1457"/>
                    <a:pt x="443" y="1172"/>
                    <a:pt x="602" y="887"/>
                  </a:cubicBezTo>
                  <a:cubicBezTo>
                    <a:pt x="729" y="665"/>
                    <a:pt x="919" y="507"/>
                    <a:pt x="1172" y="444"/>
                  </a:cubicBezTo>
                  <a:cubicBezTo>
                    <a:pt x="1267" y="380"/>
                    <a:pt x="1330" y="285"/>
                    <a:pt x="1330" y="159"/>
                  </a:cubicBezTo>
                  <a:cubicBezTo>
                    <a:pt x="1330" y="95"/>
                    <a:pt x="1330" y="95"/>
                    <a:pt x="1267" y="64"/>
                  </a:cubicBezTo>
                  <a:cubicBezTo>
                    <a:pt x="1172" y="32"/>
                    <a:pt x="1077" y="0"/>
                    <a:pt x="101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8" name="Google Shape;38;p4"/>
            <p:cNvSpPr/>
            <p:nvPr/>
          </p:nvSpPr>
          <p:spPr>
            <a:xfrm>
              <a:off x="521898" y="653438"/>
              <a:ext cx="270287" cy="251321"/>
            </a:xfrm>
            <a:custGeom>
              <a:avLst/>
              <a:gdLst/>
              <a:ahLst/>
              <a:cxnLst/>
              <a:rect l="l" t="t" r="r" b="b"/>
              <a:pathLst>
                <a:path w="8394" h="7805" extrusionOk="0">
                  <a:moveTo>
                    <a:pt x="3864" y="645"/>
                  </a:moveTo>
                  <a:cubicBezTo>
                    <a:pt x="5078" y="645"/>
                    <a:pt x="6259" y="1476"/>
                    <a:pt x="6841" y="2547"/>
                  </a:cubicBezTo>
                  <a:cubicBezTo>
                    <a:pt x="8233" y="5103"/>
                    <a:pt x="6139" y="7051"/>
                    <a:pt x="3901" y="7051"/>
                  </a:cubicBezTo>
                  <a:cubicBezTo>
                    <a:pt x="3032" y="7051"/>
                    <a:pt x="2143" y="6758"/>
                    <a:pt x="1426" y="6094"/>
                  </a:cubicBezTo>
                  <a:cubicBezTo>
                    <a:pt x="1331" y="6031"/>
                    <a:pt x="1204" y="6031"/>
                    <a:pt x="1109" y="6031"/>
                  </a:cubicBezTo>
                  <a:lnTo>
                    <a:pt x="1109" y="5968"/>
                  </a:lnTo>
                  <a:cubicBezTo>
                    <a:pt x="413" y="4163"/>
                    <a:pt x="793" y="2041"/>
                    <a:pt x="2566" y="996"/>
                  </a:cubicBezTo>
                  <a:cubicBezTo>
                    <a:pt x="2985" y="753"/>
                    <a:pt x="3427" y="645"/>
                    <a:pt x="3864" y="645"/>
                  </a:cubicBezTo>
                  <a:close/>
                  <a:moveTo>
                    <a:pt x="3968" y="1"/>
                  </a:moveTo>
                  <a:cubicBezTo>
                    <a:pt x="3493" y="1"/>
                    <a:pt x="3008" y="103"/>
                    <a:pt x="2534" y="331"/>
                  </a:cubicBezTo>
                  <a:cubicBezTo>
                    <a:pt x="1426" y="837"/>
                    <a:pt x="508" y="1977"/>
                    <a:pt x="223" y="3244"/>
                  </a:cubicBezTo>
                  <a:cubicBezTo>
                    <a:pt x="1" y="4321"/>
                    <a:pt x="191" y="5303"/>
                    <a:pt x="824" y="6063"/>
                  </a:cubicBezTo>
                  <a:cubicBezTo>
                    <a:pt x="856" y="6094"/>
                    <a:pt x="856" y="6094"/>
                    <a:pt x="919" y="6094"/>
                  </a:cubicBezTo>
                  <a:cubicBezTo>
                    <a:pt x="856" y="6221"/>
                    <a:pt x="856" y="6348"/>
                    <a:pt x="951" y="6474"/>
                  </a:cubicBezTo>
                  <a:cubicBezTo>
                    <a:pt x="983" y="6506"/>
                    <a:pt x="1014" y="6569"/>
                    <a:pt x="1078" y="6633"/>
                  </a:cubicBezTo>
                  <a:cubicBezTo>
                    <a:pt x="1801" y="7445"/>
                    <a:pt x="2830" y="7804"/>
                    <a:pt x="3862" y="7804"/>
                  </a:cubicBezTo>
                  <a:cubicBezTo>
                    <a:pt x="4682" y="7804"/>
                    <a:pt x="5504" y="7578"/>
                    <a:pt x="6176" y="7171"/>
                  </a:cubicBezTo>
                  <a:cubicBezTo>
                    <a:pt x="7886" y="6158"/>
                    <a:pt x="8393" y="4004"/>
                    <a:pt x="7411" y="2199"/>
                  </a:cubicBezTo>
                  <a:cubicBezTo>
                    <a:pt x="7253" y="1914"/>
                    <a:pt x="7031" y="1629"/>
                    <a:pt x="6841" y="1407"/>
                  </a:cubicBezTo>
                  <a:cubicBezTo>
                    <a:pt x="6131" y="564"/>
                    <a:pt x="5079" y="1"/>
                    <a:pt x="396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9" name="Google Shape;39;p4"/>
            <p:cNvSpPr/>
            <p:nvPr/>
          </p:nvSpPr>
          <p:spPr>
            <a:xfrm>
              <a:off x="574931" y="794989"/>
              <a:ext cx="100979" cy="54032"/>
            </a:xfrm>
            <a:custGeom>
              <a:avLst/>
              <a:gdLst/>
              <a:ahLst/>
              <a:cxnLst/>
              <a:rect l="l" t="t" r="r" b="b"/>
              <a:pathLst>
                <a:path w="3136" h="1678" extrusionOk="0">
                  <a:moveTo>
                    <a:pt x="253" y="0"/>
                  </a:moveTo>
                  <a:cubicBezTo>
                    <a:pt x="175" y="0"/>
                    <a:pt x="103" y="31"/>
                    <a:pt x="64" y="83"/>
                  </a:cubicBezTo>
                  <a:cubicBezTo>
                    <a:pt x="1" y="178"/>
                    <a:pt x="1" y="242"/>
                    <a:pt x="64" y="337"/>
                  </a:cubicBezTo>
                  <a:cubicBezTo>
                    <a:pt x="286" y="907"/>
                    <a:pt x="792" y="1445"/>
                    <a:pt x="1426" y="1603"/>
                  </a:cubicBezTo>
                  <a:cubicBezTo>
                    <a:pt x="1614" y="1653"/>
                    <a:pt x="1796" y="1678"/>
                    <a:pt x="1972" y="1678"/>
                  </a:cubicBezTo>
                  <a:cubicBezTo>
                    <a:pt x="2361" y="1678"/>
                    <a:pt x="2724" y="1558"/>
                    <a:pt x="3073" y="1318"/>
                  </a:cubicBezTo>
                  <a:cubicBezTo>
                    <a:pt x="3104" y="1287"/>
                    <a:pt x="3136" y="1223"/>
                    <a:pt x="3136" y="1192"/>
                  </a:cubicBezTo>
                  <a:cubicBezTo>
                    <a:pt x="3136" y="1074"/>
                    <a:pt x="3066" y="956"/>
                    <a:pt x="2951" y="956"/>
                  </a:cubicBezTo>
                  <a:cubicBezTo>
                    <a:pt x="2912" y="956"/>
                    <a:pt x="2868" y="969"/>
                    <a:pt x="2819" y="1002"/>
                  </a:cubicBezTo>
                  <a:cubicBezTo>
                    <a:pt x="2571" y="1135"/>
                    <a:pt x="2297" y="1200"/>
                    <a:pt x="2026" y="1200"/>
                  </a:cubicBezTo>
                  <a:cubicBezTo>
                    <a:pt x="1397" y="1200"/>
                    <a:pt x="782" y="852"/>
                    <a:pt x="539" y="210"/>
                  </a:cubicBezTo>
                  <a:cubicBezTo>
                    <a:pt x="483" y="62"/>
                    <a:pt x="363" y="0"/>
                    <a:pt x="25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40" name="Google Shape;40;p4"/>
            <p:cNvSpPr/>
            <p:nvPr/>
          </p:nvSpPr>
          <p:spPr>
            <a:xfrm>
              <a:off x="536195" y="673853"/>
              <a:ext cx="250774" cy="207529"/>
            </a:xfrm>
            <a:custGeom>
              <a:avLst/>
              <a:gdLst/>
              <a:ahLst/>
              <a:cxnLst/>
              <a:rect l="l" t="t" r="r" b="b"/>
              <a:pathLst>
                <a:path w="7788" h="6445" extrusionOk="0">
                  <a:moveTo>
                    <a:pt x="1456" y="3762"/>
                  </a:moveTo>
                  <a:cubicBezTo>
                    <a:pt x="1566" y="3762"/>
                    <a:pt x="1686" y="3824"/>
                    <a:pt x="1742" y="3972"/>
                  </a:cubicBezTo>
                  <a:cubicBezTo>
                    <a:pt x="1963" y="4614"/>
                    <a:pt x="2587" y="4962"/>
                    <a:pt x="3223" y="4962"/>
                  </a:cubicBezTo>
                  <a:cubicBezTo>
                    <a:pt x="3498" y="4962"/>
                    <a:pt x="3774" y="4897"/>
                    <a:pt x="4022" y="4764"/>
                  </a:cubicBezTo>
                  <a:cubicBezTo>
                    <a:pt x="4063" y="4743"/>
                    <a:pt x="4102" y="4735"/>
                    <a:pt x="4138" y="4735"/>
                  </a:cubicBezTo>
                  <a:cubicBezTo>
                    <a:pt x="4271" y="4735"/>
                    <a:pt x="4364" y="4854"/>
                    <a:pt x="4339" y="4954"/>
                  </a:cubicBezTo>
                  <a:cubicBezTo>
                    <a:pt x="4339" y="4985"/>
                    <a:pt x="4307" y="5080"/>
                    <a:pt x="4276" y="5112"/>
                  </a:cubicBezTo>
                  <a:cubicBezTo>
                    <a:pt x="3938" y="5370"/>
                    <a:pt x="3550" y="5485"/>
                    <a:pt x="3164" y="5485"/>
                  </a:cubicBezTo>
                  <a:cubicBezTo>
                    <a:pt x="2318" y="5485"/>
                    <a:pt x="1476" y="4935"/>
                    <a:pt x="1172" y="4130"/>
                  </a:cubicBezTo>
                  <a:cubicBezTo>
                    <a:pt x="1140" y="4004"/>
                    <a:pt x="1172" y="3940"/>
                    <a:pt x="1267" y="3845"/>
                  </a:cubicBezTo>
                  <a:cubicBezTo>
                    <a:pt x="1306" y="3793"/>
                    <a:pt x="1378" y="3762"/>
                    <a:pt x="1456" y="3762"/>
                  </a:cubicBezTo>
                  <a:close/>
                  <a:moveTo>
                    <a:pt x="3453" y="1"/>
                  </a:moveTo>
                  <a:cubicBezTo>
                    <a:pt x="3005" y="1"/>
                    <a:pt x="2552" y="113"/>
                    <a:pt x="2122" y="362"/>
                  </a:cubicBezTo>
                  <a:cubicBezTo>
                    <a:pt x="349" y="1438"/>
                    <a:pt x="0" y="3529"/>
                    <a:pt x="665" y="5302"/>
                  </a:cubicBezTo>
                  <a:lnTo>
                    <a:pt x="665" y="5397"/>
                  </a:lnTo>
                  <a:cubicBezTo>
                    <a:pt x="760" y="5397"/>
                    <a:pt x="887" y="5397"/>
                    <a:pt x="982" y="5460"/>
                  </a:cubicBezTo>
                  <a:cubicBezTo>
                    <a:pt x="1701" y="6144"/>
                    <a:pt x="2595" y="6444"/>
                    <a:pt x="3466" y="6444"/>
                  </a:cubicBezTo>
                  <a:cubicBezTo>
                    <a:pt x="5701" y="6444"/>
                    <a:pt x="7788" y="4466"/>
                    <a:pt x="6397" y="1913"/>
                  </a:cubicBezTo>
                  <a:cubicBezTo>
                    <a:pt x="5820" y="806"/>
                    <a:pt x="4655" y="1"/>
                    <a:pt x="345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120561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
        <p:cNvGrpSpPr/>
        <p:nvPr/>
      </p:nvGrpSpPr>
      <p:grpSpPr>
        <a:xfrm>
          <a:off x="0" y="0"/>
          <a:ext cx="0" cy="0"/>
          <a:chOff x="0" y="0"/>
          <a:chExt cx="0" cy="0"/>
        </a:xfrm>
      </p:grpSpPr>
      <p:sp>
        <p:nvSpPr>
          <p:cNvPr id="42" name="Google Shape;42;p5"/>
          <p:cNvSpPr txBox="1">
            <a:spLocks noGrp="1"/>
          </p:cNvSpPr>
          <p:nvPr>
            <p:ph type="body" idx="1"/>
          </p:nvPr>
        </p:nvSpPr>
        <p:spPr>
          <a:xfrm>
            <a:off x="773433" y="3147705"/>
            <a:ext cx="5322800" cy="3021600"/>
          </a:xfrm>
          <a:prstGeom prst="rect">
            <a:avLst/>
          </a:prstGeom>
        </p:spPr>
        <p:txBody>
          <a:bodyPr spcFirstLastPara="1" wrap="square" lIns="91425" tIns="91425" rIns="91425" bIns="91425" anchor="t" anchorCtr="0">
            <a:noAutofit/>
          </a:bodyPr>
          <a:lstStyle>
            <a:lvl1pPr marL="609585" lvl="0" indent="-414856">
              <a:lnSpc>
                <a:spcPct val="115000"/>
              </a:lnSpc>
              <a:spcBef>
                <a:spcPts val="0"/>
              </a:spcBef>
              <a:spcAft>
                <a:spcPts val="0"/>
              </a:spcAft>
              <a:buClr>
                <a:schemeClr val="dk2"/>
              </a:buClr>
              <a:buSzPts val="1300"/>
              <a:buChar char="●"/>
              <a:defRPr sz="1600"/>
            </a:lvl1pPr>
            <a:lvl2pPr marL="1219170" lvl="1" indent="-414856">
              <a:spcBef>
                <a:spcPts val="0"/>
              </a:spcBef>
              <a:spcAft>
                <a:spcPts val="0"/>
              </a:spcAft>
              <a:buSzPts val="1300"/>
              <a:buChar char="○"/>
              <a:defRPr sz="1733"/>
            </a:lvl2pPr>
            <a:lvl3pPr marL="1828754" lvl="2" indent="-414856">
              <a:spcBef>
                <a:spcPts val="2133"/>
              </a:spcBef>
              <a:spcAft>
                <a:spcPts val="0"/>
              </a:spcAft>
              <a:buSzPts val="1300"/>
              <a:buChar char="■"/>
              <a:defRPr sz="1733"/>
            </a:lvl3pPr>
            <a:lvl4pPr marL="2438339" lvl="3" indent="-414856">
              <a:spcBef>
                <a:spcPts val="2133"/>
              </a:spcBef>
              <a:spcAft>
                <a:spcPts val="0"/>
              </a:spcAft>
              <a:buSzPts val="1300"/>
              <a:buChar char="●"/>
              <a:defRPr sz="1733"/>
            </a:lvl4pPr>
            <a:lvl5pPr marL="3047924" lvl="4" indent="-414856">
              <a:spcBef>
                <a:spcPts val="2133"/>
              </a:spcBef>
              <a:spcAft>
                <a:spcPts val="0"/>
              </a:spcAft>
              <a:buSzPts val="1300"/>
              <a:buChar char="○"/>
              <a:defRPr sz="1733"/>
            </a:lvl5pPr>
            <a:lvl6pPr marL="3657509" lvl="5" indent="-414856">
              <a:spcBef>
                <a:spcPts val="2133"/>
              </a:spcBef>
              <a:spcAft>
                <a:spcPts val="0"/>
              </a:spcAft>
              <a:buSzPts val="1300"/>
              <a:buChar char="■"/>
              <a:defRPr sz="1733"/>
            </a:lvl6pPr>
            <a:lvl7pPr marL="4267093" lvl="6" indent="-414856">
              <a:spcBef>
                <a:spcPts val="2133"/>
              </a:spcBef>
              <a:spcAft>
                <a:spcPts val="0"/>
              </a:spcAft>
              <a:buSzPts val="1300"/>
              <a:buChar char="●"/>
              <a:defRPr sz="1733"/>
            </a:lvl7pPr>
            <a:lvl8pPr marL="4876678" lvl="7" indent="-414856">
              <a:spcBef>
                <a:spcPts val="2133"/>
              </a:spcBef>
              <a:spcAft>
                <a:spcPts val="0"/>
              </a:spcAft>
              <a:buSzPts val="1300"/>
              <a:buChar char="○"/>
              <a:defRPr sz="1733"/>
            </a:lvl8pPr>
            <a:lvl9pPr marL="5486263" lvl="8" indent="-414856">
              <a:spcBef>
                <a:spcPts val="2133"/>
              </a:spcBef>
              <a:spcAft>
                <a:spcPts val="2133"/>
              </a:spcAft>
              <a:buSzPts val="1300"/>
              <a:buChar char="■"/>
              <a:defRPr sz="1733"/>
            </a:lvl9pPr>
          </a:lstStyle>
          <a:p>
            <a:endParaRPr/>
          </a:p>
        </p:txBody>
      </p:sp>
      <p:sp>
        <p:nvSpPr>
          <p:cNvPr id="43" name="Google Shape;43;p5"/>
          <p:cNvSpPr txBox="1">
            <a:spLocks noGrp="1"/>
          </p:cNvSpPr>
          <p:nvPr>
            <p:ph type="body" idx="2"/>
          </p:nvPr>
        </p:nvSpPr>
        <p:spPr>
          <a:xfrm>
            <a:off x="6096167" y="3147700"/>
            <a:ext cx="5322800" cy="3008400"/>
          </a:xfrm>
          <a:prstGeom prst="rect">
            <a:avLst/>
          </a:prstGeom>
        </p:spPr>
        <p:txBody>
          <a:bodyPr spcFirstLastPara="1" wrap="square" lIns="91425" tIns="91425" rIns="91425" bIns="91425" anchor="t" anchorCtr="0">
            <a:noAutofit/>
          </a:bodyPr>
          <a:lstStyle>
            <a:lvl1pPr marL="609585" lvl="0" indent="-414856">
              <a:lnSpc>
                <a:spcPct val="115000"/>
              </a:lnSpc>
              <a:spcBef>
                <a:spcPts val="0"/>
              </a:spcBef>
              <a:spcAft>
                <a:spcPts val="0"/>
              </a:spcAft>
              <a:buSzPts val="1300"/>
              <a:buChar char="●"/>
              <a:defRPr sz="1600"/>
            </a:lvl1pPr>
            <a:lvl2pPr marL="1219170" lvl="1" indent="-414856">
              <a:spcBef>
                <a:spcPts val="0"/>
              </a:spcBef>
              <a:spcAft>
                <a:spcPts val="0"/>
              </a:spcAft>
              <a:buClr>
                <a:schemeClr val="dk1"/>
              </a:buClr>
              <a:buSzPts val="1300"/>
              <a:buChar char="○"/>
              <a:defRPr sz="1733"/>
            </a:lvl2pPr>
            <a:lvl3pPr marL="1828754" lvl="2" indent="-414856">
              <a:spcBef>
                <a:spcPts val="2133"/>
              </a:spcBef>
              <a:spcAft>
                <a:spcPts val="0"/>
              </a:spcAft>
              <a:buClr>
                <a:schemeClr val="dk1"/>
              </a:buClr>
              <a:buSzPts val="1300"/>
              <a:buChar char="■"/>
              <a:defRPr sz="1733"/>
            </a:lvl3pPr>
            <a:lvl4pPr marL="2438339" lvl="3" indent="-414856">
              <a:spcBef>
                <a:spcPts val="2133"/>
              </a:spcBef>
              <a:spcAft>
                <a:spcPts val="0"/>
              </a:spcAft>
              <a:buClr>
                <a:schemeClr val="dk1"/>
              </a:buClr>
              <a:buSzPts val="1300"/>
              <a:buChar char="●"/>
              <a:defRPr sz="1733"/>
            </a:lvl4pPr>
            <a:lvl5pPr marL="3047924" lvl="4" indent="-414856">
              <a:spcBef>
                <a:spcPts val="2133"/>
              </a:spcBef>
              <a:spcAft>
                <a:spcPts val="0"/>
              </a:spcAft>
              <a:buClr>
                <a:schemeClr val="dk1"/>
              </a:buClr>
              <a:buSzPts val="1300"/>
              <a:buChar char="○"/>
              <a:defRPr sz="1733"/>
            </a:lvl5pPr>
            <a:lvl6pPr marL="3657509" lvl="5" indent="-414856">
              <a:spcBef>
                <a:spcPts val="2133"/>
              </a:spcBef>
              <a:spcAft>
                <a:spcPts val="0"/>
              </a:spcAft>
              <a:buClr>
                <a:schemeClr val="dk1"/>
              </a:buClr>
              <a:buSzPts val="1300"/>
              <a:buChar char="■"/>
              <a:defRPr sz="1733"/>
            </a:lvl6pPr>
            <a:lvl7pPr marL="4267093" lvl="6" indent="-414856">
              <a:spcBef>
                <a:spcPts val="2133"/>
              </a:spcBef>
              <a:spcAft>
                <a:spcPts val="0"/>
              </a:spcAft>
              <a:buClr>
                <a:schemeClr val="dk1"/>
              </a:buClr>
              <a:buSzPts val="1300"/>
              <a:buChar char="●"/>
              <a:defRPr sz="1733"/>
            </a:lvl7pPr>
            <a:lvl8pPr marL="4876678" lvl="7" indent="-414856">
              <a:spcBef>
                <a:spcPts val="2133"/>
              </a:spcBef>
              <a:spcAft>
                <a:spcPts val="0"/>
              </a:spcAft>
              <a:buClr>
                <a:schemeClr val="dk1"/>
              </a:buClr>
              <a:buSzPts val="1300"/>
              <a:buChar char="○"/>
              <a:defRPr sz="1733"/>
            </a:lvl8pPr>
            <a:lvl9pPr marL="5486263" lvl="8" indent="-414856">
              <a:spcBef>
                <a:spcPts val="2133"/>
              </a:spcBef>
              <a:spcAft>
                <a:spcPts val="2133"/>
              </a:spcAft>
              <a:buClr>
                <a:schemeClr val="dk1"/>
              </a:buClr>
              <a:buSzPts val="1300"/>
              <a:buChar char="■"/>
              <a:defRPr sz="1733"/>
            </a:lvl9pPr>
          </a:lstStyle>
          <a:p>
            <a:endParaRPr/>
          </a:p>
        </p:txBody>
      </p:sp>
      <p:sp>
        <p:nvSpPr>
          <p:cNvPr id="44" name="Google Shape;44;p5"/>
          <p:cNvSpPr txBox="1">
            <a:spLocks noGrp="1"/>
          </p:cNvSpPr>
          <p:nvPr>
            <p:ph type="title"/>
          </p:nvPr>
        </p:nvSpPr>
        <p:spPr>
          <a:xfrm>
            <a:off x="814317" y="740367"/>
            <a:ext cx="105556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45" name="Google Shape;45;p5"/>
          <p:cNvGrpSpPr/>
          <p:nvPr/>
        </p:nvGrpSpPr>
        <p:grpSpPr>
          <a:xfrm>
            <a:off x="796375" y="635445"/>
            <a:ext cx="10722069" cy="1034449"/>
            <a:chOff x="6344700" y="3084975"/>
            <a:chExt cx="6268750" cy="604800"/>
          </a:xfrm>
        </p:grpSpPr>
        <p:sp>
          <p:nvSpPr>
            <p:cNvPr id="46" name="Google Shape;46;p5"/>
            <p:cNvSpPr/>
            <p:nvPr/>
          </p:nvSpPr>
          <p:spPr>
            <a:xfrm>
              <a:off x="12017375" y="3120050"/>
              <a:ext cx="209825" cy="195375"/>
            </a:xfrm>
            <a:custGeom>
              <a:avLst/>
              <a:gdLst/>
              <a:ahLst/>
              <a:cxnLst/>
              <a:rect l="l" t="t" r="r" b="b"/>
              <a:pathLst>
                <a:path w="8393" h="7815" extrusionOk="0">
                  <a:moveTo>
                    <a:pt x="4588" y="694"/>
                  </a:moveTo>
                  <a:cubicBezTo>
                    <a:pt x="5351" y="694"/>
                    <a:pt x="6132" y="924"/>
                    <a:pt x="6809" y="1447"/>
                  </a:cubicBezTo>
                  <a:cubicBezTo>
                    <a:pt x="6865" y="1484"/>
                    <a:pt x="6931" y="1499"/>
                    <a:pt x="6996" y="1499"/>
                  </a:cubicBezTo>
                  <a:cubicBezTo>
                    <a:pt x="7041" y="1499"/>
                    <a:pt x="7086" y="1492"/>
                    <a:pt x="7126" y="1479"/>
                  </a:cubicBezTo>
                  <a:lnTo>
                    <a:pt x="7126" y="1574"/>
                  </a:lnTo>
                  <a:cubicBezTo>
                    <a:pt x="7981" y="3252"/>
                    <a:pt x="7822" y="5437"/>
                    <a:pt x="6112" y="6641"/>
                  </a:cubicBezTo>
                  <a:cubicBezTo>
                    <a:pt x="5630" y="6972"/>
                    <a:pt x="5105" y="7119"/>
                    <a:pt x="4584" y="7119"/>
                  </a:cubicBezTo>
                  <a:cubicBezTo>
                    <a:pt x="3464" y="7119"/>
                    <a:pt x="2359" y="6441"/>
                    <a:pt x="1710" y="5469"/>
                  </a:cubicBezTo>
                  <a:cubicBezTo>
                    <a:pt x="8" y="2927"/>
                    <a:pt x="2209" y="694"/>
                    <a:pt x="4588" y="694"/>
                  </a:cubicBezTo>
                  <a:close/>
                  <a:moveTo>
                    <a:pt x="4609" y="1"/>
                  </a:moveTo>
                  <a:cubicBezTo>
                    <a:pt x="3656" y="1"/>
                    <a:pt x="2700" y="322"/>
                    <a:pt x="1964" y="845"/>
                  </a:cubicBezTo>
                  <a:cubicBezTo>
                    <a:pt x="317" y="2049"/>
                    <a:pt x="0" y="4202"/>
                    <a:pt x="1203" y="5944"/>
                  </a:cubicBezTo>
                  <a:cubicBezTo>
                    <a:pt x="1362" y="6229"/>
                    <a:pt x="1583" y="6482"/>
                    <a:pt x="1837" y="6672"/>
                  </a:cubicBezTo>
                  <a:cubicBezTo>
                    <a:pt x="2565" y="7360"/>
                    <a:pt x="3538" y="7815"/>
                    <a:pt x="4543" y="7815"/>
                  </a:cubicBezTo>
                  <a:cubicBezTo>
                    <a:pt x="5111" y="7815"/>
                    <a:pt x="5689" y="7669"/>
                    <a:pt x="6239" y="7337"/>
                  </a:cubicBezTo>
                  <a:cubicBezTo>
                    <a:pt x="7284" y="6704"/>
                    <a:pt x="8076" y="5469"/>
                    <a:pt x="8234" y="4170"/>
                  </a:cubicBezTo>
                  <a:cubicBezTo>
                    <a:pt x="8392" y="3094"/>
                    <a:pt x="8076" y="2112"/>
                    <a:pt x="7411" y="1447"/>
                  </a:cubicBezTo>
                  <a:cubicBezTo>
                    <a:pt x="7379" y="1415"/>
                    <a:pt x="7379" y="1415"/>
                    <a:pt x="7347" y="1415"/>
                  </a:cubicBezTo>
                  <a:cubicBezTo>
                    <a:pt x="7379" y="1289"/>
                    <a:pt x="7347" y="1162"/>
                    <a:pt x="7252" y="1035"/>
                  </a:cubicBezTo>
                  <a:cubicBezTo>
                    <a:pt x="7221" y="1004"/>
                    <a:pt x="7189" y="972"/>
                    <a:pt x="7094" y="940"/>
                  </a:cubicBezTo>
                  <a:cubicBezTo>
                    <a:pt x="6390" y="282"/>
                    <a:pt x="5500" y="1"/>
                    <a:pt x="460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47" name="Google Shape;47;p5"/>
            <p:cNvSpPr/>
            <p:nvPr/>
          </p:nvSpPr>
          <p:spPr>
            <a:xfrm>
              <a:off x="12104450" y="3161075"/>
              <a:ext cx="80000" cy="38425"/>
            </a:xfrm>
            <a:custGeom>
              <a:avLst/>
              <a:gdLst/>
              <a:ahLst/>
              <a:cxnLst/>
              <a:rect l="l" t="t" r="r" b="b"/>
              <a:pathLst>
                <a:path w="3200" h="1537" extrusionOk="0">
                  <a:moveTo>
                    <a:pt x="1341" y="1"/>
                  </a:moveTo>
                  <a:cubicBezTo>
                    <a:pt x="867" y="1"/>
                    <a:pt x="429" y="163"/>
                    <a:pt x="96" y="471"/>
                  </a:cubicBezTo>
                  <a:cubicBezTo>
                    <a:pt x="32" y="503"/>
                    <a:pt x="1" y="566"/>
                    <a:pt x="1" y="598"/>
                  </a:cubicBezTo>
                  <a:cubicBezTo>
                    <a:pt x="1" y="718"/>
                    <a:pt x="92" y="820"/>
                    <a:pt x="206" y="820"/>
                  </a:cubicBezTo>
                  <a:cubicBezTo>
                    <a:pt x="242" y="820"/>
                    <a:pt x="280" y="810"/>
                    <a:pt x="317" y="788"/>
                  </a:cubicBezTo>
                  <a:cubicBezTo>
                    <a:pt x="597" y="609"/>
                    <a:pt x="924" y="521"/>
                    <a:pt x="1247" y="521"/>
                  </a:cubicBezTo>
                  <a:cubicBezTo>
                    <a:pt x="1838" y="521"/>
                    <a:pt x="2415" y="816"/>
                    <a:pt x="2661" y="1389"/>
                  </a:cubicBezTo>
                  <a:cubicBezTo>
                    <a:pt x="2727" y="1489"/>
                    <a:pt x="2819" y="1536"/>
                    <a:pt x="2910" y="1536"/>
                  </a:cubicBezTo>
                  <a:cubicBezTo>
                    <a:pt x="2993" y="1536"/>
                    <a:pt x="3075" y="1497"/>
                    <a:pt x="3136" y="1421"/>
                  </a:cubicBezTo>
                  <a:cubicBezTo>
                    <a:pt x="3199" y="1389"/>
                    <a:pt x="3199" y="1294"/>
                    <a:pt x="3168" y="1199"/>
                  </a:cubicBezTo>
                  <a:cubicBezTo>
                    <a:pt x="2914" y="598"/>
                    <a:pt x="2312" y="154"/>
                    <a:pt x="1679" y="28"/>
                  </a:cubicBezTo>
                  <a:cubicBezTo>
                    <a:pt x="1565" y="10"/>
                    <a:pt x="1452" y="1"/>
                    <a:pt x="134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48" name="Google Shape;48;p5"/>
            <p:cNvSpPr/>
            <p:nvPr/>
          </p:nvSpPr>
          <p:spPr>
            <a:xfrm>
              <a:off x="12018150" y="3137400"/>
              <a:ext cx="198750" cy="159800"/>
            </a:xfrm>
            <a:custGeom>
              <a:avLst/>
              <a:gdLst/>
              <a:ahLst/>
              <a:cxnLst/>
              <a:rect l="l" t="t" r="r" b="b"/>
              <a:pathLst>
                <a:path w="7950" h="6392" extrusionOk="0">
                  <a:moveTo>
                    <a:pt x="4782" y="935"/>
                  </a:moveTo>
                  <a:cubicBezTo>
                    <a:pt x="5540" y="935"/>
                    <a:pt x="6308" y="1399"/>
                    <a:pt x="6651" y="2146"/>
                  </a:cubicBezTo>
                  <a:cubicBezTo>
                    <a:pt x="6715" y="2241"/>
                    <a:pt x="6715" y="2336"/>
                    <a:pt x="6620" y="2400"/>
                  </a:cubicBezTo>
                  <a:cubicBezTo>
                    <a:pt x="6556" y="2463"/>
                    <a:pt x="6461" y="2503"/>
                    <a:pt x="6370" y="2503"/>
                  </a:cubicBezTo>
                  <a:cubicBezTo>
                    <a:pt x="6279" y="2503"/>
                    <a:pt x="6192" y="2463"/>
                    <a:pt x="6145" y="2368"/>
                  </a:cubicBezTo>
                  <a:cubicBezTo>
                    <a:pt x="5896" y="1809"/>
                    <a:pt x="5295" y="1507"/>
                    <a:pt x="4705" y="1507"/>
                  </a:cubicBezTo>
                  <a:cubicBezTo>
                    <a:pt x="4393" y="1507"/>
                    <a:pt x="4085" y="1591"/>
                    <a:pt x="3833" y="1766"/>
                  </a:cubicBezTo>
                  <a:cubicBezTo>
                    <a:pt x="3792" y="1799"/>
                    <a:pt x="3748" y="1812"/>
                    <a:pt x="3705" y="1812"/>
                  </a:cubicBezTo>
                  <a:cubicBezTo>
                    <a:pt x="3578" y="1812"/>
                    <a:pt x="3461" y="1694"/>
                    <a:pt x="3484" y="1576"/>
                  </a:cubicBezTo>
                  <a:cubicBezTo>
                    <a:pt x="3484" y="1545"/>
                    <a:pt x="3548" y="1450"/>
                    <a:pt x="3579" y="1418"/>
                  </a:cubicBezTo>
                  <a:cubicBezTo>
                    <a:pt x="3924" y="1085"/>
                    <a:pt x="4351" y="935"/>
                    <a:pt x="4782" y="935"/>
                  </a:cubicBezTo>
                  <a:close/>
                  <a:moveTo>
                    <a:pt x="4574" y="0"/>
                  </a:moveTo>
                  <a:cubicBezTo>
                    <a:pt x="2207" y="0"/>
                    <a:pt x="1" y="2233"/>
                    <a:pt x="1679" y="4775"/>
                  </a:cubicBezTo>
                  <a:cubicBezTo>
                    <a:pt x="2318" y="5734"/>
                    <a:pt x="3402" y="6391"/>
                    <a:pt x="4505" y="6391"/>
                  </a:cubicBezTo>
                  <a:cubicBezTo>
                    <a:pt x="5042" y="6391"/>
                    <a:pt x="5584" y="6236"/>
                    <a:pt x="6081" y="5883"/>
                  </a:cubicBezTo>
                  <a:cubicBezTo>
                    <a:pt x="7728" y="4743"/>
                    <a:pt x="7950" y="2558"/>
                    <a:pt x="7095" y="880"/>
                  </a:cubicBezTo>
                  <a:lnTo>
                    <a:pt x="7095" y="785"/>
                  </a:lnTo>
                  <a:cubicBezTo>
                    <a:pt x="7055" y="798"/>
                    <a:pt x="7010" y="805"/>
                    <a:pt x="6965" y="805"/>
                  </a:cubicBezTo>
                  <a:cubicBezTo>
                    <a:pt x="6900" y="805"/>
                    <a:pt x="6834" y="790"/>
                    <a:pt x="6778" y="753"/>
                  </a:cubicBezTo>
                  <a:cubicBezTo>
                    <a:pt x="6109" y="230"/>
                    <a:pt x="5333" y="0"/>
                    <a:pt x="4574"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49" name="Google Shape;49;p5"/>
            <p:cNvSpPr/>
            <p:nvPr/>
          </p:nvSpPr>
          <p:spPr>
            <a:xfrm>
              <a:off x="12461525" y="3556925"/>
              <a:ext cx="151925" cy="115450"/>
            </a:xfrm>
            <a:custGeom>
              <a:avLst/>
              <a:gdLst/>
              <a:ahLst/>
              <a:cxnLst/>
              <a:rect l="l" t="t" r="r" b="b"/>
              <a:pathLst>
                <a:path w="6077" h="4618" extrusionOk="0">
                  <a:moveTo>
                    <a:pt x="2507" y="1"/>
                  </a:moveTo>
                  <a:cubicBezTo>
                    <a:pt x="1955" y="1"/>
                    <a:pt x="1412" y="204"/>
                    <a:pt x="1014" y="661"/>
                  </a:cubicBezTo>
                  <a:cubicBezTo>
                    <a:pt x="0" y="1770"/>
                    <a:pt x="285" y="3322"/>
                    <a:pt x="1172" y="4367"/>
                  </a:cubicBezTo>
                  <a:lnTo>
                    <a:pt x="1172" y="4398"/>
                  </a:lnTo>
                  <a:cubicBezTo>
                    <a:pt x="1214" y="4398"/>
                    <a:pt x="1271" y="4384"/>
                    <a:pt x="1322" y="4384"/>
                  </a:cubicBezTo>
                  <a:cubicBezTo>
                    <a:pt x="1348" y="4384"/>
                    <a:pt x="1373" y="4388"/>
                    <a:pt x="1394" y="4398"/>
                  </a:cubicBezTo>
                  <a:cubicBezTo>
                    <a:pt x="1738" y="4549"/>
                    <a:pt x="2091" y="4617"/>
                    <a:pt x="2435" y="4617"/>
                  </a:cubicBezTo>
                  <a:cubicBezTo>
                    <a:pt x="4400" y="4617"/>
                    <a:pt x="6077" y="2396"/>
                    <a:pt x="4244" y="725"/>
                  </a:cubicBezTo>
                  <a:cubicBezTo>
                    <a:pt x="3787" y="268"/>
                    <a:pt x="3141" y="1"/>
                    <a:pt x="2507"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0" name="Google Shape;50;p5"/>
            <p:cNvSpPr/>
            <p:nvPr/>
          </p:nvSpPr>
          <p:spPr>
            <a:xfrm>
              <a:off x="12454400" y="3541350"/>
              <a:ext cx="156000" cy="148425"/>
            </a:xfrm>
            <a:custGeom>
              <a:avLst/>
              <a:gdLst/>
              <a:ahLst/>
              <a:cxnLst/>
              <a:rect l="l" t="t" r="r" b="b"/>
              <a:pathLst>
                <a:path w="6240" h="5937" extrusionOk="0">
                  <a:moveTo>
                    <a:pt x="2887" y="705"/>
                  </a:moveTo>
                  <a:cubicBezTo>
                    <a:pt x="3465" y="705"/>
                    <a:pt x="4074" y="953"/>
                    <a:pt x="4529" y="1379"/>
                  </a:cubicBezTo>
                  <a:cubicBezTo>
                    <a:pt x="5384" y="2171"/>
                    <a:pt x="5574" y="3153"/>
                    <a:pt x="4972" y="4040"/>
                  </a:cubicBezTo>
                  <a:cubicBezTo>
                    <a:pt x="4530" y="4692"/>
                    <a:pt x="3693" y="5207"/>
                    <a:pt x="2765" y="5207"/>
                  </a:cubicBezTo>
                  <a:cubicBezTo>
                    <a:pt x="2431" y="5207"/>
                    <a:pt x="2086" y="5140"/>
                    <a:pt x="1742" y="4990"/>
                  </a:cubicBezTo>
                  <a:cubicBezTo>
                    <a:pt x="1695" y="4958"/>
                    <a:pt x="1655" y="4942"/>
                    <a:pt x="1619" y="4942"/>
                  </a:cubicBezTo>
                  <a:cubicBezTo>
                    <a:pt x="1584" y="4942"/>
                    <a:pt x="1552" y="4958"/>
                    <a:pt x="1520" y="4990"/>
                  </a:cubicBezTo>
                  <a:cubicBezTo>
                    <a:pt x="697" y="4040"/>
                    <a:pt x="285" y="2488"/>
                    <a:pt x="1330" y="1348"/>
                  </a:cubicBezTo>
                  <a:cubicBezTo>
                    <a:pt x="1679" y="936"/>
                    <a:pt x="2122" y="714"/>
                    <a:pt x="2692" y="714"/>
                  </a:cubicBezTo>
                  <a:cubicBezTo>
                    <a:pt x="2757" y="708"/>
                    <a:pt x="2822" y="705"/>
                    <a:pt x="2887" y="705"/>
                  </a:cubicBezTo>
                  <a:close/>
                  <a:moveTo>
                    <a:pt x="2803" y="1"/>
                  </a:moveTo>
                  <a:cubicBezTo>
                    <a:pt x="2153" y="1"/>
                    <a:pt x="1501" y="227"/>
                    <a:pt x="982" y="746"/>
                  </a:cubicBezTo>
                  <a:cubicBezTo>
                    <a:pt x="285" y="1379"/>
                    <a:pt x="0" y="2393"/>
                    <a:pt x="64" y="3406"/>
                  </a:cubicBezTo>
                  <a:cubicBezTo>
                    <a:pt x="127" y="4230"/>
                    <a:pt x="539" y="4863"/>
                    <a:pt x="1172" y="5243"/>
                  </a:cubicBezTo>
                  <a:cubicBezTo>
                    <a:pt x="1204" y="5243"/>
                    <a:pt x="1204" y="5306"/>
                    <a:pt x="1267" y="5306"/>
                  </a:cubicBezTo>
                  <a:cubicBezTo>
                    <a:pt x="1267" y="5370"/>
                    <a:pt x="1299" y="5496"/>
                    <a:pt x="1362" y="5528"/>
                  </a:cubicBezTo>
                  <a:cubicBezTo>
                    <a:pt x="1425" y="5560"/>
                    <a:pt x="1457" y="5560"/>
                    <a:pt x="1489" y="5623"/>
                  </a:cubicBezTo>
                  <a:cubicBezTo>
                    <a:pt x="1892" y="5839"/>
                    <a:pt x="2329" y="5937"/>
                    <a:pt x="2765" y="5937"/>
                  </a:cubicBezTo>
                  <a:cubicBezTo>
                    <a:pt x="3734" y="5937"/>
                    <a:pt x="4700" y="5457"/>
                    <a:pt x="5289" y="4736"/>
                  </a:cubicBezTo>
                  <a:cubicBezTo>
                    <a:pt x="6239" y="3596"/>
                    <a:pt x="6081" y="1918"/>
                    <a:pt x="4941" y="873"/>
                  </a:cubicBezTo>
                  <a:cubicBezTo>
                    <a:pt x="4782" y="683"/>
                    <a:pt x="4529" y="556"/>
                    <a:pt x="4339" y="429"/>
                  </a:cubicBezTo>
                  <a:cubicBezTo>
                    <a:pt x="3879" y="156"/>
                    <a:pt x="3342" y="1"/>
                    <a:pt x="280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1" name="Google Shape;51;p5"/>
            <p:cNvSpPr/>
            <p:nvPr/>
          </p:nvSpPr>
          <p:spPr>
            <a:xfrm>
              <a:off x="12494775" y="3635200"/>
              <a:ext cx="53075" cy="19900"/>
            </a:xfrm>
            <a:custGeom>
              <a:avLst/>
              <a:gdLst/>
              <a:ahLst/>
              <a:cxnLst/>
              <a:rect l="l" t="t" r="r" b="b"/>
              <a:pathLst>
                <a:path w="2123" h="796" extrusionOk="0">
                  <a:moveTo>
                    <a:pt x="234" y="1"/>
                  </a:moveTo>
                  <a:cubicBezTo>
                    <a:pt x="175" y="1"/>
                    <a:pt x="111" y="16"/>
                    <a:pt x="64" y="32"/>
                  </a:cubicBezTo>
                  <a:lnTo>
                    <a:pt x="32" y="64"/>
                  </a:lnTo>
                  <a:cubicBezTo>
                    <a:pt x="0" y="159"/>
                    <a:pt x="0" y="222"/>
                    <a:pt x="32" y="317"/>
                  </a:cubicBezTo>
                  <a:cubicBezTo>
                    <a:pt x="297" y="611"/>
                    <a:pt x="643" y="796"/>
                    <a:pt x="1045" y="796"/>
                  </a:cubicBezTo>
                  <a:cubicBezTo>
                    <a:pt x="1077" y="796"/>
                    <a:pt x="1108" y="795"/>
                    <a:pt x="1141" y="792"/>
                  </a:cubicBezTo>
                  <a:cubicBezTo>
                    <a:pt x="1552" y="761"/>
                    <a:pt x="1869" y="602"/>
                    <a:pt x="2059" y="286"/>
                  </a:cubicBezTo>
                  <a:cubicBezTo>
                    <a:pt x="2122" y="191"/>
                    <a:pt x="2091" y="64"/>
                    <a:pt x="2027" y="32"/>
                  </a:cubicBezTo>
                  <a:lnTo>
                    <a:pt x="1964" y="32"/>
                  </a:lnTo>
                  <a:cubicBezTo>
                    <a:pt x="1938" y="19"/>
                    <a:pt x="1906" y="11"/>
                    <a:pt x="1876" y="11"/>
                  </a:cubicBezTo>
                  <a:cubicBezTo>
                    <a:pt x="1833" y="11"/>
                    <a:pt x="1793" y="27"/>
                    <a:pt x="1774" y="64"/>
                  </a:cubicBezTo>
                  <a:cubicBezTo>
                    <a:pt x="1584" y="286"/>
                    <a:pt x="1299" y="381"/>
                    <a:pt x="1014" y="381"/>
                  </a:cubicBezTo>
                  <a:cubicBezTo>
                    <a:pt x="761" y="381"/>
                    <a:pt x="539" y="286"/>
                    <a:pt x="381" y="64"/>
                  </a:cubicBezTo>
                  <a:cubicBezTo>
                    <a:pt x="349" y="16"/>
                    <a:pt x="293" y="1"/>
                    <a:pt x="23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2" name="Google Shape;52;p5"/>
            <p:cNvSpPr/>
            <p:nvPr/>
          </p:nvSpPr>
          <p:spPr>
            <a:xfrm>
              <a:off x="11570050" y="3407300"/>
              <a:ext cx="150325" cy="115700"/>
            </a:xfrm>
            <a:custGeom>
              <a:avLst/>
              <a:gdLst/>
              <a:ahLst/>
              <a:cxnLst/>
              <a:rect l="l" t="t" r="r" b="b"/>
              <a:pathLst>
                <a:path w="6013" h="4628" extrusionOk="0">
                  <a:moveTo>
                    <a:pt x="2459" y="1"/>
                  </a:moveTo>
                  <a:cubicBezTo>
                    <a:pt x="1907" y="1"/>
                    <a:pt x="1363" y="204"/>
                    <a:pt x="950" y="661"/>
                  </a:cubicBezTo>
                  <a:cubicBezTo>
                    <a:pt x="0" y="1801"/>
                    <a:pt x="253" y="3321"/>
                    <a:pt x="1108" y="4366"/>
                  </a:cubicBezTo>
                  <a:lnTo>
                    <a:pt x="1108" y="4398"/>
                  </a:lnTo>
                  <a:cubicBezTo>
                    <a:pt x="1172" y="4398"/>
                    <a:pt x="1221" y="4384"/>
                    <a:pt x="1275" y="4384"/>
                  </a:cubicBezTo>
                  <a:cubicBezTo>
                    <a:pt x="1302" y="4384"/>
                    <a:pt x="1330" y="4387"/>
                    <a:pt x="1362" y="4398"/>
                  </a:cubicBezTo>
                  <a:cubicBezTo>
                    <a:pt x="1707" y="4556"/>
                    <a:pt x="2061" y="4627"/>
                    <a:pt x="2407" y="4627"/>
                  </a:cubicBezTo>
                  <a:cubicBezTo>
                    <a:pt x="4346" y="4627"/>
                    <a:pt x="6013" y="2391"/>
                    <a:pt x="4212" y="724"/>
                  </a:cubicBezTo>
                  <a:cubicBezTo>
                    <a:pt x="3738" y="268"/>
                    <a:pt x="3093" y="1"/>
                    <a:pt x="2459"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3" name="Google Shape;53;p5"/>
            <p:cNvSpPr/>
            <p:nvPr/>
          </p:nvSpPr>
          <p:spPr>
            <a:xfrm>
              <a:off x="11561325" y="3391725"/>
              <a:ext cx="157575" cy="148425"/>
            </a:xfrm>
            <a:custGeom>
              <a:avLst/>
              <a:gdLst/>
              <a:ahLst/>
              <a:cxnLst/>
              <a:rect l="l" t="t" r="r" b="b"/>
              <a:pathLst>
                <a:path w="6303" h="5937" extrusionOk="0">
                  <a:moveTo>
                    <a:pt x="2812" y="711"/>
                  </a:moveTo>
                  <a:cubicBezTo>
                    <a:pt x="3416" y="711"/>
                    <a:pt x="4086" y="934"/>
                    <a:pt x="4561" y="1379"/>
                  </a:cubicBezTo>
                  <a:cubicBezTo>
                    <a:pt x="5384" y="2171"/>
                    <a:pt x="5574" y="3152"/>
                    <a:pt x="4973" y="4039"/>
                  </a:cubicBezTo>
                  <a:cubicBezTo>
                    <a:pt x="4558" y="4708"/>
                    <a:pt x="3723" y="5225"/>
                    <a:pt x="2799" y="5225"/>
                  </a:cubicBezTo>
                  <a:cubicBezTo>
                    <a:pt x="2454" y="5225"/>
                    <a:pt x="2096" y="5153"/>
                    <a:pt x="1742" y="4989"/>
                  </a:cubicBezTo>
                  <a:cubicBezTo>
                    <a:pt x="1711" y="4973"/>
                    <a:pt x="1671" y="4965"/>
                    <a:pt x="1636" y="4965"/>
                  </a:cubicBezTo>
                  <a:cubicBezTo>
                    <a:pt x="1600" y="4965"/>
                    <a:pt x="1568" y="4973"/>
                    <a:pt x="1552" y="4989"/>
                  </a:cubicBezTo>
                  <a:cubicBezTo>
                    <a:pt x="729" y="4039"/>
                    <a:pt x="349" y="2487"/>
                    <a:pt x="1362" y="1347"/>
                  </a:cubicBezTo>
                  <a:cubicBezTo>
                    <a:pt x="1711" y="936"/>
                    <a:pt x="2154" y="714"/>
                    <a:pt x="2693" y="714"/>
                  </a:cubicBezTo>
                  <a:cubicBezTo>
                    <a:pt x="2732" y="712"/>
                    <a:pt x="2772" y="711"/>
                    <a:pt x="2812" y="711"/>
                  </a:cubicBezTo>
                  <a:close/>
                  <a:moveTo>
                    <a:pt x="2853" y="0"/>
                  </a:moveTo>
                  <a:cubicBezTo>
                    <a:pt x="2207" y="0"/>
                    <a:pt x="1565" y="226"/>
                    <a:pt x="1046" y="746"/>
                  </a:cubicBezTo>
                  <a:cubicBezTo>
                    <a:pt x="349" y="1379"/>
                    <a:pt x="1" y="2424"/>
                    <a:pt x="127" y="3406"/>
                  </a:cubicBezTo>
                  <a:cubicBezTo>
                    <a:pt x="191" y="4229"/>
                    <a:pt x="602" y="4863"/>
                    <a:pt x="1236" y="5274"/>
                  </a:cubicBezTo>
                  <a:cubicBezTo>
                    <a:pt x="1267" y="5274"/>
                    <a:pt x="1267" y="5306"/>
                    <a:pt x="1299" y="5306"/>
                  </a:cubicBezTo>
                  <a:cubicBezTo>
                    <a:pt x="1299" y="5369"/>
                    <a:pt x="1362" y="5496"/>
                    <a:pt x="1426" y="5528"/>
                  </a:cubicBezTo>
                  <a:cubicBezTo>
                    <a:pt x="1457" y="5559"/>
                    <a:pt x="1521" y="5559"/>
                    <a:pt x="1552" y="5623"/>
                  </a:cubicBezTo>
                  <a:cubicBezTo>
                    <a:pt x="1956" y="5839"/>
                    <a:pt x="2389" y="5936"/>
                    <a:pt x="2822" y="5936"/>
                  </a:cubicBezTo>
                  <a:cubicBezTo>
                    <a:pt x="3784" y="5936"/>
                    <a:pt x="4741" y="5456"/>
                    <a:pt x="5353" y="4736"/>
                  </a:cubicBezTo>
                  <a:cubicBezTo>
                    <a:pt x="6303" y="3596"/>
                    <a:pt x="6144" y="1949"/>
                    <a:pt x="5004" y="872"/>
                  </a:cubicBezTo>
                  <a:cubicBezTo>
                    <a:pt x="4846" y="714"/>
                    <a:pt x="4624" y="556"/>
                    <a:pt x="4403" y="429"/>
                  </a:cubicBezTo>
                  <a:cubicBezTo>
                    <a:pt x="3929" y="156"/>
                    <a:pt x="3390" y="0"/>
                    <a:pt x="285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4" name="Google Shape;54;p5"/>
            <p:cNvSpPr/>
            <p:nvPr/>
          </p:nvSpPr>
          <p:spPr>
            <a:xfrm>
              <a:off x="11601700" y="3485650"/>
              <a:ext cx="54650" cy="19825"/>
            </a:xfrm>
            <a:custGeom>
              <a:avLst/>
              <a:gdLst/>
              <a:ahLst/>
              <a:cxnLst/>
              <a:rect l="l" t="t" r="r" b="b"/>
              <a:pathLst>
                <a:path w="2186" h="793" extrusionOk="0">
                  <a:moveTo>
                    <a:pt x="279" y="0"/>
                  </a:moveTo>
                  <a:cubicBezTo>
                    <a:pt x="225" y="0"/>
                    <a:pt x="170" y="15"/>
                    <a:pt x="127" y="29"/>
                  </a:cubicBezTo>
                  <a:lnTo>
                    <a:pt x="96" y="92"/>
                  </a:lnTo>
                  <a:cubicBezTo>
                    <a:pt x="1" y="155"/>
                    <a:pt x="1" y="250"/>
                    <a:pt x="96" y="314"/>
                  </a:cubicBezTo>
                  <a:cubicBezTo>
                    <a:pt x="331" y="608"/>
                    <a:pt x="702" y="792"/>
                    <a:pt x="1108" y="792"/>
                  </a:cubicBezTo>
                  <a:cubicBezTo>
                    <a:pt x="1140" y="792"/>
                    <a:pt x="1172" y="791"/>
                    <a:pt x="1204" y="789"/>
                  </a:cubicBezTo>
                  <a:cubicBezTo>
                    <a:pt x="1584" y="757"/>
                    <a:pt x="1901" y="599"/>
                    <a:pt x="2123" y="282"/>
                  </a:cubicBezTo>
                  <a:cubicBezTo>
                    <a:pt x="2186" y="187"/>
                    <a:pt x="2154" y="92"/>
                    <a:pt x="2059" y="29"/>
                  </a:cubicBezTo>
                  <a:lnTo>
                    <a:pt x="2028" y="29"/>
                  </a:lnTo>
                  <a:cubicBezTo>
                    <a:pt x="2004" y="17"/>
                    <a:pt x="1977" y="10"/>
                    <a:pt x="1950" y="10"/>
                  </a:cubicBezTo>
                  <a:cubicBezTo>
                    <a:pt x="1903" y="10"/>
                    <a:pt x="1858" y="32"/>
                    <a:pt x="1838" y="92"/>
                  </a:cubicBezTo>
                  <a:cubicBezTo>
                    <a:pt x="1648" y="282"/>
                    <a:pt x="1363" y="409"/>
                    <a:pt x="1078" y="409"/>
                  </a:cubicBezTo>
                  <a:cubicBezTo>
                    <a:pt x="793" y="409"/>
                    <a:pt x="602" y="282"/>
                    <a:pt x="444" y="92"/>
                  </a:cubicBezTo>
                  <a:cubicBezTo>
                    <a:pt x="409" y="22"/>
                    <a:pt x="345" y="0"/>
                    <a:pt x="27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5" name="Google Shape;55;p5"/>
            <p:cNvSpPr/>
            <p:nvPr/>
          </p:nvSpPr>
          <p:spPr>
            <a:xfrm>
              <a:off x="6751600" y="3100825"/>
              <a:ext cx="151250" cy="115500"/>
            </a:xfrm>
            <a:custGeom>
              <a:avLst/>
              <a:gdLst/>
              <a:ahLst/>
              <a:cxnLst/>
              <a:rect l="l" t="t" r="r" b="b"/>
              <a:pathLst>
                <a:path w="6050" h="4620" extrusionOk="0">
                  <a:moveTo>
                    <a:pt x="2504" y="0"/>
                  </a:moveTo>
                  <a:cubicBezTo>
                    <a:pt x="1947" y="0"/>
                    <a:pt x="1398" y="203"/>
                    <a:pt x="982" y="664"/>
                  </a:cubicBezTo>
                  <a:cubicBezTo>
                    <a:pt x="0" y="1773"/>
                    <a:pt x="285" y="3324"/>
                    <a:pt x="1140" y="4338"/>
                  </a:cubicBezTo>
                  <a:lnTo>
                    <a:pt x="1140" y="4401"/>
                  </a:lnTo>
                  <a:cubicBezTo>
                    <a:pt x="1203" y="4401"/>
                    <a:pt x="1253" y="4373"/>
                    <a:pt x="1307" y="4373"/>
                  </a:cubicBezTo>
                  <a:cubicBezTo>
                    <a:pt x="1334" y="4373"/>
                    <a:pt x="1362" y="4380"/>
                    <a:pt x="1394" y="4401"/>
                  </a:cubicBezTo>
                  <a:cubicBezTo>
                    <a:pt x="1733" y="4552"/>
                    <a:pt x="2081" y="4620"/>
                    <a:pt x="2422" y="4620"/>
                  </a:cubicBezTo>
                  <a:cubicBezTo>
                    <a:pt x="4368" y="4620"/>
                    <a:pt x="6050" y="2394"/>
                    <a:pt x="4244" y="696"/>
                  </a:cubicBezTo>
                  <a:cubicBezTo>
                    <a:pt x="3773" y="259"/>
                    <a:pt x="3134" y="0"/>
                    <a:pt x="250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6" name="Google Shape;56;p5"/>
            <p:cNvSpPr/>
            <p:nvPr/>
          </p:nvSpPr>
          <p:spPr>
            <a:xfrm>
              <a:off x="6743675" y="3084975"/>
              <a:ext cx="156000" cy="148350"/>
            </a:xfrm>
            <a:custGeom>
              <a:avLst/>
              <a:gdLst/>
              <a:ahLst/>
              <a:cxnLst/>
              <a:rect l="l" t="t" r="r" b="b"/>
              <a:pathLst>
                <a:path w="6240" h="5934" extrusionOk="0">
                  <a:moveTo>
                    <a:pt x="2799" y="694"/>
                  </a:moveTo>
                  <a:cubicBezTo>
                    <a:pt x="3406" y="694"/>
                    <a:pt x="4082" y="945"/>
                    <a:pt x="4561" y="1393"/>
                  </a:cubicBezTo>
                  <a:cubicBezTo>
                    <a:pt x="5384" y="2185"/>
                    <a:pt x="5574" y="3167"/>
                    <a:pt x="5004" y="4022"/>
                  </a:cubicBezTo>
                  <a:cubicBezTo>
                    <a:pt x="4566" y="4690"/>
                    <a:pt x="3725" y="5208"/>
                    <a:pt x="2799" y="5208"/>
                  </a:cubicBezTo>
                  <a:cubicBezTo>
                    <a:pt x="2453" y="5208"/>
                    <a:pt x="2095" y="5135"/>
                    <a:pt x="1742" y="4972"/>
                  </a:cubicBezTo>
                  <a:cubicBezTo>
                    <a:pt x="1711" y="4956"/>
                    <a:pt x="1671" y="4948"/>
                    <a:pt x="1635" y="4948"/>
                  </a:cubicBezTo>
                  <a:cubicBezTo>
                    <a:pt x="1600" y="4948"/>
                    <a:pt x="1568" y="4956"/>
                    <a:pt x="1552" y="4972"/>
                  </a:cubicBezTo>
                  <a:cubicBezTo>
                    <a:pt x="729" y="4022"/>
                    <a:pt x="317" y="2502"/>
                    <a:pt x="1362" y="1330"/>
                  </a:cubicBezTo>
                  <a:cubicBezTo>
                    <a:pt x="1711" y="950"/>
                    <a:pt x="2154" y="696"/>
                    <a:pt x="2692" y="696"/>
                  </a:cubicBezTo>
                  <a:cubicBezTo>
                    <a:pt x="2728" y="695"/>
                    <a:pt x="2763" y="694"/>
                    <a:pt x="2799" y="694"/>
                  </a:cubicBezTo>
                  <a:close/>
                  <a:moveTo>
                    <a:pt x="2766" y="1"/>
                  </a:moveTo>
                  <a:cubicBezTo>
                    <a:pt x="2128" y="1"/>
                    <a:pt x="1491" y="219"/>
                    <a:pt x="982" y="728"/>
                  </a:cubicBezTo>
                  <a:cubicBezTo>
                    <a:pt x="317" y="1361"/>
                    <a:pt x="0" y="2407"/>
                    <a:pt x="95" y="3388"/>
                  </a:cubicBezTo>
                  <a:cubicBezTo>
                    <a:pt x="159" y="4243"/>
                    <a:pt x="570" y="4877"/>
                    <a:pt x="1204" y="5257"/>
                  </a:cubicBezTo>
                  <a:cubicBezTo>
                    <a:pt x="1235" y="5257"/>
                    <a:pt x="1235" y="5288"/>
                    <a:pt x="1267" y="5288"/>
                  </a:cubicBezTo>
                  <a:cubicBezTo>
                    <a:pt x="1267" y="5383"/>
                    <a:pt x="1299" y="5510"/>
                    <a:pt x="1394" y="5542"/>
                  </a:cubicBezTo>
                  <a:cubicBezTo>
                    <a:pt x="1425" y="5573"/>
                    <a:pt x="1457" y="5573"/>
                    <a:pt x="1489" y="5605"/>
                  </a:cubicBezTo>
                  <a:cubicBezTo>
                    <a:pt x="1905" y="5833"/>
                    <a:pt x="2348" y="5934"/>
                    <a:pt x="2788" y="5934"/>
                  </a:cubicBezTo>
                  <a:cubicBezTo>
                    <a:pt x="3755" y="5934"/>
                    <a:pt x="4701" y="5447"/>
                    <a:pt x="5289" y="4750"/>
                  </a:cubicBezTo>
                  <a:cubicBezTo>
                    <a:pt x="6239" y="3610"/>
                    <a:pt x="6081" y="1931"/>
                    <a:pt x="4941" y="855"/>
                  </a:cubicBezTo>
                  <a:cubicBezTo>
                    <a:pt x="4782" y="696"/>
                    <a:pt x="4561" y="538"/>
                    <a:pt x="4339" y="443"/>
                  </a:cubicBezTo>
                  <a:cubicBezTo>
                    <a:pt x="3869" y="164"/>
                    <a:pt x="3317" y="1"/>
                    <a:pt x="276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7" name="Google Shape;57;p5"/>
            <p:cNvSpPr/>
            <p:nvPr/>
          </p:nvSpPr>
          <p:spPr>
            <a:xfrm>
              <a:off x="6784050" y="3178850"/>
              <a:ext cx="53850" cy="20225"/>
            </a:xfrm>
            <a:custGeom>
              <a:avLst/>
              <a:gdLst/>
              <a:ahLst/>
              <a:cxnLst/>
              <a:rect l="l" t="t" r="r" b="b"/>
              <a:pathLst>
                <a:path w="2154" h="809" extrusionOk="0">
                  <a:moveTo>
                    <a:pt x="259" y="1"/>
                  </a:moveTo>
                  <a:cubicBezTo>
                    <a:pt x="193" y="1"/>
                    <a:pt x="130" y="28"/>
                    <a:pt x="96" y="45"/>
                  </a:cubicBezTo>
                  <a:lnTo>
                    <a:pt x="64" y="77"/>
                  </a:lnTo>
                  <a:cubicBezTo>
                    <a:pt x="1" y="172"/>
                    <a:pt x="1" y="235"/>
                    <a:pt x="64" y="330"/>
                  </a:cubicBezTo>
                  <a:cubicBezTo>
                    <a:pt x="299" y="624"/>
                    <a:pt x="670" y="808"/>
                    <a:pt x="1076" y="808"/>
                  </a:cubicBezTo>
                  <a:cubicBezTo>
                    <a:pt x="1108" y="808"/>
                    <a:pt x="1140" y="807"/>
                    <a:pt x="1172" y="805"/>
                  </a:cubicBezTo>
                  <a:cubicBezTo>
                    <a:pt x="1552" y="742"/>
                    <a:pt x="1869" y="583"/>
                    <a:pt x="2059" y="267"/>
                  </a:cubicBezTo>
                  <a:cubicBezTo>
                    <a:pt x="2154" y="203"/>
                    <a:pt x="2091" y="77"/>
                    <a:pt x="2027" y="45"/>
                  </a:cubicBezTo>
                  <a:lnTo>
                    <a:pt x="1996" y="45"/>
                  </a:lnTo>
                  <a:cubicBezTo>
                    <a:pt x="1956" y="32"/>
                    <a:pt x="1922" y="24"/>
                    <a:pt x="1894" y="24"/>
                  </a:cubicBezTo>
                  <a:cubicBezTo>
                    <a:pt x="1854" y="24"/>
                    <a:pt x="1824" y="40"/>
                    <a:pt x="1806" y="77"/>
                  </a:cubicBezTo>
                  <a:cubicBezTo>
                    <a:pt x="1584" y="267"/>
                    <a:pt x="1331" y="393"/>
                    <a:pt x="1046" y="393"/>
                  </a:cubicBezTo>
                  <a:cubicBezTo>
                    <a:pt x="761" y="393"/>
                    <a:pt x="571" y="267"/>
                    <a:pt x="412" y="77"/>
                  </a:cubicBezTo>
                  <a:cubicBezTo>
                    <a:pt x="369" y="19"/>
                    <a:pt x="313" y="1"/>
                    <a:pt x="25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8" name="Google Shape;58;p5"/>
            <p:cNvSpPr/>
            <p:nvPr/>
          </p:nvSpPr>
          <p:spPr>
            <a:xfrm>
              <a:off x="6878275" y="3276550"/>
              <a:ext cx="156775" cy="117825"/>
            </a:xfrm>
            <a:custGeom>
              <a:avLst/>
              <a:gdLst/>
              <a:ahLst/>
              <a:cxnLst/>
              <a:rect l="l" t="t" r="r" b="b"/>
              <a:pathLst>
                <a:path w="6271" h="4713" extrusionOk="0">
                  <a:moveTo>
                    <a:pt x="4529" y="1"/>
                  </a:moveTo>
                  <a:cubicBezTo>
                    <a:pt x="4465" y="96"/>
                    <a:pt x="4402" y="96"/>
                    <a:pt x="4307" y="96"/>
                  </a:cubicBezTo>
                  <a:cubicBezTo>
                    <a:pt x="4155" y="68"/>
                    <a:pt x="4004" y="55"/>
                    <a:pt x="3856" y="55"/>
                  </a:cubicBezTo>
                  <a:cubicBezTo>
                    <a:pt x="1608" y="55"/>
                    <a:pt x="0" y="3063"/>
                    <a:pt x="2407" y="4371"/>
                  </a:cubicBezTo>
                  <a:cubicBezTo>
                    <a:pt x="2806" y="4594"/>
                    <a:pt x="3265" y="4712"/>
                    <a:pt x="3714" y="4712"/>
                  </a:cubicBezTo>
                  <a:cubicBezTo>
                    <a:pt x="4479" y="4712"/>
                    <a:pt x="5215" y="4369"/>
                    <a:pt x="5574" y="3611"/>
                  </a:cubicBezTo>
                  <a:cubicBezTo>
                    <a:pt x="6271" y="2312"/>
                    <a:pt x="5637" y="887"/>
                    <a:pt x="4560" y="64"/>
                  </a:cubicBezTo>
                  <a:cubicBezTo>
                    <a:pt x="4529" y="64"/>
                    <a:pt x="4529" y="1"/>
                    <a:pt x="4529"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9" name="Google Shape;59;p5"/>
            <p:cNvSpPr/>
            <p:nvPr/>
          </p:nvSpPr>
          <p:spPr>
            <a:xfrm>
              <a:off x="6882225" y="3262550"/>
              <a:ext cx="160750" cy="147825"/>
            </a:xfrm>
            <a:custGeom>
              <a:avLst/>
              <a:gdLst/>
              <a:ahLst/>
              <a:cxnLst/>
              <a:rect l="l" t="t" r="r" b="b"/>
              <a:pathLst>
                <a:path w="6430" h="5913" extrusionOk="0">
                  <a:moveTo>
                    <a:pt x="3654" y="677"/>
                  </a:moveTo>
                  <a:cubicBezTo>
                    <a:pt x="3804" y="677"/>
                    <a:pt x="3959" y="691"/>
                    <a:pt x="4117" y="719"/>
                  </a:cubicBezTo>
                  <a:cubicBezTo>
                    <a:pt x="4212" y="719"/>
                    <a:pt x="4276" y="719"/>
                    <a:pt x="4307" y="687"/>
                  </a:cubicBezTo>
                  <a:cubicBezTo>
                    <a:pt x="5321" y="1416"/>
                    <a:pt x="6049" y="2777"/>
                    <a:pt x="5353" y="4171"/>
                  </a:cubicBezTo>
                  <a:cubicBezTo>
                    <a:pt x="5099" y="4646"/>
                    <a:pt x="4719" y="4963"/>
                    <a:pt x="4212" y="5121"/>
                  </a:cubicBezTo>
                  <a:cubicBezTo>
                    <a:pt x="3980" y="5191"/>
                    <a:pt x="3735" y="5226"/>
                    <a:pt x="3487" y="5226"/>
                  </a:cubicBezTo>
                  <a:cubicBezTo>
                    <a:pt x="3058" y="5226"/>
                    <a:pt x="2618" y="5120"/>
                    <a:pt x="2217" y="4899"/>
                  </a:cubicBezTo>
                  <a:cubicBezTo>
                    <a:pt x="1236" y="4329"/>
                    <a:pt x="824" y="3411"/>
                    <a:pt x="1204" y="2429"/>
                  </a:cubicBezTo>
                  <a:cubicBezTo>
                    <a:pt x="1514" y="1528"/>
                    <a:pt x="2449" y="677"/>
                    <a:pt x="3654" y="677"/>
                  </a:cubicBezTo>
                  <a:close/>
                  <a:moveTo>
                    <a:pt x="3487" y="1"/>
                  </a:moveTo>
                  <a:cubicBezTo>
                    <a:pt x="2277" y="1"/>
                    <a:pt x="1175" y="834"/>
                    <a:pt x="666" y="1827"/>
                  </a:cubicBezTo>
                  <a:cubicBezTo>
                    <a:pt x="0" y="3189"/>
                    <a:pt x="571" y="4773"/>
                    <a:pt x="1932" y="5533"/>
                  </a:cubicBezTo>
                  <a:cubicBezTo>
                    <a:pt x="2154" y="5628"/>
                    <a:pt x="2376" y="5723"/>
                    <a:pt x="2629" y="5786"/>
                  </a:cubicBezTo>
                  <a:cubicBezTo>
                    <a:pt x="2926" y="5868"/>
                    <a:pt x="3237" y="5912"/>
                    <a:pt x="3546" y="5912"/>
                  </a:cubicBezTo>
                  <a:cubicBezTo>
                    <a:pt x="4422" y="5912"/>
                    <a:pt x="5289" y="5560"/>
                    <a:pt x="5828" y="4741"/>
                  </a:cubicBezTo>
                  <a:cubicBezTo>
                    <a:pt x="6334" y="3886"/>
                    <a:pt x="6429" y="2777"/>
                    <a:pt x="6113" y="1891"/>
                  </a:cubicBezTo>
                  <a:cubicBezTo>
                    <a:pt x="5828" y="1099"/>
                    <a:pt x="5258" y="561"/>
                    <a:pt x="4592" y="339"/>
                  </a:cubicBezTo>
                  <a:lnTo>
                    <a:pt x="4529" y="339"/>
                  </a:lnTo>
                  <a:cubicBezTo>
                    <a:pt x="4529" y="244"/>
                    <a:pt x="4434" y="181"/>
                    <a:pt x="4307" y="149"/>
                  </a:cubicBezTo>
                  <a:cubicBezTo>
                    <a:pt x="4276" y="149"/>
                    <a:pt x="4244" y="86"/>
                    <a:pt x="4149" y="86"/>
                  </a:cubicBezTo>
                  <a:cubicBezTo>
                    <a:pt x="3927" y="28"/>
                    <a:pt x="3705" y="1"/>
                    <a:pt x="348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60" name="Google Shape;60;p5"/>
            <p:cNvSpPr/>
            <p:nvPr/>
          </p:nvSpPr>
          <p:spPr>
            <a:xfrm>
              <a:off x="6942400" y="3296350"/>
              <a:ext cx="52275" cy="25350"/>
            </a:xfrm>
            <a:custGeom>
              <a:avLst/>
              <a:gdLst/>
              <a:ahLst/>
              <a:cxnLst/>
              <a:rect l="l" t="t" r="r" b="b"/>
              <a:pathLst>
                <a:path w="2091" h="1014" extrusionOk="0">
                  <a:moveTo>
                    <a:pt x="1217" y="0"/>
                  </a:moveTo>
                  <a:cubicBezTo>
                    <a:pt x="1074" y="0"/>
                    <a:pt x="929" y="21"/>
                    <a:pt x="792" y="64"/>
                  </a:cubicBezTo>
                  <a:cubicBezTo>
                    <a:pt x="444" y="159"/>
                    <a:pt x="159" y="412"/>
                    <a:pt x="64" y="760"/>
                  </a:cubicBezTo>
                  <a:cubicBezTo>
                    <a:pt x="0" y="887"/>
                    <a:pt x="64" y="950"/>
                    <a:pt x="127" y="1014"/>
                  </a:cubicBezTo>
                  <a:lnTo>
                    <a:pt x="159" y="1014"/>
                  </a:lnTo>
                  <a:cubicBezTo>
                    <a:pt x="254" y="1014"/>
                    <a:pt x="317" y="1014"/>
                    <a:pt x="380" y="919"/>
                  </a:cubicBezTo>
                  <a:cubicBezTo>
                    <a:pt x="539" y="665"/>
                    <a:pt x="760" y="475"/>
                    <a:pt x="1045" y="444"/>
                  </a:cubicBezTo>
                  <a:cubicBezTo>
                    <a:pt x="1095" y="437"/>
                    <a:pt x="1148" y="433"/>
                    <a:pt x="1203" y="433"/>
                  </a:cubicBezTo>
                  <a:cubicBezTo>
                    <a:pt x="1390" y="433"/>
                    <a:pt x="1595" y="479"/>
                    <a:pt x="1742" y="602"/>
                  </a:cubicBezTo>
                  <a:cubicBezTo>
                    <a:pt x="1791" y="626"/>
                    <a:pt x="1839" y="637"/>
                    <a:pt x="1884" y="637"/>
                  </a:cubicBezTo>
                  <a:cubicBezTo>
                    <a:pt x="1956" y="637"/>
                    <a:pt x="2020" y="609"/>
                    <a:pt x="2059" y="570"/>
                  </a:cubicBezTo>
                  <a:cubicBezTo>
                    <a:pt x="2059" y="570"/>
                    <a:pt x="2090" y="507"/>
                    <a:pt x="2090" y="475"/>
                  </a:cubicBezTo>
                  <a:cubicBezTo>
                    <a:pt x="2059" y="380"/>
                    <a:pt x="2059" y="285"/>
                    <a:pt x="1995" y="254"/>
                  </a:cubicBezTo>
                  <a:cubicBezTo>
                    <a:pt x="1784" y="85"/>
                    <a:pt x="1503" y="0"/>
                    <a:pt x="121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61" name="Google Shape;61;p5"/>
            <p:cNvSpPr/>
            <p:nvPr/>
          </p:nvSpPr>
          <p:spPr>
            <a:xfrm>
              <a:off x="6344700" y="3276550"/>
              <a:ext cx="156725" cy="117825"/>
            </a:xfrm>
            <a:custGeom>
              <a:avLst/>
              <a:gdLst/>
              <a:ahLst/>
              <a:cxnLst/>
              <a:rect l="l" t="t" r="r" b="b"/>
              <a:pathLst>
                <a:path w="6269" h="4713" extrusionOk="0">
                  <a:moveTo>
                    <a:pt x="4527" y="1"/>
                  </a:moveTo>
                  <a:cubicBezTo>
                    <a:pt x="4495" y="96"/>
                    <a:pt x="4400" y="96"/>
                    <a:pt x="4337" y="96"/>
                  </a:cubicBezTo>
                  <a:cubicBezTo>
                    <a:pt x="4182" y="68"/>
                    <a:pt x="4030" y="55"/>
                    <a:pt x="3880" y="55"/>
                  </a:cubicBezTo>
                  <a:cubicBezTo>
                    <a:pt x="1606" y="55"/>
                    <a:pt x="0" y="3063"/>
                    <a:pt x="2437" y="4371"/>
                  </a:cubicBezTo>
                  <a:cubicBezTo>
                    <a:pt x="2824" y="4594"/>
                    <a:pt x="3275" y="4712"/>
                    <a:pt x="3722" y="4712"/>
                  </a:cubicBezTo>
                  <a:cubicBezTo>
                    <a:pt x="4481" y="4712"/>
                    <a:pt x="5225" y="4369"/>
                    <a:pt x="5604" y="3611"/>
                  </a:cubicBezTo>
                  <a:cubicBezTo>
                    <a:pt x="6269" y="2312"/>
                    <a:pt x="5667" y="887"/>
                    <a:pt x="4559" y="64"/>
                  </a:cubicBezTo>
                  <a:cubicBezTo>
                    <a:pt x="4527" y="64"/>
                    <a:pt x="4527" y="1"/>
                    <a:pt x="452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62" name="Google Shape;62;p5"/>
            <p:cNvSpPr/>
            <p:nvPr/>
          </p:nvSpPr>
          <p:spPr>
            <a:xfrm>
              <a:off x="6348600" y="3261750"/>
              <a:ext cx="161525" cy="147700"/>
            </a:xfrm>
            <a:custGeom>
              <a:avLst/>
              <a:gdLst/>
              <a:ahLst/>
              <a:cxnLst/>
              <a:rect l="l" t="t" r="r" b="b"/>
              <a:pathLst>
                <a:path w="6461" h="5908" extrusionOk="0">
                  <a:moveTo>
                    <a:pt x="3670" y="668"/>
                  </a:moveTo>
                  <a:cubicBezTo>
                    <a:pt x="3836" y="668"/>
                    <a:pt x="4007" y="684"/>
                    <a:pt x="4181" y="719"/>
                  </a:cubicBezTo>
                  <a:cubicBezTo>
                    <a:pt x="4244" y="719"/>
                    <a:pt x="4339" y="719"/>
                    <a:pt x="4371" y="688"/>
                  </a:cubicBezTo>
                  <a:cubicBezTo>
                    <a:pt x="5353" y="1384"/>
                    <a:pt x="6113" y="2809"/>
                    <a:pt x="5384" y="4171"/>
                  </a:cubicBezTo>
                  <a:cubicBezTo>
                    <a:pt x="5163" y="4646"/>
                    <a:pt x="4751" y="4963"/>
                    <a:pt x="4244" y="5121"/>
                  </a:cubicBezTo>
                  <a:cubicBezTo>
                    <a:pt x="4017" y="5189"/>
                    <a:pt x="3777" y="5225"/>
                    <a:pt x="3534" y="5225"/>
                  </a:cubicBezTo>
                  <a:cubicBezTo>
                    <a:pt x="3100" y="5225"/>
                    <a:pt x="2655" y="5111"/>
                    <a:pt x="2249" y="4868"/>
                  </a:cubicBezTo>
                  <a:cubicBezTo>
                    <a:pt x="1267" y="4329"/>
                    <a:pt x="887" y="3411"/>
                    <a:pt x="1236" y="2429"/>
                  </a:cubicBezTo>
                  <a:cubicBezTo>
                    <a:pt x="1541" y="1512"/>
                    <a:pt x="2481" y="668"/>
                    <a:pt x="3670" y="668"/>
                  </a:cubicBezTo>
                  <a:close/>
                  <a:moveTo>
                    <a:pt x="3507" y="1"/>
                  </a:moveTo>
                  <a:cubicBezTo>
                    <a:pt x="2277" y="1"/>
                    <a:pt x="1180" y="835"/>
                    <a:pt x="697" y="1828"/>
                  </a:cubicBezTo>
                  <a:cubicBezTo>
                    <a:pt x="1" y="3189"/>
                    <a:pt x="571" y="4773"/>
                    <a:pt x="1964" y="5501"/>
                  </a:cubicBezTo>
                  <a:cubicBezTo>
                    <a:pt x="2154" y="5628"/>
                    <a:pt x="2376" y="5691"/>
                    <a:pt x="2629" y="5786"/>
                  </a:cubicBezTo>
                  <a:cubicBezTo>
                    <a:pt x="2916" y="5866"/>
                    <a:pt x="3217" y="5907"/>
                    <a:pt x="3517" y="5907"/>
                  </a:cubicBezTo>
                  <a:cubicBezTo>
                    <a:pt x="4412" y="5907"/>
                    <a:pt x="5306" y="5539"/>
                    <a:pt x="5828" y="4710"/>
                  </a:cubicBezTo>
                  <a:cubicBezTo>
                    <a:pt x="6334" y="3886"/>
                    <a:pt x="6461" y="2809"/>
                    <a:pt x="6113" y="1859"/>
                  </a:cubicBezTo>
                  <a:cubicBezTo>
                    <a:pt x="5828" y="1068"/>
                    <a:pt x="5289" y="561"/>
                    <a:pt x="4593" y="339"/>
                  </a:cubicBezTo>
                  <a:lnTo>
                    <a:pt x="4529" y="339"/>
                  </a:lnTo>
                  <a:cubicBezTo>
                    <a:pt x="4529" y="244"/>
                    <a:pt x="4434" y="181"/>
                    <a:pt x="4339" y="118"/>
                  </a:cubicBezTo>
                  <a:cubicBezTo>
                    <a:pt x="4276" y="118"/>
                    <a:pt x="4244" y="86"/>
                    <a:pt x="4181" y="86"/>
                  </a:cubicBezTo>
                  <a:cubicBezTo>
                    <a:pt x="3954" y="28"/>
                    <a:pt x="3728" y="1"/>
                    <a:pt x="35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63" name="Google Shape;63;p5"/>
            <p:cNvSpPr/>
            <p:nvPr/>
          </p:nvSpPr>
          <p:spPr>
            <a:xfrm>
              <a:off x="6409575" y="3295300"/>
              <a:ext cx="52275" cy="24825"/>
            </a:xfrm>
            <a:custGeom>
              <a:avLst/>
              <a:gdLst/>
              <a:ahLst/>
              <a:cxnLst/>
              <a:rect l="l" t="t" r="r" b="b"/>
              <a:pathLst>
                <a:path w="2091" h="993" extrusionOk="0">
                  <a:moveTo>
                    <a:pt x="1142" y="0"/>
                  </a:moveTo>
                  <a:cubicBezTo>
                    <a:pt x="1021" y="0"/>
                    <a:pt x="903" y="15"/>
                    <a:pt x="792" y="42"/>
                  </a:cubicBezTo>
                  <a:cubicBezTo>
                    <a:pt x="412" y="169"/>
                    <a:pt x="158" y="422"/>
                    <a:pt x="32" y="771"/>
                  </a:cubicBezTo>
                  <a:cubicBezTo>
                    <a:pt x="0" y="897"/>
                    <a:pt x="32" y="961"/>
                    <a:pt x="95" y="992"/>
                  </a:cubicBezTo>
                  <a:lnTo>
                    <a:pt x="127" y="992"/>
                  </a:lnTo>
                  <a:cubicBezTo>
                    <a:pt x="222" y="992"/>
                    <a:pt x="317" y="992"/>
                    <a:pt x="348" y="929"/>
                  </a:cubicBezTo>
                  <a:cubicBezTo>
                    <a:pt x="507" y="676"/>
                    <a:pt x="728" y="486"/>
                    <a:pt x="1013" y="454"/>
                  </a:cubicBezTo>
                  <a:cubicBezTo>
                    <a:pt x="1071" y="438"/>
                    <a:pt x="1132" y="430"/>
                    <a:pt x="1195" y="430"/>
                  </a:cubicBezTo>
                  <a:cubicBezTo>
                    <a:pt x="1376" y="430"/>
                    <a:pt x="1569" y="495"/>
                    <a:pt x="1710" y="612"/>
                  </a:cubicBezTo>
                  <a:cubicBezTo>
                    <a:pt x="1755" y="635"/>
                    <a:pt x="1800" y="645"/>
                    <a:pt x="1842" y="645"/>
                  </a:cubicBezTo>
                  <a:cubicBezTo>
                    <a:pt x="1919" y="645"/>
                    <a:pt x="1986" y="610"/>
                    <a:pt x="2027" y="549"/>
                  </a:cubicBezTo>
                  <a:cubicBezTo>
                    <a:pt x="2027" y="549"/>
                    <a:pt x="2090" y="517"/>
                    <a:pt x="2090" y="486"/>
                  </a:cubicBezTo>
                  <a:cubicBezTo>
                    <a:pt x="2090" y="422"/>
                    <a:pt x="2059" y="327"/>
                    <a:pt x="1964" y="264"/>
                  </a:cubicBezTo>
                  <a:cubicBezTo>
                    <a:pt x="1739" y="84"/>
                    <a:pt x="1435" y="0"/>
                    <a:pt x="11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13405817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4"/>
        <p:cNvGrpSpPr/>
        <p:nvPr/>
      </p:nvGrpSpPr>
      <p:grpSpPr>
        <a:xfrm>
          <a:off x="0" y="0"/>
          <a:ext cx="0" cy="0"/>
          <a:chOff x="0" y="0"/>
          <a:chExt cx="0" cy="0"/>
        </a:xfrm>
      </p:grpSpPr>
      <p:sp>
        <p:nvSpPr>
          <p:cNvPr id="65" name="Google Shape;65;p6"/>
          <p:cNvSpPr txBox="1">
            <a:spLocks noGrp="1"/>
          </p:cNvSpPr>
          <p:nvPr>
            <p:ph type="title"/>
          </p:nvPr>
        </p:nvSpPr>
        <p:spPr>
          <a:xfrm>
            <a:off x="821667" y="739600"/>
            <a:ext cx="105424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66" name="Google Shape;66;p6"/>
          <p:cNvGrpSpPr/>
          <p:nvPr/>
        </p:nvGrpSpPr>
        <p:grpSpPr>
          <a:xfrm>
            <a:off x="958412" y="725457"/>
            <a:ext cx="10734675" cy="1319327"/>
            <a:chOff x="-21177300" y="1273350"/>
            <a:chExt cx="6267325" cy="770275"/>
          </a:xfrm>
        </p:grpSpPr>
        <p:sp>
          <p:nvSpPr>
            <p:cNvPr id="67" name="Google Shape;67;p6"/>
            <p:cNvSpPr/>
            <p:nvPr/>
          </p:nvSpPr>
          <p:spPr>
            <a:xfrm>
              <a:off x="-21172675" y="1664650"/>
              <a:ext cx="142650" cy="117700"/>
            </a:xfrm>
            <a:custGeom>
              <a:avLst/>
              <a:gdLst/>
              <a:ahLst/>
              <a:cxnLst/>
              <a:rect l="l" t="t" r="r" b="b"/>
              <a:pathLst>
                <a:path w="5706" h="4708" extrusionOk="0">
                  <a:moveTo>
                    <a:pt x="2711" y="1"/>
                  </a:moveTo>
                  <a:cubicBezTo>
                    <a:pt x="2409" y="1"/>
                    <a:pt x="2105" y="45"/>
                    <a:pt x="1811" y="131"/>
                  </a:cubicBezTo>
                  <a:lnTo>
                    <a:pt x="1747" y="131"/>
                  </a:lnTo>
                  <a:cubicBezTo>
                    <a:pt x="1747" y="194"/>
                    <a:pt x="1747" y="289"/>
                    <a:pt x="1684" y="321"/>
                  </a:cubicBezTo>
                  <a:cubicBezTo>
                    <a:pt x="0" y="1756"/>
                    <a:pt x="794" y="4708"/>
                    <a:pt x="2809" y="4708"/>
                  </a:cubicBezTo>
                  <a:cubicBezTo>
                    <a:pt x="3105" y="4708"/>
                    <a:pt x="3429" y="4644"/>
                    <a:pt x="3774" y="4501"/>
                  </a:cubicBezTo>
                  <a:cubicBezTo>
                    <a:pt x="4882" y="4026"/>
                    <a:pt x="5706" y="2823"/>
                    <a:pt x="5199" y="1588"/>
                  </a:cubicBezTo>
                  <a:cubicBezTo>
                    <a:pt x="4734" y="510"/>
                    <a:pt x="3739" y="1"/>
                    <a:pt x="2711"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68" name="Google Shape;68;p6"/>
            <p:cNvSpPr/>
            <p:nvPr/>
          </p:nvSpPr>
          <p:spPr>
            <a:xfrm>
              <a:off x="-21177300" y="1649525"/>
              <a:ext cx="160750" cy="146750"/>
            </a:xfrm>
            <a:custGeom>
              <a:avLst/>
              <a:gdLst/>
              <a:ahLst/>
              <a:cxnLst/>
              <a:rect l="l" t="t" r="r" b="b"/>
              <a:pathLst>
                <a:path w="6430" h="5870" extrusionOk="0">
                  <a:moveTo>
                    <a:pt x="2773" y="672"/>
                  </a:moveTo>
                  <a:cubicBezTo>
                    <a:pt x="3800" y="672"/>
                    <a:pt x="4857" y="1103"/>
                    <a:pt x="5352" y="2193"/>
                  </a:cubicBezTo>
                  <a:cubicBezTo>
                    <a:pt x="5542" y="2668"/>
                    <a:pt x="5542" y="3175"/>
                    <a:pt x="5352" y="3650"/>
                  </a:cubicBezTo>
                  <a:cubicBezTo>
                    <a:pt x="5099" y="4251"/>
                    <a:pt x="4561" y="4758"/>
                    <a:pt x="3927" y="5043"/>
                  </a:cubicBezTo>
                  <a:cubicBezTo>
                    <a:pt x="3593" y="5181"/>
                    <a:pt x="3271" y="5248"/>
                    <a:pt x="2969" y="5248"/>
                  </a:cubicBezTo>
                  <a:cubicBezTo>
                    <a:pt x="2300" y="5248"/>
                    <a:pt x="1733" y="4916"/>
                    <a:pt x="1362" y="4283"/>
                  </a:cubicBezTo>
                  <a:cubicBezTo>
                    <a:pt x="792" y="3365"/>
                    <a:pt x="792" y="1876"/>
                    <a:pt x="1869" y="958"/>
                  </a:cubicBezTo>
                  <a:cubicBezTo>
                    <a:pt x="1901" y="926"/>
                    <a:pt x="1932" y="831"/>
                    <a:pt x="1932" y="768"/>
                  </a:cubicBezTo>
                  <a:cubicBezTo>
                    <a:pt x="2202" y="706"/>
                    <a:pt x="2486" y="672"/>
                    <a:pt x="2773" y="672"/>
                  </a:cubicBezTo>
                  <a:close/>
                  <a:moveTo>
                    <a:pt x="3085" y="0"/>
                  </a:moveTo>
                  <a:cubicBezTo>
                    <a:pt x="2639" y="0"/>
                    <a:pt x="2221" y="126"/>
                    <a:pt x="1837" y="356"/>
                  </a:cubicBezTo>
                  <a:cubicBezTo>
                    <a:pt x="1774" y="356"/>
                    <a:pt x="1774" y="419"/>
                    <a:pt x="1774" y="419"/>
                  </a:cubicBezTo>
                  <a:cubicBezTo>
                    <a:pt x="1742" y="388"/>
                    <a:pt x="1695" y="372"/>
                    <a:pt x="1647" y="372"/>
                  </a:cubicBezTo>
                  <a:cubicBezTo>
                    <a:pt x="1600" y="372"/>
                    <a:pt x="1552" y="388"/>
                    <a:pt x="1521" y="419"/>
                  </a:cubicBezTo>
                  <a:cubicBezTo>
                    <a:pt x="1489" y="451"/>
                    <a:pt x="1426" y="451"/>
                    <a:pt x="1394" y="483"/>
                  </a:cubicBezTo>
                  <a:cubicBezTo>
                    <a:pt x="159" y="1369"/>
                    <a:pt x="0" y="3048"/>
                    <a:pt x="507" y="4283"/>
                  </a:cubicBezTo>
                  <a:cubicBezTo>
                    <a:pt x="973" y="5307"/>
                    <a:pt x="1934" y="5869"/>
                    <a:pt x="2989" y="5869"/>
                  </a:cubicBezTo>
                  <a:cubicBezTo>
                    <a:pt x="3370" y="5869"/>
                    <a:pt x="3763" y="5796"/>
                    <a:pt x="4149" y="5645"/>
                  </a:cubicBezTo>
                  <a:cubicBezTo>
                    <a:pt x="4402" y="5550"/>
                    <a:pt x="4592" y="5423"/>
                    <a:pt x="4782" y="5265"/>
                  </a:cubicBezTo>
                  <a:cubicBezTo>
                    <a:pt x="5733" y="4600"/>
                    <a:pt x="6429" y="3365"/>
                    <a:pt x="5986" y="2098"/>
                  </a:cubicBezTo>
                  <a:cubicBezTo>
                    <a:pt x="5733" y="1274"/>
                    <a:pt x="4941" y="514"/>
                    <a:pt x="3991" y="166"/>
                  </a:cubicBezTo>
                  <a:cubicBezTo>
                    <a:pt x="3678" y="54"/>
                    <a:pt x="3376" y="0"/>
                    <a:pt x="308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69" name="Google Shape;69;p6"/>
            <p:cNvSpPr/>
            <p:nvPr/>
          </p:nvSpPr>
          <p:spPr>
            <a:xfrm>
              <a:off x="-21132975" y="1685050"/>
              <a:ext cx="34875" cy="50475"/>
            </a:xfrm>
            <a:custGeom>
              <a:avLst/>
              <a:gdLst/>
              <a:ahLst/>
              <a:cxnLst/>
              <a:rect l="l" t="t" r="r" b="b"/>
              <a:pathLst>
                <a:path w="1395" h="2019" extrusionOk="0">
                  <a:moveTo>
                    <a:pt x="1176" y="0"/>
                  </a:moveTo>
                  <a:cubicBezTo>
                    <a:pt x="1154" y="0"/>
                    <a:pt x="1132" y="4"/>
                    <a:pt x="1109" y="12"/>
                  </a:cubicBezTo>
                  <a:cubicBezTo>
                    <a:pt x="729" y="138"/>
                    <a:pt x="381" y="423"/>
                    <a:pt x="159" y="835"/>
                  </a:cubicBezTo>
                  <a:cubicBezTo>
                    <a:pt x="1" y="1215"/>
                    <a:pt x="64" y="1595"/>
                    <a:pt x="254" y="1912"/>
                  </a:cubicBezTo>
                  <a:cubicBezTo>
                    <a:pt x="278" y="1983"/>
                    <a:pt x="355" y="2019"/>
                    <a:pt x="419" y="2019"/>
                  </a:cubicBezTo>
                  <a:cubicBezTo>
                    <a:pt x="440" y="2019"/>
                    <a:pt x="460" y="2015"/>
                    <a:pt x="476" y="2007"/>
                  </a:cubicBezTo>
                  <a:lnTo>
                    <a:pt x="539" y="2007"/>
                  </a:lnTo>
                  <a:cubicBezTo>
                    <a:pt x="571" y="1944"/>
                    <a:pt x="603" y="1880"/>
                    <a:pt x="603" y="1785"/>
                  </a:cubicBezTo>
                  <a:cubicBezTo>
                    <a:pt x="476" y="1532"/>
                    <a:pt x="539" y="1215"/>
                    <a:pt x="634" y="962"/>
                  </a:cubicBezTo>
                  <a:cubicBezTo>
                    <a:pt x="761" y="740"/>
                    <a:pt x="951" y="582"/>
                    <a:pt x="1204" y="487"/>
                  </a:cubicBezTo>
                  <a:cubicBezTo>
                    <a:pt x="1363" y="455"/>
                    <a:pt x="1394" y="328"/>
                    <a:pt x="1363" y="202"/>
                  </a:cubicBezTo>
                  <a:cubicBezTo>
                    <a:pt x="1363" y="170"/>
                    <a:pt x="1363" y="170"/>
                    <a:pt x="1331" y="138"/>
                  </a:cubicBezTo>
                  <a:cubicBezTo>
                    <a:pt x="1307" y="42"/>
                    <a:pt x="1246" y="0"/>
                    <a:pt x="117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70" name="Google Shape;70;p6"/>
            <p:cNvSpPr/>
            <p:nvPr/>
          </p:nvSpPr>
          <p:spPr>
            <a:xfrm>
              <a:off x="-20884500" y="1912100"/>
              <a:ext cx="142675" cy="118050"/>
            </a:xfrm>
            <a:custGeom>
              <a:avLst/>
              <a:gdLst/>
              <a:ahLst/>
              <a:cxnLst/>
              <a:rect l="l" t="t" r="r" b="b"/>
              <a:pathLst>
                <a:path w="5707" h="4722" extrusionOk="0">
                  <a:moveTo>
                    <a:pt x="2654" y="0"/>
                  </a:moveTo>
                  <a:cubicBezTo>
                    <a:pt x="2362" y="0"/>
                    <a:pt x="2067" y="38"/>
                    <a:pt x="1779" y="114"/>
                  </a:cubicBezTo>
                  <a:lnTo>
                    <a:pt x="1748" y="114"/>
                  </a:lnTo>
                  <a:cubicBezTo>
                    <a:pt x="1748" y="209"/>
                    <a:pt x="1748" y="272"/>
                    <a:pt x="1684" y="304"/>
                  </a:cubicBezTo>
                  <a:cubicBezTo>
                    <a:pt x="0" y="1767"/>
                    <a:pt x="795" y="4722"/>
                    <a:pt x="2810" y="4722"/>
                  </a:cubicBezTo>
                  <a:cubicBezTo>
                    <a:pt x="3106" y="4722"/>
                    <a:pt x="3429" y="4658"/>
                    <a:pt x="3775" y="4516"/>
                  </a:cubicBezTo>
                  <a:cubicBezTo>
                    <a:pt x="4883" y="4041"/>
                    <a:pt x="5706" y="2806"/>
                    <a:pt x="5200" y="1570"/>
                  </a:cubicBezTo>
                  <a:cubicBezTo>
                    <a:pt x="4728" y="503"/>
                    <a:pt x="3712" y="0"/>
                    <a:pt x="2654"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71" name="Google Shape;71;p6"/>
            <p:cNvSpPr/>
            <p:nvPr/>
          </p:nvSpPr>
          <p:spPr>
            <a:xfrm>
              <a:off x="-20889125" y="1897100"/>
              <a:ext cx="159975" cy="146525"/>
            </a:xfrm>
            <a:custGeom>
              <a:avLst/>
              <a:gdLst/>
              <a:ahLst/>
              <a:cxnLst/>
              <a:rect l="l" t="t" r="r" b="b"/>
              <a:pathLst>
                <a:path w="6399" h="5861" extrusionOk="0">
                  <a:moveTo>
                    <a:pt x="2721" y="666"/>
                  </a:moveTo>
                  <a:cubicBezTo>
                    <a:pt x="3765" y="666"/>
                    <a:pt x="4849" y="1088"/>
                    <a:pt x="5353" y="2170"/>
                  </a:cubicBezTo>
                  <a:cubicBezTo>
                    <a:pt x="5543" y="2645"/>
                    <a:pt x="5543" y="3184"/>
                    <a:pt x="5353" y="3659"/>
                  </a:cubicBezTo>
                  <a:cubicBezTo>
                    <a:pt x="5100" y="4229"/>
                    <a:pt x="4561" y="4767"/>
                    <a:pt x="3928" y="5021"/>
                  </a:cubicBezTo>
                  <a:cubicBezTo>
                    <a:pt x="3591" y="5159"/>
                    <a:pt x="3267" y="5227"/>
                    <a:pt x="2962" y="5227"/>
                  </a:cubicBezTo>
                  <a:cubicBezTo>
                    <a:pt x="2294" y="5227"/>
                    <a:pt x="1723" y="4902"/>
                    <a:pt x="1331" y="4292"/>
                  </a:cubicBezTo>
                  <a:cubicBezTo>
                    <a:pt x="793" y="3374"/>
                    <a:pt x="793" y="1854"/>
                    <a:pt x="1869" y="967"/>
                  </a:cubicBezTo>
                  <a:cubicBezTo>
                    <a:pt x="1901" y="904"/>
                    <a:pt x="1933" y="840"/>
                    <a:pt x="1933" y="745"/>
                  </a:cubicBezTo>
                  <a:cubicBezTo>
                    <a:pt x="2186" y="693"/>
                    <a:pt x="2452" y="666"/>
                    <a:pt x="2721" y="666"/>
                  </a:cubicBezTo>
                  <a:close/>
                  <a:moveTo>
                    <a:pt x="3044" y="0"/>
                  </a:moveTo>
                  <a:cubicBezTo>
                    <a:pt x="2604" y="0"/>
                    <a:pt x="2193" y="122"/>
                    <a:pt x="1838" y="365"/>
                  </a:cubicBezTo>
                  <a:cubicBezTo>
                    <a:pt x="1774" y="365"/>
                    <a:pt x="1774" y="397"/>
                    <a:pt x="1774" y="397"/>
                  </a:cubicBezTo>
                  <a:cubicBezTo>
                    <a:pt x="1743" y="381"/>
                    <a:pt x="1695" y="373"/>
                    <a:pt x="1648" y="373"/>
                  </a:cubicBezTo>
                  <a:cubicBezTo>
                    <a:pt x="1600" y="373"/>
                    <a:pt x="1553" y="381"/>
                    <a:pt x="1521" y="397"/>
                  </a:cubicBezTo>
                  <a:cubicBezTo>
                    <a:pt x="1458" y="429"/>
                    <a:pt x="1426" y="429"/>
                    <a:pt x="1394" y="492"/>
                  </a:cubicBezTo>
                  <a:cubicBezTo>
                    <a:pt x="159" y="1347"/>
                    <a:pt x="1" y="3057"/>
                    <a:pt x="508" y="4292"/>
                  </a:cubicBezTo>
                  <a:cubicBezTo>
                    <a:pt x="971" y="5288"/>
                    <a:pt x="1926" y="5861"/>
                    <a:pt x="2975" y="5861"/>
                  </a:cubicBezTo>
                  <a:cubicBezTo>
                    <a:pt x="3361" y="5861"/>
                    <a:pt x="3759" y="5784"/>
                    <a:pt x="4150" y="5622"/>
                  </a:cubicBezTo>
                  <a:cubicBezTo>
                    <a:pt x="4403" y="5559"/>
                    <a:pt x="4593" y="5432"/>
                    <a:pt x="4783" y="5274"/>
                  </a:cubicBezTo>
                  <a:cubicBezTo>
                    <a:pt x="5733" y="4609"/>
                    <a:pt x="6398" y="3374"/>
                    <a:pt x="5986" y="2107"/>
                  </a:cubicBezTo>
                  <a:cubicBezTo>
                    <a:pt x="5733" y="1284"/>
                    <a:pt x="4941" y="492"/>
                    <a:pt x="3991" y="175"/>
                  </a:cubicBezTo>
                  <a:cubicBezTo>
                    <a:pt x="3667" y="59"/>
                    <a:pt x="3349" y="0"/>
                    <a:pt x="304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72" name="Google Shape;72;p6"/>
            <p:cNvSpPr/>
            <p:nvPr/>
          </p:nvSpPr>
          <p:spPr>
            <a:xfrm>
              <a:off x="-20844775" y="1932500"/>
              <a:ext cx="34850" cy="50050"/>
            </a:xfrm>
            <a:custGeom>
              <a:avLst/>
              <a:gdLst/>
              <a:ahLst/>
              <a:cxnLst/>
              <a:rect l="l" t="t" r="r" b="b"/>
              <a:pathLst>
                <a:path w="1394" h="2002" extrusionOk="0">
                  <a:moveTo>
                    <a:pt x="1181" y="1"/>
                  </a:moveTo>
                  <a:cubicBezTo>
                    <a:pt x="1159" y="1"/>
                    <a:pt x="1135" y="8"/>
                    <a:pt x="1109" y="26"/>
                  </a:cubicBezTo>
                  <a:cubicBezTo>
                    <a:pt x="729" y="121"/>
                    <a:pt x="349" y="406"/>
                    <a:pt x="159" y="849"/>
                  </a:cubicBezTo>
                  <a:cubicBezTo>
                    <a:pt x="0" y="1198"/>
                    <a:pt x="32" y="1610"/>
                    <a:pt x="254" y="1926"/>
                  </a:cubicBezTo>
                  <a:cubicBezTo>
                    <a:pt x="277" y="1973"/>
                    <a:pt x="351" y="2002"/>
                    <a:pt x="414" y="2002"/>
                  </a:cubicBezTo>
                  <a:cubicBezTo>
                    <a:pt x="437" y="2002"/>
                    <a:pt x="458" y="1998"/>
                    <a:pt x="475" y="1990"/>
                  </a:cubicBezTo>
                  <a:lnTo>
                    <a:pt x="507" y="1990"/>
                  </a:lnTo>
                  <a:cubicBezTo>
                    <a:pt x="570" y="1958"/>
                    <a:pt x="602" y="1863"/>
                    <a:pt x="602" y="1800"/>
                  </a:cubicBezTo>
                  <a:cubicBezTo>
                    <a:pt x="475" y="1515"/>
                    <a:pt x="507" y="1198"/>
                    <a:pt x="634" y="976"/>
                  </a:cubicBezTo>
                  <a:cubicBezTo>
                    <a:pt x="760" y="723"/>
                    <a:pt x="950" y="564"/>
                    <a:pt x="1204" y="501"/>
                  </a:cubicBezTo>
                  <a:cubicBezTo>
                    <a:pt x="1362" y="438"/>
                    <a:pt x="1394" y="343"/>
                    <a:pt x="1362" y="216"/>
                  </a:cubicBezTo>
                  <a:cubicBezTo>
                    <a:pt x="1362" y="184"/>
                    <a:pt x="1362" y="184"/>
                    <a:pt x="1299" y="121"/>
                  </a:cubicBezTo>
                  <a:cubicBezTo>
                    <a:pt x="1276" y="53"/>
                    <a:pt x="1237" y="1"/>
                    <a:pt x="118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73" name="Google Shape;73;p6"/>
            <p:cNvSpPr/>
            <p:nvPr/>
          </p:nvSpPr>
          <p:spPr>
            <a:xfrm>
              <a:off x="-15066000" y="1532450"/>
              <a:ext cx="143350" cy="117675"/>
            </a:xfrm>
            <a:custGeom>
              <a:avLst/>
              <a:gdLst/>
              <a:ahLst/>
              <a:cxnLst/>
              <a:rect l="l" t="t" r="r" b="b"/>
              <a:pathLst>
                <a:path w="5734" h="4707" extrusionOk="0">
                  <a:moveTo>
                    <a:pt x="2648" y="1"/>
                  </a:moveTo>
                  <a:cubicBezTo>
                    <a:pt x="2369" y="1"/>
                    <a:pt x="2086" y="34"/>
                    <a:pt x="1807" y="99"/>
                  </a:cubicBezTo>
                  <a:lnTo>
                    <a:pt x="1775" y="99"/>
                  </a:lnTo>
                  <a:cubicBezTo>
                    <a:pt x="1775" y="194"/>
                    <a:pt x="1775" y="257"/>
                    <a:pt x="1712" y="289"/>
                  </a:cubicBezTo>
                  <a:cubicBezTo>
                    <a:pt x="1" y="1752"/>
                    <a:pt x="816" y="4707"/>
                    <a:pt x="2836" y="4707"/>
                  </a:cubicBezTo>
                  <a:cubicBezTo>
                    <a:pt x="3133" y="4707"/>
                    <a:pt x="3457" y="4643"/>
                    <a:pt x="3802" y="4501"/>
                  </a:cubicBezTo>
                  <a:cubicBezTo>
                    <a:pt x="4911" y="4026"/>
                    <a:pt x="5734" y="2790"/>
                    <a:pt x="5227" y="1555"/>
                  </a:cubicBezTo>
                  <a:cubicBezTo>
                    <a:pt x="4749" y="498"/>
                    <a:pt x="3730" y="1"/>
                    <a:pt x="2648"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74" name="Google Shape;74;p6"/>
            <p:cNvSpPr/>
            <p:nvPr/>
          </p:nvSpPr>
          <p:spPr>
            <a:xfrm>
              <a:off x="-15069925" y="1517875"/>
              <a:ext cx="159950" cy="146525"/>
            </a:xfrm>
            <a:custGeom>
              <a:avLst/>
              <a:gdLst/>
              <a:ahLst/>
              <a:cxnLst/>
              <a:rect l="l" t="t" r="r" b="b"/>
              <a:pathLst>
                <a:path w="6398" h="5861" extrusionOk="0">
                  <a:moveTo>
                    <a:pt x="2798" y="646"/>
                  </a:moveTo>
                  <a:cubicBezTo>
                    <a:pt x="3827" y="646"/>
                    <a:pt x="4886" y="1071"/>
                    <a:pt x="5353" y="2202"/>
                  </a:cubicBezTo>
                  <a:cubicBezTo>
                    <a:pt x="5543" y="2677"/>
                    <a:pt x="5543" y="3183"/>
                    <a:pt x="5353" y="3658"/>
                  </a:cubicBezTo>
                  <a:cubicBezTo>
                    <a:pt x="5099" y="4260"/>
                    <a:pt x="4561" y="4767"/>
                    <a:pt x="3928" y="5052"/>
                  </a:cubicBezTo>
                  <a:cubicBezTo>
                    <a:pt x="3594" y="5179"/>
                    <a:pt x="3273" y="5243"/>
                    <a:pt x="2972" y="5243"/>
                  </a:cubicBezTo>
                  <a:cubicBezTo>
                    <a:pt x="2299" y="5243"/>
                    <a:pt x="1724" y="4926"/>
                    <a:pt x="1331" y="4292"/>
                  </a:cubicBezTo>
                  <a:cubicBezTo>
                    <a:pt x="792" y="3373"/>
                    <a:pt x="792" y="1885"/>
                    <a:pt x="1869" y="967"/>
                  </a:cubicBezTo>
                  <a:cubicBezTo>
                    <a:pt x="1901" y="935"/>
                    <a:pt x="1932" y="840"/>
                    <a:pt x="1932" y="745"/>
                  </a:cubicBezTo>
                  <a:cubicBezTo>
                    <a:pt x="2209" y="681"/>
                    <a:pt x="2502" y="646"/>
                    <a:pt x="2798" y="646"/>
                  </a:cubicBezTo>
                  <a:close/>
                  <a:moveTo>
                    <a:pt x="3042" y="0"/>
                  </a:moveTo>
                  <a:cubicBezTo>
                    <a:pt x="2599" y="0"/>
                    <a:pt x="2180" y="122"/>
                    <a:pt x="1806" y="365"/>
                  </a:cubicBezTo>
                  <a:cubicBezTo>
                    <a:pt x="1774" y="365"/>
                    <a:pt x="1774" y="397"/>
                    <a:pt x="1774" y="397"/>
                  </a:cubicBezTo>
                  <a:cubicBezTo>
                    <a:pt x="1742" y="381"/>
                    <a:pt x="1695" y="373"/>
                    <a:pt x="1643" y="373"/>
                  </a:cubicBezTo>
                  <a:cubicBezTo>
                    <a:pt x="1592" y="373"/>
                    <a:pt x="1537" y="381"/>
                    <a:pt x="1489" y="397"/>
                  </a:cubicBezTo>
                  <a:cubicBezTo>
                    <a:pt x="1457" y="428"/>
                    <a:pt x="1426" y="428"/>
                    <a:pt x="1394" y="492"/>
                  </a:cubicBezTo>
                  <a:cubicBezTo>
                    <a:pt x="159" y="1347"/>
                    <a:pt x="1" y="3057"/>
                    <a:pt x="507" y="4292"/>
                  </a:cubicBezTo>
                  <a:cubicBezTo>
                    <a:pt x="971" y="5288"/>
                    <a:pt x="1926" y="5861"/>
                    <a:pt x="2975" y="5861"/>
                  </a:cubicBezTo>
                  <a:cubicBezTo>
                    <a:pt x="3360" y="5861"/>
                    <a:pt x="3758" y="5783"/>
                    <a:pt x="4149" y="5622"/>
                  </a:cubicBezTo>
                  <a:cubicBezTo>
                    <a:pt x="4403" y="5559"/>
                    <a:pt x="4593" y="5432"/>
                    <a:pt x="4783" y="5274"/>
                  </a:cubicBezTo>
                  <a:cubicBezTo>
                    <a:pt x="5733" y="4609"/>
                    <a:pt x="6398" y="3373"/>
                    <a:pt x="5986" y="2107"/>
                  </a:cubicBezTo>
                  <a:cubicBezTo>
                    <a:pt x="5733" y="1252"/>
                    <a:pt x="4941" y="492"/>
                    <a:pt x="3991" y="175"/>
                  </a:cubicBezTo>
                  <a:cubicBezTo>
                    <a:pt x="3667" y="58"/>
                    <a:pt x="3348" y="0"/>
                    <a:pt x="30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75" name="Google Shape;75;p6"/>
            <p:cNvSpPr/>
            <p:nvPr/>
          </p:nvSpPr>
          <p:spPr>
            <a:xfrm>
              <a:off x="-15025575" y="1553125"/>
              <a:ext cx="34850" cy="49400"/>
            </a:xfrm>
            <a:custGeom>
              <a:avLst/>
              <a:gdLst/>
              <a:ahLst/>
              <a:cxnLst/>
              <a:rect l="l" t="t" r="r" b="b"/>
              <a:pathLst>
                <a:path w="1394" h="1976" extrusionOk="0">
                  <a:moveTo>
                    <a:pt x="1108" y="0"/>
                  </a:moveTo>
                  <a:cubicBezTo>
                    <a:pt x="728" y="95"/>
                    <a:pt x="348" y="380"/>
                    <a:pt x="158" y="823"/>
                  </a:cubicBezTo>
                  <a:cubicBezTo>
                    <a:pt x="0" y="1172"/>
                    <a:pt x="32" y="1583"/>
                    <a:pt x="253" y="1900"/>
                  </a:cubicBezTo>
                  <a:cubicBezTo>
                    <a:pt x="277" y="1947"/>
                    <a:pt x="351" y="1976"/>
                    <a:pt x="414" y="1976"/>
                  </a:cubicBezTo>
                  <a:cubicBezTo>
                    <a:pt x="437" y="1976"/>
                    <a:pt x="458" y="1972"/>
                    <a:pt x="475" y="1963"/>
                  </a:cubicBezTo>
                  <a:lnTo>
                    <a:pt x="507" y="1963"/>
                  </a:lnTo>
                  <a:cubicBezTo>
                    <a:pt x="570" y="1932"/>
                    <a:pt x="602" y="1837"/>
                    <a:pt x="602" y="1773"/>
                  </a:cubicBezTo>
                  <a:cubicBezTo>
                    <a:pt x="475" y="1488"/>
                    <a:pt x="507" y="1172"/>
                    <a:pt x="633" y="950"/>
                  </a:cubicBezTo>
                  <a:cubicBezTo>
                    <a:pt x="760" y="697"/>
                    <a:pt x="950" y="538"/>
                    <a:pt x="1203" y="475"/>
                  </a:cubicBezTo>
                  <a:cubicBezTo>
                    <a:pt x="1362" y="412"/>
                    <a:pt x="1394" y="317"/>
                    <a:pt x="1362" y="190"/>
                  </a:cubicBezTo>
                  <a:cubicBezTo>
                    <a:pt x="1362" y="158"/>
                    <a:pt x="1362" y="158"/>
                    <a:pt x="1299" y="95"/>
                  </a:cubicBezTo>
                  <a:cubicBezTo>
                    <a:pt x="1267" y="32"/>
                    <a:pt x="1235" y="0"/>
                    <a:pt x="110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76" name="Google Shape;76;p6"/>
            <p:cNvSpPr/>
            <p:nvPr/>
          </p:nvSpPr>
          <p:spPr>
            <a:xfrm>
              <a:off x="-15288450" y="1273350"/>
              <a:ext cx="203500" cy="194300"/>
            </a:xfrm>
            <a:custGeom>
              <a:avLst/>
              <a:gdLst/>
              <a:ahLst/>
              <a:cxnLst/>
              <a:rect l="l" t="t" r="r" b="b"/>
              <a:pathLst>
                <a:path w="8140" h="7772" extrusionOk="0">
                  <a:moveTo>
                    <a:pt x="3677" y="689"/>
                  </a:moveTo>
                  <a:cubicBezTo>
                    <a:pt x="5454" y="689"/>
                    <a:pt x="7344" y="2297"/>
                    <a:pt x="7285" y="4477"/>
                  </a:cubicBezTo>
                  <a:cubicBezTo>
                    <a:pt x="7285" y="4604"/>
                    <a:pt x="7348" y="4699"/>
                    <a:pt x="7443" y="4762"/>
                  </a:cubicBezTo>
                  <a:cubicBezTo>
                    <a:pt x="7443" y="4762"/>
                    <a:pt x="7412" y="4762"/>
                    <a:pt x="7412" y="4794"/>
                  </a:cubicBezTo>
                  <a:cubicBezTo>
                    <a:pt x="6669" y="6151"/>
                    <a:pt x="5326" y="7156"/>
                    <a:pt x="3817" y="7156"/>
                  </a:cubicBezTo>
                  <a:cubicBezTo>
                    <a:pt x="3460" y="7156"/>
                    <a:pt x="3094" y="7100"/>
                    <a:pt x="2724" y="6979"/>
                  </a:cubicBezTo>
                  <a:cubicBezTo>
                    <a:pt x="951" y="6377"/>
                    <a:pt x="413" y="4319"/>
                    <a:pt x="1014" y="2735"/>
                  </a:cubicBezTo>
                  <a:cubicBezTo>
                    <a:pt x="1544" y="1292"/>
                    <a:pt x="2589" y="689"/>
                    <a:pt x="3677" y="689"/>
                  </a:cubicBezTo>
                  <a:close/>
                  <a:moveTo>
                    <a:pt x="3859" y="1"/>
                  </a:moveTo>
                  <a:cubicBezTo>
                    <a:pt x="2348" y="1"/>
                    <a:pt x="970" y="988"/>
                    <a:pt x="381" y="2577"/>
                  </a:cubicBezTo>
                  <a:cubicBezTo>
                    <a:pt x="254" y="2894"/>
                    <a:pt x="223" y="3179"/>
                    <a:pt x="191" y="3527"/>
                  </a:cubicBezTo>
                  <a:cubicBezTo>
                    <a:pt x="1" y="5079"/>
                    <a:pt x="634" y="6789"/>
                    <a:pt x="2249" y="7486"/>
                  </a:cubicBezTo>
                  <a:cubicBezTo>
                    <a:pt x="2708" y="7675"/>
                    <a:pt x="3236" y="7772"/>
                    <a:pt x="3779" y="7772"/>
                  </a:cubicBezTo>
                  <a:cubicBezTo>
                    <a:pt x="4510" y="7772"/>
                    <a:pt x="5269" y="7596"/>
                    <a:pt x="5923" y="7232"/>
                  </a:cubicBezTo>
                  <a:cubicBezTo>
                    <a:pt x="6873" y="6694"/>
                    <a:pt x="7507" y="5871"/>
                    <a:pt x="7633" y="4921"/>
                  </a:cubicBezTo>
                  <a:lnTo>
                    <a:pt x="7633" y="4857"/>
                  </a:lnTo>
                  <a:cubicBezTo>
                    <a:pt x="7760" y="4794"/>
                    <a:pt x="7823" y="4699"/>
                    <a:pt x="7855" y="4572"/>
                  </a:cubicBezTo>
                  <a:cubicBezTo>
                    <a:pt x="7855" y="4477"/>
                    <a:pt x="7918" y="4446"/>
                    <a:pt x="7918" y="4382"/>
                  </a:cubicBezTo>
                  <a:cubicBezTo>
                    <a:pt x="8140" y="2387"/>
                    <a:pt x="6588" y="677"/>
                    <a:pt x="4941" y="170"/>
                  </a:cubicBezTo>
                  <a:cubicBezTo>
                    <a:pt x="4579" y="55"/>
                    <a:pt x="4215" y="1"/>
                    <a:pt x="385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77" name="Google Shape;77;p6"/>
            <p:cNvSpPr/>
            <p:nvPr/>
          </p:nvSpPr>
          <p:spPr>
            <a:xfrm>
              <a:off x="-15176025" y="1329050"/>
              <a:ext cx="46750" cy="77625"/>
            </a:xfrm>
            <a:custGeom>
              <a:avLst/>
              <a:gdLst/>
              <a:ahLst/>
              <a:cxnLst/>
              <a:rect l="l" t="t" r="r" b="b"/>
              <a:pathLst>
                <a:path w="1870" h="3105" extrusionOk="0">
                  <a:moveTo>
                    <a:pt x="159" y="1"/>
                  </a:moveTo>
                  <a:cubicBezTo>
                    <a:pt x="33" y="96"/>
                    <a:pt x="1" y="317"/>
                    <a:pt x="191" y="412"/>
                  </a:cubicBezTo>
                  <a:cubicBezTo>
                    <a:pt x="1078" y="729"/>
                    <a:pt x="1584" y="1774"/>
                    <a:pt x="1109" y="2661"/>
                  </a:cubicBezTo>
                  <a:cubicBezTo>
                    <a:pt x="983" y="2851"/>
                    <a:pt x="1204" y="3041"/>
                    <a:pt x="1363" y="3104"/>
                  </a:cubicBezTo>
                  <a:cubicBezTo>
                    <a:pt x="1426" y="3041"/>
                    <a:pt x="1521" y="3009"/>
                    <a:pt x="1553" y="2946"/>
                  </a:cubicBezTo>
                  <a:cubicBezTo>
                    <a:pt x="1869" y="2376"/>
                    <a:pt x="1869" y="1616"/>
                    <a:pt x="1584" y="1046"/>
                  </a:cubicBezTo>
                  <a:cubicBezTo>
                    <a:pt x="1299" y="476"/>
                    <a:pt x="888" y="127"/>
                    <a:pt x="31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78" name="Google Shape;78;p6"/>
            <p:cNvSpPr/>
            <p:nvPr/>
          </p:nvSpPr>
          <p:spPr>
            <a:xfrm>
              <a:off x="-15278950" y="1290575"/>
              <a:ext cx="175000" cy="161275"/>
            </a:xfrm>
            <a:custGeom>
              <a:avLst/>
              <a:gdLst/>
              <a:ahLst/>
              <a:cxnLst/>
              <a:rect l="l" t="t" r="r" b="b"/>
              <a:pathLst>
                <a:path w="7000" h="6451" extrusionOk="0">
                  <a:moveTo>
                    <a:pt x="4435" y="1508"/>
                  </a:moveTo>
                  <a:cubicBezTo>
                    <a:pt x="5733" y="1793"/>
                    <a:pt x="6335" y="3408"/>
                    <a:pt x="5701" y="4517"/>
                  </a:cubicBezTo>
                  <a:cubicBezTo>
                    <a:pt x="5670" y="4643"/>
                    <a:pt x="5543" y="4643"/>
                    <a:pt x="5480" y="4643"/>
                  </a:cubicBezTo>
                  <a:cubicBezTo>
                    <a:pt x="5258" y="4643"/>
                    <a:pt x="5100" y="4422"/>
                    <a:pt x="5226" y="4200"/>
                  </a:cubicBezTo>
                  <a:cubicBezTo>
                    <a:pt x="5701" y="3377"/>
                    <a:pt x="5195" y="2300"/>
                    <a:pt x="4340" y="1920"/>
                  </a:cubicBezTo>
                  <a:cubicBezTo>
                    <a:pt x="4118" y="1856"/>
                    <a:pt x="4150" y="1666"/>
                    <a:pt x="4276" y="1540"/>
                  </a:cubicBezTo>
                  <a:cubicBezTo>
                    <a:pt x="4340" y="1508"/>
                    <a:pt x="4403" y="1508"/>
                    <a:pt x="4435" y="1508"/>
                  </a:cubicBezTo>
                  <a:close/>
                  <a:moveTo>
                    <a:pt x="3255" y="0"/>
                  </a:moveTo>
                  <a:cubicBezTo>
                    <a:pt x="2173" y="0"/>
                    <a:pt x="1132" y="603"/>
                    <a:pt x="603" y="2046"/>
                  </a:cubicBezTo>
                  <a:cubicBezTo>
                    <a:pt x="1" y="3630"/>
                    <a:pt x="508" y="5688"/>
                    <a:pt x="2313" y="6258"/>
                  </a:cubicBezTo>
                  <a:cubicBezTo>
                    <a:pt x="2695" y="6390"/>
                    <a:pt x="3075" y="6451"/>
                    <a:pt x="3445" y="6451"/>
                  </a:cubicBezTo>
                  <a:cubicBezTo>
                    <a:pt x="4945" y="6451"/>
                    <a:pt x="6282" y="5451"/>
                    <a:pt x="6968" y="4105"/>
                  </a:cubicBezTo>
                  <a:cubicBezTo>
                    <a:pt x="6968" y="4073"/>
                    <a:pt x="7000" y="4073"/>
                    <a:pt x="7000" y="4073"/>
                  </a:cubicBezTo>
                  <a:cubicBezTo>
                    <a:pt x="6936" y="4010"/>
                    <a:pt x="6841" y="3915"/>
                    <a:pt x="6841" y="3788"/>
                  </a:cubicBezTo>
                  <a:cubicBezTo>
                    <a:pt x="6900" y="1608"/>
                    <a:pt x="5022" y="0"/>
                    <a:pt x="3255"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4038451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9"/>
        <p:cNvGrpSpPr/>
        <p:nvPr/>
      </p:nvGrpSpPr>
      <p:grpSpPr>
        <a:xfrm>
          <a:off x="0" y="0"/>
          <a:ext cx="0" cy="0"/>
          <a:chOff x="0" y="0"/>
          <a:chExt cx="0" cy="0"/>
        </a:xfrm>
      </p:grpSpPr>
      <p:sp>
        <p:nvSpPr>
          <p:cNvPr id="80" name="Google Shape;80;p7"/>
          <p:cNvSpPr txBox="1">
            <a:spLocks noGrp="1"/>
          </p:cNvSpPr>
          <p:nvPr>
            <p:ph type="subTitle" idx="1"/>
          </p:nvPr>
        </p:nvSpPr>
        <p:spPr>
          <a:xfrm>
            <a:off x="7025679" y="2493800"/>
            <a:ext cx="3437600" cy="36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200"/>
              <a:buChar char="●"/>
              <a:defRPr>
                <a:solidFill>
                  <a:schemeClr val="dk1"/>
                </a:solidFill>
              </a:defRPr>
            </a:lvl1pPr>
            <a:lvl2pPr lvl="1" algn="ctr" rtl="0">
              <a:lnSpc>
                <a:spcPct val="100000"/>
              </a:lnSpc>
              <a:spcBef>
                <a:spcPts val="0"/>
              </a:spcBef>
              <a:spcAft>
                <a:spcPts val="0"/>
              </a:spcAft>
              <a:buClr>
                <a:schemeClr val="dk1"/>
              </a:buClr>
              <a:buSzPts val="1200"/>
              <a:buChar char="○"/>
              <a:defRPr sz="1600"/>
            </a:lvl2pPr>
            <a:lvl3pPr lvl="2" algn="ctr" rtl="0">
              <a:lnSpc>
                <a:spcPct val="100000"/>
              </a:lnSpc>
              <a:spcBef>
                <a:spcPts val="0"/>
              </a:spcBef>
              <a:spcAft>
                <a:spcPts val="0"/>
              </a:spcAft>
              <a:buClr>
                <a:schemeClr val="dk1"/>
              </a:buClr>
              <a:buSzPts val="1200"/>
              <a:buChar char="■"/>
              <a:defRPr sz="1600"/>
            </a:lvl3pPr>
            <a:lvl4pPr lvl="3" algn="ctr" rtl="0">
              <a:lnSpc>
                <a:spcPct val="100000"/>
              </a:lnSpc>
              <a:spcBef>
                <a:spcPts val="0"/>
              </a:spcBef>
              <a:spcAft>
                <a:spcPts val="0"/>
              </a:spcAft>
              <a:buClr>
                <a:schemeClr val="dk1"/>
              </a:buClr>
              <a:buSzPts val="1200"/>
              <a:buChar char="●"/>
              <a:defRPr sz="1600"/>
            </a:lvl4pPr>
            <a:lvl5pPr lvl="4" algn="ctr" rtl="0">
              <a:lnSpc>
                <a:spcPct val="100000"/>
              </a:lnSpc>
              <a:spcBef>
                <a:spcPts val="0"/>
              </a:spcBef>
              <a:spcAft>
                <a:spcPts val="0"/>
              </a:spcAft>
              <a:buClr>
                <a:schemeClr val="dk1"/>
              </a:buClr>
              <a:buSzPts val="1200"/>
              <a:buChar char="○"/>
              <a:defRPr sz="1600"/>
            </a:lvl5pPr>
            <a:lvl6pPr lvl="5" algn="ctr" rtl="0">
              <a:lnSpc>
                <a:spcPct val="100000"/>
              </a:lnSpc>
              <a:spcBef>
                <a:spcPts val="0"/>
              </a:spcBef>
              <a:spcAft>
                <a:spcPts val="0"/>
              </a:spcAft>
              <a:buClr>
                <a:schemeClr val="dk1"/>
              </a:buClr>
              <a:buSzPts val="1200"/>
              <a:buChar char="■"/>
              <a:defRPr sz="1600"/>
            </a:lvl6pPr>
            <a:lvl7pPr lvl="6" algn="ctr" rtl="0">
              <a:lnSpc>
                <a:spcPct val="100000"/>
              </a:lnSpc>
              <a:spcBef>
                <a:spcPts val="0"/>
              </a:spcBef>
              <a:spcAft>
                <a:spcPts val="0"/>
              </a:spcAft>
              <a:buClr>
                <a:schemeClr val="dk1"/>
              </a:buClr>
              <a:buSzPts val="1200"/>
              <a:buChar char="●"/>
              <a:defRPr sz="1600"/>
            </a:lvl7pPr>
            <a:lvl8pPr lvl="7" algn="ctr" rtl="0">
              <a:lnSpc>
                <a:spcPct val="100000"/>
              </a:lnSpc>
              <a:spcBef>
                <a:spcPts val="0"/>
              </a:spcBef>
              <a:spcAft>
                <a:spcPts val="0"/>
              </a:spcAft>
              <a:buClr>
                <a:schemeClr val="dk1"/>
              </a:buClr>
              <a:buSzPts val="1200"/>
              <a:buChar char="○"/>
              <a:defRPr sz="1600"/>
            </a:lvl8pPr>
            <a:lvl9pPr lvl="8" algn="ctr" rtl="0">
              <a:lnSpc>
                <a:spcPct val="100000"/>
              </a:lnSpc>
              <a:spcBef>
                <a:spcPts val="0"/>
              </a:spcBef>
              <a:spcAft>
                <a:spcPts val="0"/>
              </a:spcAft>
              <a:buClr>
                <a:schemeClr val="dk1"/>
              </a:buClr>
              <a:buSzPts val="1200"/>
              <a:buChar char="■"/>
              <a:defRPr sz="1600"/>
            </a:lvl9pPr>
          </a:lstStyle>
          <a:p>
            <a:endParaRPr/>
          </a:p>
        </p:txBody>
      </p:sp>
      <p:sp>
        <p:nvSpPr>
          <p:cNvPr id="81" name="Google Shape;81;p7"/>
          <p:cNvSpPr txBox="1">
            <a:spLocks noGrp="1"/>
          </p:cNvSpPr>
          <p:nvPr>
            <p:ph type="title"/>
          </p:nvPr>
        </p:nvSpPr>
        <p:spPr>
          <a:xfrm>
            <a:off x="822933" y="740367"/>
            <a:ext cx="105460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82" name="Google Shape;82;p7"/>
          <p:cNvGrpSpPr/>
          <p:nvPr/>
        </p:nvGrpSpPr>
        <p:grpSpPr>
          <a:xfrm>
            <a:off x="748443" y="726667"/>
            <a:ext cx="10779584" cy="1144291"/>
            <a:chOff x="561332" y="545000"/>
            <a:chExt cx="8084688" cy="858218"/>
          </a:xfrm>
        </p:grpSpPr>
        <p:sp>
          <p:nvSpPr>
            <p:cNvPr id="83" name="Google Shape;83;p7"/>
            <p:cNvSpPr/>
            <p:nvPr/>
          </p:nvSpPr>
          <p:spPr>
            <a:xfrm>
              <a:off x="572826" y="778416"/>
              <a:ext cx="198071" cy="151896"/>
            </a:xfrm>
            <a:custGeom>
              <a:avLst/>
              <a:gdLst/>
              <a:ahLst/>
              <a:cxnLst/>
              <a:rect l="l" t="t" r="r" b="b"/>
              <a:pathLst>
                <a:path w="6014" h="4612" extrusionOk="0">
                  <a:moveTo>
                    <a:pt x="2460" y="1"/>
                  </a:moveTo>
                  <a:cubicBezTo>
                    <a:pt x="1907" y="1"/>
                    <a:pt x="1364" y="205"/>
                    <a:pt x="950" y="677"/>
                  </a:cubicBezTo>
                  <a:cubicBezTo>
                    <a:pt x="0" y="1785"/>
                    <a:pt x="254" y="3305"/>
                    <a:pt x="1109" y="4350"/>
                  </a:cubicBezTo>
                  <a:lnTo>
                    <a:pt x="1109" y="4382"/>
                  </a:lnTo>
                  <a:cubicBezTo>
                    <a:pt x="1172" y="4382"/>
                    <a:pt x="1221" y="4368"/>
                    <a:pt x="1275" y="4368"/>
                  </a:cubicBezTo>
                  <a:cubicBezTo>
                    <a:pt x="1302" y="4368"/>
                    <a:pt x="1330" y="4372"/>
                    <a:pt x="1362" y="4382"/>
                  </a:cubicBezTo>
                  <a:cubicBezTo>
                    <a:pt x="1707" y="4540"/>
                    <a:pt x="2062" y="4611"/>
                    <a:pt x="2407" y="4611"/>
                  </a:cubicBezTo>
                  <a:cubicBezTo>
                    <a:pt x="4347" y="4611"/>
                    <a:pt x="6013" y="2375"/>
                    <a:pt x="4212" y="708"/>
                  </a:cubicBezTo>
                  <a:cubicBezTo>
                    <a:pt x="3739" y="269"/>
                    <a:pt x="3093" y="1"/>
                    <a:pt x="246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84" name="Google Shape;84;p7"/>
            <p:cNvSpPr/>
            <p:nvPr/>
          </p:nvSpPr>
          <p:spPr>
            <a:xfrm>
              <a:off x="561332" y="757370"/>
              <a:ext cx="207622" cy="195535"/>
            </a:xfrm>
            <a:custGeom>
              <a:avLst/>
              <a:gdLst/>
              <a:ahLst/>
              <a:cxnLst/>
              <a:rect l="l" t="t" r="r" b="b"/>
              <a:pathLst>
                <a:path w="6304" h="5937" extrusionOk="0">
                  <a:moveTo>
                    <a:pt x="2888" y="705"/>
                  </a:moveTo>
                  <a:cubicBezTo>
                    <a:pt x="3466" y="705"/>
                    <a:pt x="4078" y="952"/>
                    <a:pt x="4561" y="1379"/>
                  </a:cubicBezTo>
                  <a:cubicBezTo>
                    <a:pt x="5385" y="2171"/>
                    <a:pt x="5575" y="3153"/>
                    <a:pt x="4973" y="4039"/>
                  </a:cubicBezTo>
                  <a:cubicBezTo>
                    <a:pt x="4555" y="4689"/>
                    <a:pt x="3712" y="5220"/>
                    <a:pt x="2780" y="5220"/>
                  </a:cubicBezTo>
                  <a:cubicBezTo>
                    <a:pt x="2440" y="5220"/>
                    <a:pt x="2089" y="5150"/>
                    <a:pt x="1743" y="4989"/>
                  </a:cubicBezTo>
                  <a:cubicBezTo>
                    <a:pt x="1695" y="4974"/>
                    <a:pt x="1656" y="4966"/>
                    <a:pt x="1624" y="4966"/>
                  </a:cubicBezTo>
                  <a:cubicBezTo>
                    <a:pt x="1592" y="4966"/>
                    <a:pt x="1569" y="4974"/>
                    <a:pt x="1553" y="4989"/>
                  </a:cubicBezTo>
                  <a:cubicBezTo>
                    <a:pt x="698" y="4039"/>
                    <a:pt x="349" y="2488"/>
                    <a:pt x="1331" y="1347"/>
                  </a:cubicBezTo>
                  <a:cubicBezTo>
                    <a:pt x="1711" y="936"/>
                    <a:pt x="2123" y="714"/>
                    <a:pt x="2693" y="714"/>
                  </a:cubicBezTo>
                  <a:cubicBezTo>
                    <a:pt x="2757" y="708"/>
                    <a:pt x="2822" y="705"/>
                    <a:pt x="2888" y="705"/>
                  </a:cubicBezTo>
                  <a:close/>
                  <a:moveTo>
                    <a:pt x="2840" y="1"/>
                  </a:moveTo>
                  <a:cubicBezTo>
                    <a:pt x="2185" y="1"/>
                    <a:pt x="1534" y="227"/>
                    <a:pt x="1014" y="746"/>
                  </a:cubicBezTo>
                  <a:cubicBezTo>
                    <a:pt x="349" y="1379"/>
                    <a:pt x="1" y="2424"/>
                    <a:pt x="128" y="3406"/>
                  </a:cubicBezTo>
                  <a:cubicBezTo>
                    <a:pt x="191" y="4229"/>
                    <a:pt x="603" y="4863"/>
                    <a:pt x="1236" y="5274"/>
                  </a:cubicBezTo>
                  <a:cubicBezTo>
                    <a:pt x="1268" y="5274"/>
                    <a:pt x="1268" y="5306"/>
                    <a:pt x="1299" y="5306"/>
                  </a:cubicBezTo>
                  <a:cubicBezTo>
                    <a:pt x="1299" y="5369"/>
                    <a:pt x="1331" y="5496"/>
                    <a:pt x="1426" y="5528"/>
                  </a:cubicBezTo>
                  <a:cubicBezTo>
                    <a:pt x="1458" y="5559"/>
                    <a:pt x="1489" y="5559"/>
                    <a:pt x="1553" y="5623"/>
                  </a:cubicBezTo>
                  <a:cubicBezTo>
                    <a:pt x="1956" y="5839"/>
                    <a:pt x="2390" y="5936"/>
                    <a:pt x="2822" y="5936"/>
                  </a:cubicBezTo>
                  <a:cubicBezTo>
                    <a:pt x="3784" y="5936"/>
                    <a:pt x="4742" y="5457"/>
                    <a:pt x="5353" y="4736"/>
                  </a:cubicBezTo>
                  <a:cubicBezTo>
                    <a:pt x="6303" y="3596"/>
                    <a:pt x="6145" y="1918"/>
                    <a:pt x="4973" y="872"/>
                  </a:cubicBezTo>
                  <a:cubicBezTo>
                    <a:pt x="4815" y="714"/>
                    <a:pt x="4593" y="556"/>
                    <a:pt x="4403" y="429"/>
                  </a:cubicBezTo>
                  <a:cubicBezTo>
                    <a:pt x="3929" y="156"/>
                    <a:pt x="3383" y="1"/>
                    <a:pt x="284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85" name="Google Shape;85;p7"/>
            <p:cNvSpPr/>
            <p:nvPr/>
          </p:nvSpPr>
          <p:spPr>
            <a:xfrm>
              <a:off x="614556" y="881109"/>
              <a:ext cx="71996" cy="26117"/>
            </a:xfrm>
            <a:custGeom>
              <a:avLst/>
              <a:gdLst/>
              <a:ahLst/>
              <a:cxnLst/>
              <a:rect l="l" t="t" r="r" b="b"/>
              <a:pathLst>
                <a:path w="2186" h="793" extrusionOk="0">
                  <a:moveTo>
                    <a:pt x="255" y="1"/>
                  </a:moveTo>
                  <a:cubicBezTo>
                    <a:pt x="202" y="1"/>
                    <a:pt x="155" y="15"/>
                    <a:pt x="127" y="29"/>
                  </a:cubicBezTo>
                  <a:lnTo>
                    <a:pt x="95" y="92"/>
                  </a:lnTo>
                  <a:cubicBezTo>
                    <a:pt x="0" y="156"/>
                    <a:pt x="0" y="251"/>
                    <a:pt x="95" y="314"/>
                  </a:cubicBezTo>
                  <a:cubicBezTo>
                    <a:pt x="330" y="608"/>
                    <a:pt x="701" y="792"/>
                    <a:pt x="1108" y="792"/>
                  </a:cubicBezTo>
                  <a:cubicBezTo>
                    <a:pt x="1139" y="792"/>
                    <a:pt x="1171" y="791"/>
                    <a:pt x="1204" y="789"/>
                  </a:cubicBezTo>
                  <a:cubicBezTo>
                    <a:pt x="1584" y="757"/>
                    <a:pt x="1900" y="599"/>
                    <a:pt x="2090" y="282"/>
                  </a:cubicBezTo>
                  <a:cubicBezTo>
                    <a:pt x="2185" y="187"/>
                    <a:pt x="2154" y="92"/>
                    <a:pt x="2059" y="29"/>
                  </a:cubicBezTo>
                  <a:lnTo>
                    <a:pt x="2027" y="29"/>
                  </a:lnTo>
                  <a:cubicBezTo>
                    <a:pt x="1992" y="17"/>
                    <a:pt x="1962" y="10"/>
                    <a:pt x="1935" y="10"/>
                  </a:cubicBezTo>
                  <a:cubicBezTo>
                    <a:pt x="1890" y="10"/>
                    <a:pt x="1857" y="32"/>
                    <a:pt x="1837" y="92"/>
                  </a:cubicBezTo>
                  <a:cubicBezTo>
                    <a:pt x="1615" y="282"/>
                    <a:pt x="1362" y="409"/>
                    <a:pt x="1077" y="409"/>
                  </a:cubicBezTo>
                  <a:cubicBezTo>
                    <a:pt x="792" y="409"/>
                    <a:pt x="602" y="282"/>
                    <a:pt x="443" y="92"/>
                  </a:cubicBezTo>
                  <a:cubicBezTo>
                    <a:pt x="391" y="22"/>
                    <a:pt x="319" y="1"/>
                    <a:pt x="25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86" name="Google Shape;86;p7"/>
            <p:cNvSpPr/>
            <p:nvPr/>
          </p:nvSpPr>
          <p:spPr>
            <a:xfrm>
              <a:off x="7874110" y="566046"/>
              <a:ext cx="197972" cy="151534"/>
            </a:xfrm>
            <a:custGeom>
              <a:avLst/>
              <a:gdLst/>
              <a:ahLst/>
              <a:cxnLst/>
              <a:rect l="l" t="t" r="r" b="b"/>
              <a:pathLst>
                <a:path w="6011" h="4601" extrusionOk="0">
                  <a:moveTo>
                    <a:pt x="2473" y="1"/>
                  </a:moveTo>
                  <a:cubicBezTo>
                    <a:pt x="1916" y="1"/>
                    <a:pt x="1367" y="203"/>
                    <a:pt x="951" y="664"/>
                  </a:cubicBezTo>
                  <a:cubicBezTo>
                    <a:pt x="1" y="1773"/>
                    <a:pt x="254" y="3325"/>
                    <a:pt x="1109" y="4338"/>
                  </a:cubicBezTo>
                  <a:lnTo>
                    <a:pt x="1109" y="4370"/>
                  </a:lnTo>
                  <a:cubicBezTo>
                    <a:pt x="1173" y="4370"/>
                    <a:pt x="1222" y="4356"/>
                    <a:pt x="1276" y="4356"/>
                  </a:cubicBezTo>
                  <a:cubicBezTo>
                    <a:pt x="1303" y="4356"/>
                    <a:pt x="1331" y="4359"/>
                    <a:pt x="1363" y="4370"/>
                  </a:cubicBezTo>
                  <a:cubicBezTo>
                    <a:pt x="1710" y="4529"/>
                    <a:pt x="2068" y="4601"/>
                    <a:pt x="2416" y="4601"/>
                  </a:cubicBezTo>
                  <a:cubicBezTo>
                    <a:pt x="4352" y="4601"/>
                    <a:pt x="6011" y="2387"/>
                    <a:pt x="4213" y="696"/>
                  </a:cubicBezTo>
                  <a:cubicBezTo>
                    <a:pt x="3742" y="259"/>
                    <a:pt x="3103" y="1"/>
                    <a:pt x="2473"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87" name="Google Shape;87;p7"/>
            <p:cNvSpPr/>
            <p:nvPr/>
          </p:nvSpPr>
          <p:spPr>
            <a:xfrm>
              <a:off x="7862648" y="545000"/>
              <a:ext cx="207589" cy="195601"/>
            </a:xfrm>
            <a:custGeom>
              <a:avLst/>
              <a:gdLst/>
              <a:ahLst/>
              <a:cxnLst/>
              <a:rect l="l" t="t" r="r" b="b"/>
              <a:pathLst>
                <a:path w="6303" h="5939" extrusionOk="0">
                  <a:moveTo>
                    <a:pt x="2812" y="667"/>
                  </a:moveTo>
                  <a:cubicBezTo>
                    <a:pt x="3412" y="667"/>
                    <a:pt x="4056" y="890"/>
                    <a:pt x="4561" y="1335"/>
                  </a:cubicBezTo>
                  <a:cubicBezTo>
                    <a:pt x="5384" y="2127"/>
                    <a:pt x="5574" y="3108"/>
                    <a:pt x="4972" y="3995"/>
                  </a:cubicBezTo>
                  <a:cubicBezTo>
                    <a:pt x="4558" y="4664"/>
                    <a:pt x="3723" y="5181"/>
                    <a:pt x="2799" y="5181"/>
                  </a:cubicBezTo>
                  <a:cubicBezTo>
                    <a:pt x="2453" y="5181"/>
                    <a:pt x="2095" y="5109"/>
                    <a:pt x="1742" y="4945"/>
                  </a:cubicBezTo>
                  <a:cubicBezTo>
                    <a:pt x="1695" y="4929"/>
                    <a:pt x="1655" y="4922"/>
                    <a:pt x="1623" y="4922"/>
                  </a:cubicBezTo>
                  <a:cubicBezTo>
                    <a:pt x="1592" y="4922"/>
                    <a:pt x="1568" y="4929"/>
                    <a:pt x="1552" y="4945"/>
                  </a:cubicBezTo>
                  <a:cubicBezTo>
                    <a:pt x="697" y="4027"/>
                    <a:pt x="349" y="2475"/>
                    <a:pt x="1331" y="1303"/>
                  </a:cubicBezTo>
                  <a:cubicBezTo>
                    <a:pt x="1711" y="892"/>
                    <a:pt x="2122" y="670"/>
                    <a:pt x="2692" y="670"/>
                  </a:cubicBezTo>
                  <a:cubicBezTo>
                    <a:pt x="2732" y="668"/>
                    <a:pt x="2772" y="667"/>
                    <a:pt x="2812" y="667"/>
                  </a:cubicBezTo>
                  <a:close/>
                  <a:moveTo>
                    <a:pt x="2824" y="1"/>
                  </a:moveTo>
                  <a:cubicBezTo>
                    <a:pt x="2175" y="1"/>
                    <a:pt x="1529" y="218"/>
                    <a:pt x="1014" y="733"/>
                  </a:cubicBezTo>
                  <a:cubicBezTo>
                    <a:pt x="349" y="1367"/>
                    <a:pt x="0" y="2412"/>
                    <a:pt x="127" y="3394"/>
                  </a:cubicBezTo>
                  <a:cubicBezTo>
                    <a:pt x="190" y="4217"/>
                    <a:pt x="602" y="4850"/>
                    <a:pt x="1236" y="5262"/>
                  </a:cubicBezTo>
                  <a:cubicBezTo>
                    <a:pt x="1267" y="5262"/>
                    <a:pt x="1267" y="5294"/>
                    <a:pt x="1299" y="5294"/>
                  </a:cubicBezTo>
                  <a:cubicBezTo>
                    <a:pt x="1299" y="5389"/>
                    <a:pt x="1331" y="5484"/>
                    <a:pt x="1426" y="5547"/>
                  </a:cubicBezTo>
                  <a:cubicBezTo>
                    <a:pt x="1457" y="5579"/>
                    <a:pt x="1489" y="5579"/>
                    <a:pt x="1552" y="5610"/>
                  </a:cubicBezTo>
                  <a:cubicBezTo>
                    <a:pt x="1958" y="5838"/>
                    <a:pt x="2395" y="5939"/>
                    <a:pt x="2831" y="5939"/>
                  </a:cubicBezTo>
                  <a:cubicBezTo>
                    <a:pt x="3789" y="5939"/>
                    <a:pt x="4743" y="5452"/>
                    <a:pt x="5353" y="4755"/>
                  </a:cubicBezTo>
                  <a:cubicBezTo>
                    <a:pt x="6303" y="3584"/>
                    <a:pt x="6144" y="1937"/>
                    <a:pt x="4972" y="860"/>
                  </a:cubicBezTo>
                  <a:cubicBezTo>
                    <a:pt x="4814" y="702"/>
                    <a:pt x="4592" y="543"/>
                    <a:pt x="4402" y="417"/>
                  </a:cubicBezTo>
                  <a:cubicBezTo>
                    <a:pt x="3924" y="156"/>
                    <a:pt x="3373" y="1"/>
                    <a:pt x="282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88" name="Google Shape;88;p7"/>
            <p:cNvSpPr/>
            <p:nvPr/>
          </p:nvSpPr>
          <p:spPr>
            <a:xfrm>
              <a:off x="7915840" y="668476"/>
              <a:ext cx="71996" cy="26216"/>
            </a:xfrm>
            <a:custGeom>
              <a:avLst/>
              <a:gdLst/>
              <a:ahLst/>
              <a:cxnLst/>
              <a:rect l="l" t="t" r="r" b="b"/>
              <a:pathLst>
                <a:path w="2186" h="796" extrusionOk="0">
                  <a:moveTo>
                    <a:pt x="286" y="1"/>
                  </a:moveTo>
                  <a:cubicBezTo>
                    <a:pt x="230" y="1"/>
                    <a:pt x="175" y="25"/>
                    <a:pt x="127" y="56"/>
                  </a:cubicBezTo>
                  <a:lnTo>
                    <a:pt x="96" y="88"/>
                  </a:lnTo>
                  <a:cubicBezTo>
                    <a:pt x="1" y="151"/>
                    <a:pt x="1" y="246"/>
                    <a:pt x="96" y="310"/>
                  </a:cubicBezTo>
                  <a:cubicBezTo>
                    <a:pt x="320" y="590"/>
                    <a:pt x="668" y="795"/>
                    <a:pt x="1052" y="795"/>
                  </a:cubicBezTo>
                  <a:cubicBezTo>
                    <a:pt x="1102" y="795"/>
                    <a:pt x="1153" y="792"/>
                    <a:pt x="1204" y="785"/>
                  </a:cubicBezTo>
                  <a:cubicBezTo>
                    <a:pt x="1584" y="753"/>
                    <a:pt x="1901" y="595"/>
                    <a:pt x="2091" y="278"/>
                  </a:cubicBezTo>
                  <a:cubicBezTo>
                    <a:pt x="2186" y="215"/>
                    <a:pt x="2154" y="88"/>
                    <a:pt x="2059" y="56"/>
                  </a:cubicBezTo>
                  <a:lnTo>
                    <a:pt x="2027" y="56"/>
                  </a:lnTo>
                  <a:cubicBezTo>
                    <a:pt x="1985" y="28"/>
                    <a:pt x="1948" y="12"/>
                    <a:pt x="1918" y="12"/>
                  </a:cubicBezTo>
                  <a:cubicBezTo>
                    <a:pt x="1882" y="12"/>
                    <a:pt x="1855" y="36"/>
                    <a:pt x="1837" y="88"/>
                  </a:cubicBezTo>
                  <a:cubicBezTo>
                    <a:pt x="1616" y="278"/>
                    <a:pt x="1362" y="405"/>
                    <a:pt x="1077" y="405"/>
                  </a:cubicBezTo>
                  <a:cubicBezTo>
                    <a:pt x="792" y="405"/>
                    <a:pt x="602" y="278"/>
                    <a:pt x="444" y="88"/>
                  </a:cubicBezTo>
                  <a:cubicBezTo>
                    <a:pt x="396" y="25"/>
                    <a:pt x="341" y="1"/>
                    <a:pt x="28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89" name="Google Shape;89;p7"/>
            <p:cNvSpPr/>
            <p:nvPr/>
          </p:nvSpPr>
          <p:spPr>
            <a:xfrm>
              <a:off x="7788693" y="1228235"/>
              <a:ext cx="199125" cy="152061"/>
            </a:xfrm>
            <a:custGeom>
              <a:avLst/>
              <a:gdLst/>
              <a:ahLst/>
              <a:cxnLst/>
              <a:rect l="l" t="t" r="r" b="b"/>
              <a:pathLst>
                <a:path w="6046" h="4617" extrusionOk="0">
                  <a:moveTo>
                    <a:pt x="2476" y="0"/>
                  </a:moveTo>
                  <a:cubicBezTo>
                    <a:pt x="1923" y="0"/>
                    <a:pt x="1381" y="203"/>
                    <a:pt x="982" y="661"/>
                  </a:cubicBezTo>
                  <a:cubicBezTo>
                    <a:pt x="1" y="1769"/>
                    <a:pt x="254" y="3321"/>
                    <a:pt x="1141" y="4366"/>
                  </a:cubicBezTo>
                  <a:lnTo>
                    <a:pt x="1141" y="4398"/>
                  </a:lnTo>
                  <a:cubicBezTo>
                    <a:pt x="1183" y="4398"/>
                    <a:pt x="1239" y="4384"/>
                    <a:pt x="1291" y="4384"/>
                  </a:cubicBezTo>
                  <a:cubicBezTo>
                    <a:pt x="1317" y="4384"/>
                    <a:pt x="1341" y="4387"/>
                    <a:pt x="1362" y="4398"/>
                  </a:cubicBezTo>
                  <a:cubicBezTo>
                    <a:pt x="1707" y="4549"/>
                    <a:pt x="2059" y="4617"/>
                    <a:pt x="2403" y="4617"/>
                  </a:cubicBezTo>
                  <a:cubicBezTo>
                    <a:pt x="4369" y="4617"/>
                    <a:pt x="6045" y="2395"/>
                    <a:pt x="4213" y="724"/>
                  </a:cubicBezTo>
                  <a:cubicBezTo>
                    <a:pt x="3756" y="267"/>
                    <a:pt x="3109" y="0"/>
                    <a:pt x="2476"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90" name="Google Shape;90;p7"/>
            <p:cNvSpPr/>
            <p:nvPr/>
          </p:nvSpPr>
          <p:spPr>
            <a:xfrm>
              <a:off x="7778253" y="1207716"/>
              <a:ext cx="205514" cy="195502"/>
            </a:xfrm>
            <a:custGeom>
              <a:avLst/>
              <a:gdLst/>
              <a:ahLst/>
              <a:cxnLst/>
              <a:rect l="l" t="t" r="r" b="b"/>
              <a:pathLst>
                <a:path w="6240" h="5936" extrusionOk="0">
                  <a:moveTo>
                    <a:pt x="2887" y="704"/>
                  </a:moveTo>
                  <a:cubicBezTo>
                    <a:pt x="3466" y="704"/>
                    <a:pt x="4074" y="952"/>
                    <a:pt x="4530" y="1379"/>
                  </a:cubicBezTo>
                  <a:cubicBezTo>
                    <a:pt x="5385" y="2171"/>
                    <a:pt x="5575" y="3152"/>
                    <a:pt x="4973" y="4039"/>
                  </a:cubicBezTo>
                  <a:cubicBezTo>
                    <a:pt x="4530" y="4691"/>
                    <a:pt x="3694" y="5206"/>
                    <a:pt x="2765" y="5206"/>
                  </a:cubicBezTo>
                  <a:cubicBezTo>
                    <a:pt x="2432" y="5206"/>
                    <a:pt x="2086" y="5140"/>
                    <a:pt x="1743" y="4989"/>
                  </a:cubicBezTo>
                  <a:cubicBezTo>
                    <a:pt x="1695" y="4957"/>
                    <a:pt x="1656" y="4942"/>
                    <a:pt x="1620" y="4942"/>
                  </a:cubicBezTo>
                  <a:cubicBezTo>
                    <a:pt x="1584" y="4942"/>
                    <a:pt x="1553" y="4957"/>
                    <a:pt x="1521" y="4989"/>
                  </a:cubicBezTo>
                  <a:cubicBezTo>
                    <a:pt x="698" y="4039"/>
                    <a:pt x="349" y="2487"/>
                    <a:pt x="1331" y="1347"/>
                  </a:cubicBezTo>
                  <a:cubicBezTo>
                    <a:pt x="1679" y="935"/>
                    <a:pt x="2123" y="714"/>
                    <a:pt x="2693" y="714"/>
                  </a:cubicBezTo>
                  <a:cubicBezTo>
                    <a:pt x="2757" y="707"/>
                    <a:pt x="2822" y="704"/>
                    <a:pt x="2887" y="704"/>
                  </a:cubicBezTo>
                  <a:close/>
                  <a:moveTo>
                    <a:pt x="2803" y="0"/>
                  </a:moveTo>
                  <a:cubicBezTo>
                    <a:pt x="2153" y="0"/>
                    <a:pt x="1502" y="226"/>
                    <a:pt x="983" y="745"/>
                  </a:cubicBezTo>
                  <a:cubicBezTo>
                    <a:pt x="349" y="1379"/>
                    <a:pt x="1" y="2392"/>
                    <a:pt x="64" y="3406"/>
                  </a:cubicBezTo>
                  <a:cubicBezTo>
                    <a:pt x="159" y="4229"/>
                    <a:pt x="539" y="4862"/>
                    <a:pt x="1173" y="5242"/>
                  </a:cubicBezTo>
                  <a:cubicBezTo>
                    <a:pt x="1204" y="5242"/>
                    <a:pt x="1204" y="5306"/>
                    <a:pt x="1268" y="5306"/>
                  </a:cubicBezTo>
                  <a:cubicBezTo>
                    <a:pt x="1268" y="5369"/>
                    <a:pt x="1299" y="5496"/>
                    <a:pt x="1363" y="5527"/>
                  </a:cubicBezTo>
                  <a:cubicBezTo>
                    <a:pt x="1426" y="5559"/>
                    <a:pt x="1458" y="5559"/>
                    <a:pt x="1489" y="5622"/>
                  </a:cubicBezTo>
                  <a:cubicBezTo>
                    <a:pt x="1892" y="5839"/>
                    <a:pt x="2329" y="5936"/>
                    <a:pt x="2765" y="5936"/>
                  </a:cubicBezTo>
                  <a:cubicBezTo>
                    <a:pt x="3734" y="5936"/>
                    <a:pt x="4700" y="5456"/>
                    <a:pt x="5290" y="4736"/>
                  </a:cubicBezTo>
                  <a:cubicBezTo>
                    <a:pt x="6240" y="3596"/>
                    <a:pt x="6081" y="1917"/>
                    <a:pt x="4941" y="872"/>
                  </a:cubicBezTo>
                  <a:cubicBezTo>
                    <a:pt x="4783" y="682"/>
                    <a:pt x="4530" y="555"/>
                    <a:pt x="4340" y="429"/>
                  </a:cubicBezTo>
                  <a:cubicBezTo>
                    <a:pt x="3880" y="156"/>
                    <a:pt x="3342" y="0"/>
                    <a:pt x="280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91" name="Google Shape;91;p7"/>
            <p:cNvSpPr/>
            <p:nvPr/>
          </p:nvSpPr>
          <p:spPr>
            <a:xfrm>
              <a:off x="7831444" y="1331324"/>
              <a:ext cx="69921" cy="26249"/>
            </a:xfrm>
            <a:custGeom>
              <a:avLst/>
              <a:gdLst/>
              <a:ahLst/>
              <a:cxnLst/>
              <a:rect l="l" t="t" r="r" b="b"/>
              <a:pathLst>
                <a:path w="2123" h="797" extrusionOk="0">
                  <a:moveTo>
                    <a:pt x="242" y="1"/>
                  </a:moveTo>
                  <a:cubicBezTo>
                    <a:pt x="183" y="1"/>
                    <a:pt x="128" y="17"/>
                    <a:pt x="96" y="33"/>
                  </a:cubicBezTo>
                  <a:lnTo>
                    <a:pt x="33" y="64"/>
                  </a:lnTo>
                  <a:cubicBezTo>
                    <a:pt x="1" y="159"/>
                    <a:pt x="1" y="223"/>
                    <a:pt x="33" y="318"/>
                  </a:cubicBezTo>
                  <a:cubicBezTo>
                    <a:pt x="297" y="611"/>
                    <a:pt x="643" y="796"/>
                    <a:pt x="1046" y="796"/>
                  </a:cubicBezTo>
                  <a:cubicBezTo>
                    <a:pt x="1077" y="796"/>
                    <a:pt x="1109" y="795"/>
                    <a:pt x="1141" y="793"/>
                  </a:cubicBezTo>
                  <a:cubicBezTo>
                    <a:pt x="1553" y="761"/>
                    <a:pt x="1869" y="603"/>
                    <a:pt x="2059" y="286"/>
                  </a:cubicBezTo>
                  <a:cubicBezTo>
                    <a:pt x="2123" y="191"/>
                    <a:pt x="2091" y="64"/>
                    <a:pt x="2028" y="33"/>
                  </a:cubicBezTo>
                  <a:lnTo>
                    <a:pt x="1996" y="33"/>
                  </a:lnTo>
                  <a:cubicBezTo>
                    <a:pt x="1957" y="19"/>
                    <a:pt x="1917" y="12"/>
                    <a:pt x="1883" y="12"/>
                  </a:cubicBezTo>
                  <a:cubicBezTo>
                    <a:pt x="1833" y="12"/>
                    <a:pt x="1793" y="27"/>
                    <a:pt x="1774" y="64"/>
                  </a:cubicBezTo>
                  <a:cubicBezTo>
                    <a:pt x="1584" y="286"/>
                    <a:pt x="1299" y="381"/>
                    <a:pt x="1014" y="381"/>
                  </a:cubicBezTo>
                  <a:cubicBezTo>
                    <a:pt x="761" y="381"/>
                    <a:pt x="539" y="286"/>
                    <a:pt x="413" y="64"/>
                  </a:cubicBezTo>
                  <a:cubicBezTo>
                    <a:pt x="365" y="17"/>
                    <a:pt x="302" y="1"/>
                    <a:pt x="24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92" name="Google Shape;92;p7"/>
            <p:cNvSpPr/>
            <p:nvPr/>
          </p:nvSpPr>
          <p:spPr>
            <a:xfrm>
              <a:off x="8447784" y="1141927"/>
              <a:ext cx="198236" cy="152061"/>
            </a:xfrm>
            <a:custGeom>
              <a:avLst/>
              <a:gdLst/>
              <a:ahLst/>
              <a:cxnLst/>
              <a:rect l="l" t="t" r="r" b="b"/>
              <a:pathLst>
                <a:path w="6019" h="4617" extrusionOk="0">
                  <a:moveTo>
                    <a:pt x="2460" y="0"/>
                  </a:moveTo>
                  <a:cubicBezTo>
                    <a:pt x="1908" y="0"/>
                    <a:pt x="1364" y="203"/>
                    <a:pt x="951" y="661"/>
                  </a:cubicBezTo>
                  <a:cubicBezTo>
                    <a:pt x="1" y="1769"/>
                    <a:pt x="254" y="3321"/>
                    <a:pt x="1109" y="4366"/>
                  </a:cubicBezTo>
                  <a:lnTo>
                    <a:pt x="1109" y="4398"/>
                  </a:lnTo>
                  <a:cubicBezTo>
                    <a:pt x="1173" y="4398"/>
                    <a:pt x="1222" y="4383"/>
                    <a:pt x="1276" y="4383"/>
                  </a:cubicBezTo>
                  <a:cubicBezTo>
                    <a:pt x="1303" y="4383"/>
                    <a:pt x="1331" y="4387"/>
                    <a:pt x="1363" y="4398"/>
                  </a:cubicBezTo>
                  <a:cubicBezTo>
                    <a:pt x="1702" y="4548"/>
                    <a:pt x="2051" y="4616"/>
                    <a:pt x="2392" y="4616"/>
                  </a:cubicBezTo>
                  <a:cubicBezTo>
                    <a:pt x="4338" y="4616"/>
                    <a:pt x="6019" y="2395"/>
                    <a:pt x="4213" y="724"/>
                  </a:cubicBezTo>
                  <a:cubicBezTo>
                    <a:pt x="3739" y="267"/>
                    <a:pt x="3094" y="0"/>
                    <a:pt x="246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93" name="Google Shape;93;p7"/>
            <p:cNvSpPr/>
            <p:nvPr/>
          </p:nvSpPr>
          <p:spPr>
            <a:xfrm>
              <a:off x="8436322" y="1121408"/>
              <a:ext cx="207589" cy="195502"/>
            </a:xfrm>
            <a:custGeom>
              <a:avLst/>
              <a:gdLst/>
              <a:ahLst/>
              <a:cxnLst/>
              <a:rect l="l" t="t" r="r" b="b"/>
              <a:pathLst>
                <a:path w="6303" h="5936" extrusionOk="0">
                  <a:moveTo>
                    <a:pt x="2888" y="704"/>
                  </a:moveTo>
                  <a:cubicBezTo>
                    <a:pt x="3471" y="704"/>
                    <a:pt x="4106" y="952"/>
                    <a:pt x="4561" y="1379"/>
                  </a:cubicBezTo>
                  <a:cubicBezTo>
                    <a:pt x="5384" y="2170"/>
                    <a:pt x="5574" y="3152"/>
                    <a:pt x="4972" y="4039"/>
                  </a:cubicBezTo>
                  <a:cubicBezTo>
                    <a:pt x="4553" y="4691"/>
                    <a:pt x="3706" y="5206"/>
                    <a:pt x="2770" y="5206"/>
                  </a:cubicBezTo>
                  <a:cubicBezTo>
                    <a:pt x="2433" y="5206"/>
                    <a:pt x="2086" y="5140"/>
                    <a:pt x="1742" y="4989"/>
                  </a:cubicBezTo>
                  <a:cubicBezTo>
                    <a:pt x="1711" y="4957"/>
                    <a:pt x="1671" y="4941"/>
                    <a:pt x="1635" y="4941"/>
                  </a:cubicBezTo>
                  <a:cubicBezTo>
                    <a:pt x="1600" y="4941"/>
                    <a:pt x="1568" y="4957"/>
                    <a:pt x="1552" y="4989"/>
                  </a:cubicBezTo>
                  <a:cubicBezTo>
                    <a:pt x="697" y="4039"/>
                    <a:pt x="349" y="2487"/>
                    <a:pt x="1331" y="1347"/>
                  </a:cubicBezTo>
                  <a:cubicBezTo>
                    <a:pt x="1711" y="935"/>
                    <a:pt x="2122" y="714"/>
                    <a:pt x="2692" y="714"/>
                  </a:cubicBezTo>
                  <a:cubicBezTo>
                    <a:pt x="2757" y="707"/>
                    <a:pt x="2822" y="704"/>
                    <a:pt x="2888" y="704"/>
                  </a:cubicBezTo>
                  <a:close/>
                  <a:moveTo>
                    <a:pt x="2839" y="0"/>
                  </a:moveTo>
                  <a:cubicBezTo>
                    <a:pt x="2185" y="0"/>
                    <a:pt x="1533" y="226"/>
                    <a:pt x="1014" y="745"/>
                  </a:cubicBezTo>
                  <a:cubicBezTo>
                    <a:pt x="349" y="1379"/>
                    <a:pt x="0" y="2392"/>
                    <a:pt x="127" y="3405"/>
                  </a:cubicBezTo>
                  <a:cubicBezTo>
                    <a:pt x="190" y="4229"/>
                    <a:pt x="602" y="4862"/>
                    <a:pt x="1236" y="5242"/>
                  </a:cubicBezTo>
                  <a:cubicBezTo>
                    <a:pt x="1267" y="5242"/>
                    <a:pt x="1267" y="5306"/>
                    <a:pt x="1299" y="5306"/>
                  </a:cubicBezTo>
                  <a:cubicBezTo>
                    <a:pt x="1299" y="5369"/>
                    <a:pt x="1331" y="5496"/>
                    <a:pt x="1426" y="5527"/>
                  </a:cubicBezTo>
                  <a:cubicBezTo>
                    <a:pt x="1457" y="5559"/>
                    <a:pt x="1489" y="5559"/>
                    <a:pt x="1552" y="5622"/>
                  </a:cubicBezTo>
                  <a:cubicBezTo>
                    <a:pt x="1955" y="5839"/>
                    <a:pt x="2389" y="5936"/>
                    <a:pt x="2822" y="5936"/>
                  </a:cubicBezTo>
                  <a:cubicBezTo>
                    <a:pt x="3783" y="5936"/>
                    <a:pt x="4741" y="5456"/>
                    <a:pt x="5352" y="4735"/>
                  </a:cubicBezTo>
                  <a:cubicBezTo>
                    <a:pt x="6303" y="3595"/>
                    <a:pt x="6144" y="1917"/>
                    <a:pt x="4972" y="872"/>
                  </a:cubicBezTo>
                  <a:cubicBezTo>
                    <a:pt x="4814" y="714"/>
                    <a:pt x="4592" y="555"/>
                    <a:pt x="4402" y="429"/>
                  </a:cubicBezTo>
                  <a:cubicBezTo>
                    <a:pt x="3928" y="156"/>
                    <a:pt x="3383" y="0"/>
                    <a:pt x="283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94" name="Google Shape;94;p7"/>
            <p:cNvSpPr/>
            <p:nvPr/>
          </p:nvSpPr>
          <p:spPr>
            <a:xfrm>
              <a:off x="8489514" y="1245016"/>
              <a:ext cx="71996" cy="26216"/>
            </a:xfrm>
            <a:custGeom>
              <a:avLst/>
              <a:gdLst/>
              <a:ahLst/>
              <a:cxnLst/>
              <a:rect l="l" t="t" r="r" b="b"/>
              <a:pathLst>
                <a:path w="2186" h="796" extrusionOk="0">
                  <a:moveTo>
                    <a:pt x="286" y="1"/>
                  </a:moveTo>
                  <a:cubicBezTo>
                    <a:pt x="230" y="1"/>
                    <a:pt x="175" y="17"/>
                    <a:pt x="127" y="32"/>
                  </a:cubicBezTo>
                  <a:lnTo>
                    <a:pt x="96" y="64"/>
                  </a:lnTo>
                  <a:cubicBezTo>
                    <a:pt x="1" y="159"/>
                    <a:pt x="1" y="222"/>
                    <a:pt x="96" y="317"/>
                  </a:cubicBezTo>
                  <a:cubicBezTo>
                    <a:pt x="331" y="611"/>
                    <a:pt x="702" y="796"/>
                    <a:pt x="1108" y="796"/>
                  </a:cubicBezTo>
                  <a:cubicBezTo>
                    <a:pt x="1140" y="796"/>
                    <a:pt x="1172" y="795"/>
                    <a:pt x="1204" y="792"/>
                  </a:cubicBezTo>
                  <a:cubicBezTo>
                    <a:pt x="1584" y="761"/>
                    <a:pt x="1901" y="602"/>
                    <a:pt x="2091" y="286"/>
                  </a:cubicBezTo>
                  <a:cubicBezTo>
                    <a:pt x="2186" y="191"/>
                    <a:pt x="2154" y="64"/>
                    <a:pt x="2059" y="32"/>
                  </a:cubicBezTo>
                  <a:lnTo>
                    <a:pt x="2027" y="32"/>
                  </a:lnTo>
                  <a:cubicBezTo>
                    <a:pt x="1988" y="19"/>
                    <a:pt x="1954" y="12"/>
                    <a:pt x="1926" y="12"/>
                  </a:cubicBezTo>
                  <a:cubicBezTo>
                    <a:pt x="1885" y="12"/>
                    <a:pt x="1856" y="27"/>
                    <a:pt x="1837" y="64"/>
                  </a:cubicBezTo>
                  <a:cubicBezTo>
                    <a:pt x="1647" y="286"/>
                    <a:pt x="1362" y="381"/>
                    <a:pt x="1077" y="381"/>
                  </a:cubicBezTo>
                  <a:cubicBezTo>
                    <a:pt x="792" y="381"/>
                    <a:pt x="602" y="286"/>
                    <a:pt x="444" y="64"/>
                  </a:cubicBezTo>
                  <a:cubicBezTo>
                    <a:pt x="396" y="17"/>
                    <a:pt x="341" y="1"/>
                    <a:pt x="28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4280476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7D236E-F918-4311-A87C-6C9F59855BB2}"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89FB7-50F8-4843-B749-07C62FA91365}" type="slidenum">
              <a:rPr lang="en-US" smtClean="0"/>
              <a:t>‹#›</a:t>
            </a:fld>
            <a:endParaRPr lang="en-US"/>
          </a:p>
        </p:txBody>
      </p:sp>
    </p:spTree>
    <p:extLst>
      <p:ext uri="{BB962C8B-B14F-4D97-AF65-F5344CB8AC3E}">
        <p14:creationId xmlns:p14="http://schemas.microsoft.com/office/powerpoint/2010/main" val="17989625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8083667" y="1010751"/>
            <a:ext cx="3280400" cy="3301200"/>
          </a:xfrm>
          <a:prstGeom prst="rect">
            <a:avLst/>
          </a:prstGeom>
          <a:noFill/>
        </p:spPr>
        <p:txBody>
          <a:bodyPr spcFirstLastPara="1" wrap="square" lIns="91425" tIns="91425" rIns="91425" bIns="91425" anchor="ctr" anchorCtr="0">
            <a:noAutofit/>
          </a:bodyPr>
          <a:lstStyle>
            <a:lvl1pPr lvl="0"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539169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0"/>
        <p:cNvGrpSpPr/>
        <p:nvPr/>
      </p:nvGrpSpPr>
      <p:grpSpPr>
        <a:xfrm>
          <a:off x="0" y="0"/>
          <a:ext cx="0" cy="0"/>
          <a:chOff x="0" y="0"/>
          <a:chExt cx="0" cy="0"/>
        </a:xfrm>
      </p:grpSpPr>
      <p:sp>
        <p:nvSpPr>
          <p:cNvPr id="111" name="Google Shape;111;p10"/>
          <p:cNvSpPr txBox="1">
            <a:spLocks noGrp="1"/>
          </p:cNvSpPr>
          <p:nvPr>
            <p:ph type="body" idx="1"/>
          </p:nvPr>
        </p:nvSpPr>
        <p:spPr>
          <a:xfrm>
            <a:off x="2094933" y="2997367"/>
            <a:ext cx="8002000" cy="863200"/>
          </a:xfrm>
          <a:prstGeom prst="rect">
            <a:avLst/>
          </a:prstGeom>
        </p:spPr>
        <p:txBody>
          <a:bodyPr spcFirstLastPara="1" wrap="square" lIns="91425" tIns="91425" rIns="91425" bIns="91425" anchor="ctr" anchorCtr="0">
            <a:noAutofit/>
          </a:bodyPr>
          <a:lstStyle>
            <a:lvl1pPr marL="609585" lvl="0" indent="-304792" algn="ctr">
              <a:lnSpc>
                <a:spcPct val="100000"/>
              </a:lnSpc>
              <a:spcBef>
                <a:spcPts val="0"/>
              </a:spcBef>
              <a:spcAft>
                <a:spcPts val="0"/>
              </a:spcAft>
              <a:buClr>
                <a:schemeClr val="accent2"/>
              </a:buClr>
              <a:buSzPts val="4000"/>
              <a:buFont typeface="Montserrat" panose="00000500000000000000"/>
              <a:buNone/>
              <a:defRPr sz="5333" b="1">
                <a:solidFill>
                  <a:schemeClr val="lt2"/>
                </a:solidFill>
                <a:latin typeface="Indie Flower" panose="02000000000000000000"/>
                <a:ea typeface="Indie Flower" panose="02000000000000000000"/>
                <a:cs typeface="Indie Flower" panose="02000000000000000000"/>
                <a:sym typeface="Indie Flower" panose="02000000000000000000"/>
              </a:defRPr>
            </a:lvl1pPr>
          </a:lstStyle>
          <a:p>
            <a:endParaRPr/>
          </a:p>
        </p:txBody>
      </p:sp>
      <p:sp>
        <p:nvSpPr>
          <p:cNvPr id="112" name="Google Shape;112;p10"/>
          <p:cNvSpPr txBox="1">
            <a:spLocks noGrp="1"/>
          </p:cNvSpPr>
          <p:nvPr>
            <p:ph type="title"/>
          </p:nvPr>
        </p:nvSpPr>
        <p:spPr>
          <a:xfrm>
            <a:off x="2069300" y="3006803"/>
            <a:ext cx="8048400" cy="842400"/>
          </a:xfrm>
          <a:prstGeom prst="rect">
            <a:avLst/>
          </a:prstGeom>
        </p:spPr>
        <p:txBody>
          <a:bodyPr spcFirstLastPara="1" wrap="square" lIns="91425" tIns="91425" rIns="91425" bIns="91425" anchor="ctr" anchorCtr="0">
            <a:noAutofit/>
          </a:bodyPr>
          <a:lstStyle>
            <a:lvl1pPr lvl="0">
              <a:spcBef>
                <a:spcPts val="0"/>
              </a:spcBef>
              <a:spcAft>
                <a:spcPts val="0"/>
              </a:spcAft>
              <a:buNone/>
              <a:defRPr sz="5333"/>
            </a:lvl1pPr>
            <a:lvl2pPr lvl="1">
              <a:spcBef>
                <a:spcPts val="0"/>
              </a:spcBef>
              <a:spcAft>
                <a:spcPts val="0"/>
              </a:spcAft>
              <a:buNone/>
              <a:defRPr sz="5333"/>
            </a:lvl2pPr>
            <a:lvl3pPr lvl="2">
              <a:spcBef>
                <a:spcPts val="0"/>
              </a:spcBef>
              <a:spcAft>
                <a:spcPts val="0"/>
              </a:spcAft>
              <a:buNone/>
              <a:defRPr sz="5333"/>
            </a:lvl3pPr>
            <a:lvl4pPr lvl="3">
              <a:spcBef>
                <a:spcPts val="0"/>
              </a:spcBef>
              <a:spcAft>
                <a:spcPts val="0"/>
              </a:spcAft>
              <a:buNone/>
              <a:defRPr sz="5333"/>
            </a:lvl4pPr>
            <a:lvl5pPr lvl="4">
              <a:spcBef>
                <a:spcPts val="0"/>
              </a:spcBef>
              <a:spcAft>
                <a:spcPts val="0"/>
              </a:spcAft>
              <a:buNone/>
              <a:defRPr sz="5333"/>
            </a:lvl5pPr>
            <a:lvl6pPr lvl="5">
              <a:spcBef>
                <a:spcPts val="0"/>
              </a:spcBef>
              <a:spcAft>
                <a:spcPts val="0"/>
              </a:spcAft>
              <a:buNone/>
              <a:defRPr sz="5333"/>
            </a:lvl6pPr>
            <a:lvl7pPr lvl="6">
              <a:spcBef>
                <a:spcPts val="0"/>
              </a:spcBef>
              <a:spcAft>
                <a:spcPts val="0"/>
              </a:spcAft>
              <a:buNone/>
              <a:defRPr sz="5333"/>
            </a:lvl7pPr>
            <a:lvl8pPr lvl="7">
              <a:spcBef>
                <a:spcPts val="0"/>
              </a:spcBef>
              <a:spcAft>
                <a:spcPts val="0"/>
              </a:spcAft>
              <a:buNone/>
              <a:defRPr sz="5333"/>
            </a:lvl8pPr>
            <a:lvl9pPr lvl="8">
              <a:spcBef>
                <a:spcPts val="0"/>
              </a:spcBef>
              <a:spcAft>
                <a:spcPts val="0"/>
              </a:spcAft>
              <a:buNone/>
              <a:defRPr sz="5333"/>
            </a:lvl9pPr>
          </a:lstStyle>
          <a:p>
            <a:endParaRPr/>
          </a:p>
        </p:txBody>
      </p:sp>
    </p:spTree>
    <p:extLst>
      <p:ext uri="{BB962C8B-B14F-4D97-AF65-F5344CB8AC3E}">
        <p14:creationId xmlns:p14="http://schemas.microsoft.com/office/powerpoint/2010/main" val="40079080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sp>
        <p:nvSpPr>
          <p:cNvPr id="114" name="Google Shape;114;p11"/>
          <p:cNvSpPr txBox="1">
            <a:spLocks noGrp="1"/>
          </p:cNvSpPr>
          <p:nvPr>
            <p:ph type="title" hasCustomPrompt="1"/>
          </p:nvPr>
        </p:nvSpPr>
        <p:spPr>
          <a:xfrm>
            <a:off x="818467" y="2541500"/>
            <a:ext cx="10554800" cy="1734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7200"/>
              <a:buNone/>
              <a:defRPr sz="18666">
                <a:solidFill>
                  <a:schemeClr val="lt2"/>
                </a:solidFill>
              </a:defRPr>
            </a:lvl1pPr>
            <a:lvl2pPr lvl="1" algn="ctr">
              <a:spcBef>
                <a:spcPts val="0"/>
              </a:spcBef>
              <a:spcAft>
                <a:spcPts val="0"/>
              </a:spcAft>
              <a:buSzPts val="7200"/>
              <a:buNone/>
              <a:defRPr sz="9600"/>
            </a:lvl2pPr>
            <a:lvl3pPr lvl="2" algn="ctr">
              <a:spcBef>
                <a:spcPts val="0"/>
              </a:spcBef>
              <a:spcAft>
                <a:spcPts val="0"/>
              </a:spcAft>
              <a:buSzPts val="7200"/>
              <a:buNone/>
              <a:defRPr sz="9600"/>
            </a:lvl3pPr>
            <a:lvl4pPr lvl="3" algn="ctr">
              <a:spcBef>
                <a:spcPts val="0"/>
              </a:spcBef>
              <a:spcAft>
                <a:spcPts val="0"/>
              </a:spcAft>
              <a:buSzPts val="7200"/>
              <a:buNone/>
              <a:defRPr sz="9600"/>
            </a:lvl4pPr>
            <a:lvl5pPr lvl="4" algn="ctr">
              <a:spcBef>
                <a:spcPts val="0"/>
              </a:spcBef>
              <a:spcAft>
                <a:spcPts val="0"/>
              </a:spcAft>
              <a:buSzPts val="7200"/>
              <a:buNone/>
              <a:defRPr sz="9600"/>
            </a:lvl5pPr>
            <a:lvl6pPr lvl="5" algn="ctr">
              <a:spcBef>
                <a:spcPts val="0"/>
              </a:spcBef>
              <a:spcAft>
                <a:spcPts val="0"/>
              </a:spcAft>
              <a:buSzPts val="7200"/>
              <a:buNone/>
              <a:defRPr sz="9600"/>
            </a:lvl6pPr>
            <a:lvl7pPr lvl="6" algn="ctr">
              <a:spcBef>
                <a:spcPts val="0"/>
              </a:spcBef>
              <a:spcAft>
                <a:spcPts val="0"/>
              </a:spcAft>
              <a:buSzPts val="7200"/>
              <a:buNone/>
              <a:defRPr sz="9600"/>
            </a:lvl7pPr>
            <a:lvl8pPr lvl="7" algn="ctr">
              <a:spcBef>
                <a:spcPts val="0"/>
              </a:spcBef>
              <a:spcAft>
                <a:spcPts val="0"/>
              </a:spcAft>
              <a:buSzPts val="7200"/>
              <a:buNone/>
              <a:defRPr sz="9600"/>
            </a:lvl8pPr>
            <a:lvl9pPr lvl="8" algn="ctr">
              <a:spcBef>
                <a:spcPts val="0"/>
              </a:spcBef>
              <a:spcAft>
                <a:spcPts val="0"/>
              </a:spcAft>
              <a:buSzPts val="7200"/>
              <a:buNone/>
              <a:defRPr sz="9600"/>
            </a:lvl9pPr>
          </a:lstStyle>
          <a:p>
            <a:r>
              <a:t>xx%</a:t>
            </a:r>
          </a:p>
        </p:txBody>
      </p:sp>
      <p:sp>
        <p:nvSpPr>
          <p:cNvPr id="115" name="Google Shape;115;p11"/>
          <p:cNvSpPr txBox="1">
            <a:spLocks noGrp="1"/>
          </p:cNvSpPr>
          <p:nvPr>
            <p:ph type="subTitle" idx="1"/>
          </p:nvPr>
        </p:nvSpPr>
        <p:spPr>
          <a:xfrm>
            <a:off x="1446333" y="4833033"/>
            <a:ext cx="8944000" cy="59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16" name="Google Shape;116;p11"/>
          <p:cNvGrpSpPr/>
          <p:nvPr/>
        </p:nvGrpSpPr>
        <p:grpSpPr>
          <a:xfrm>
            <a:off x="958100" y="964875"/>
            <a:ext cx="10415165" cy="4929277"/>
            <a:chOff x="718575" y="723656"/>
            <a:chExt cx="7811374" cy="3696958"/>
          </a:xfrm>
        </p:grpSpPr>
        <p:sp>
          <p:nvSpPr>
            <p:cNvPr id="117" name="Google Shape;117;p11"/>
            <p:cNvSpPr/>
            <p:nvPr/>
          </p:nvSpPr>
          <p:spPr>
            <a:xfrm>
              <a:off x="1062563" y="743634"/>
              <a:ext cx="172969" cy="152438"/>
            </a:xfrm>
            <a:custGeom>
              <a:avLst/>
              <a:gdLst/>
              <a:ahLst/>
              <a:cxnLst/>
              <a:rect l="l" t="t" r="r" b="b"/>
              <a:pathLst>
                <a:path w="5316" h="4685" extrusionOk="0">
                  <a:moveTo>
                    <a:pt x="2480" y="0"/>
                  </a:moveTo>
                  <a:cubicBezTo>
                    <a:pt x="1893" y="0"/>
                    <a:pt x="1290" y="279"/>
                    <a:pt x="792" y="950"/>
                  </a:cubicBezTo>
                  <a:cubicBezTo>
                    <a:pt x="32" y="1932"/>
                    <a:pt x="0" y="3452"/>
                    <a:pt x="1045" y="4212"/>
                  </a:cubicBezTo>
                  <a:cubicBezTo>
                    <a:pt x="1504" y="4538"/>
                    <a:pt x="2010" y="4685"/>
                    <a:pt x="2514" y="4685"/>
                  </a:cubicBezTo>
                  <a:cubicBezTo>
                    <a:pt x="3330" y="4685"/>
                    <a:pt x="4143" y="4300"/>
                    <a:pt x="4750" y="3674"/>
                  </a:cubicBezTo>
                  <a:lnTo>
                    <a:pt x="4782" y="3674"/>
                  </a:lnTo>
                  <a:cubicBezTo>
                    <a:pt x="4750" y="3610"/>
                    <a:pt x="4687" y="3515"/>
                    <a:pt x="4750" y="3452"/>
                  </a:cubicBezTo>
                  <a:cubicBezTo>
                    <a:pt x="5316" y="1734"/>
                    <a:pt x="3945" y="0"/>
                    <a:pt x="248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18" name="Google Shape;118;p11"/>
            <p:cNvSpPr/>
            <p:nvPr/>
          </p:nvSpPr>
          <p:spPr>
            <a:xfrm>
              <a:off x="1045025" y="723656"/>
              <a:ext cx="210257" cy="191548"/>
            </a:xfrm>
            <a:custGeom>
              <a:avLst/>
              <a:gdLst/>
              <a:ahLst/>
              <a:cxnLst/>
              <a:rect l="l" t="t" r="r" b="b"/>
              <a:pathLst>
                <a:path w="6462" h="5887" extrusionOk="0">
                  <a:moveTo>
                    <a:pt x="3009" y="633"/>
                  </a:moveTo>
                  <a:cubicBezTo>
                    <a:pt x="3313" y="633"/>
                    <a:pt x="3624" y="710"/>
                    <a:pt x="3928" y="867"/>
                  </a:cubicBezTo>
                  <a:cubicBezTo>
                    <a:pt x="4878" y="1374"/>
                    <a:pt x="5669" y="2641"/>
                    <a:pt x="5226" y="3971"/>
                  </a:cubicBezTo>
                  <a:cubicBezTo>
                    <a:pt x="5194" y="4066"/>
                    <a:pt x="5226" y="4129"/>
                    <a:pt x="5226" y="4193"/>
                  </a:cubicBezTo>
                  <a:cubicBezTo>
                    <a:pt x="4681" y="4798"/>
                    <a:pt x="3865" y="5237"/>
                    <a:pt x="3034" y="5237"/>
                  </a:cubicBezTo>
                  <a:cubicBezTo>
                    <a:pt x="2561" y="5237"/>
                    <a:pt x="2083" y="5095"/>
                    <a:pt x="1647" y="4763"/>
                  </a:cubicBezTo>
                  <a:cubicBezTo>
                    <a:pt x="1204" y="4446"/>
                    <a:pt x="919" y="4034"/>
                    <a:pt x="856" y="3496"/>
                  </a:cubicBezTo>
                  <a:cubicBezTo>
                    <a:pt x="729" y="2863"/>
                    <a:pt x="919" y="2166"/>
                    <a:pt x="1362" y="1564"/>
                  </a:cubicBezTo>
                  <a:cubicBezTo>
                    <a:pt x="1807" y="950"/>
                    <a:pt x="2394" y="633"/>
                    <a:pt x="3009" y="633"/>
                  </a:cubicBezTo>
                  <a:close/>
                  <a:moveTo>
                    <a:pt x="3154" y="0"/>
                  </a:moveTo>
                  <a:cubicBezTo>
                    <a:pt x="2280" y="0"/>
                    <a:pt x="1412" y="421"/>
                    <a:pt x="856" y="1216"/>
                  </a:cubicBezTo>
                  <a:cubicBezTo>
                    <a:pt x="697" y="1406"/>
                    <a:pt x="571" y="1596"/>
                    <a:pt x="476" y="1849"/>
                  </a:cubicBezTo>
                  <a:cubicBezTo>
                    <a:pt x="1" y="2926"/>
                    <a:pt x="96" y="4288"/>
                    <a:pt x="1109" y="5174"/>
                  </a:cubicBezTo>
                  <a:cubicBezTo>
                    <a:pt x="1590" y="5631"/>
                    <a:pt x="2326" y="5887"/>
                    <a:pt x="3082" y="5887"/>
                  </a:cubicBezTo>
                  <a:cubicBezTo>
                    <a:pt x="3322" y="5887"/>
                    <a:pt x="3564" y="5861"/>
                    <a:pt x="3801" y="5808"/>
                  </a:cubicBezTo>
                  <a:cubicBezTo>
                    <a:pt x="4593" y="5649"/>
                    <a:pt x="5226" y="5174"/>
                    <a:pt x="5543" y="4509"/>
                  </a:cubicBezTo>
                  <a:lnTo>
                    <a:pt x="5543" y="4414"/>
                  </a:lnTo>
                  <a:cubicBezTo>
                    <a:pt x="5638" y="4414"/>
                    <a:pt x="5701" y="4383"/>
                    <a:pt x="5796" y="4256"/>
                  </a:cubicBezTo>
                  <a:cubicBezTo>
                    <a:pt x="5828" y="4224"/>
                    <a:pt x="5828" y="4161"/>
                    <a:pt x="5859" y="4129"/>
                  </a:cubicBezTo>
                  <a:cubicBezTo>
                    <a:pt x="6461" y="2767"/>
                    <a:pt x="5701" y="1216"/>
                    <a:pt x="4656" y="456"/>
                  </a:cubicBezTo>
                  <a:cubicBezTo>
                    <a:pt x="4196" y="149"/>
                    <a:pt x="3674" y="0"/>
                    <a:pt x="315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19" name="Google Shape;119;p11"/>
            <p:cNvSpPr/>
            <p:nvPr/>
          </p:nvSpPr>
          <p:spPr>
            <a:xfrm>
              <a:off x="1161477" y="792213"/>
              <a:ext cx="31952" cy="68914"/>
            </a:xfrm>
            <a:custGeom>
              <a:avLst/>
              <a:gdLst/>
              <a:ahLst/>
              <a:cxnLst/>
              <a:rect l="l" t="t" r="r" b="b"/>
              <a:pathLst>
                <a:path w="982" h="2118" extrusionOk="0">
                  <a:moveTo>
                    <a:pt x="178" y="0"/>
                  </a:moveTo>
                  <a:cubicBezTo>
                    <a:pt x="106" y="0"/>
                    <a:pt x="54" y="37"/>
                    <a:pt x="32" y="59"/>
                  </a:cubicBezTo>
                  <a:lnTo>
                    <a:pt x="32" y="90"/>
                  </a:lnTo>
                  <a:cubicBezTo>
                    <a:pt x="0" y="154"/>
                    <a:pt x="0" y="249"/>
                    <a:pt x="64" y="280"/>
                  </a:cubicBezTo>
                  <a:cubicBezTo>
                    <a:pt x="317" y="439"/>
                    <a:pt x="444" y="756"/>
                    <a:pt x="475" y="1041"/>
                  </a:cubicBezTo>
                  <a:cubicBezTo>
                    <a:pt x="475" y="1326"/>
                    <a:pt x="380" y="1547"/>
                    <a:pt x="222" y="1706"/>
                  </a:cubicBezTo>
                  <a:cubicBezTo>
                    <a:pt x="127" y="1832"/>
                    <a:pt x="159" y="1959"/>
                    <a:pt x="222" y="2022"/>
                  </a:cubicBezTo>
                  <a:cubicBezTo>
                    <a:pt x="222" y="2022"/>
                    <a:pt x="285" y="2054"/>
                    <a:pt x="317" y="2054"/>
                  </a:cubicBezTo>
                  <a:cubicBezTo>
                    <a:pt x="349" y="2101"/>
                    <a:pt x="388" y="2117"/>
                    <a:pt x="428" y="2117"/>
                  </a:cubicBezTo>
                  <a:cubicBezTo>
                    <a:pt x="467" y="2117"/>
                    <a:pt x="507" y="2101"/>
                    <a:pt x="539" y="2086"/>
                  </a:cubicBezTo>
                  <a:cubicBezTo>
                    <a:pt x="824" y="1801"/>
                    <a:pt x="982" y="1326"/>
                    <a:pt x="919" y="882"/>
                  </a:cubicBezTo>
                  <a:cubicBezTo>
                    <a:pt x="824" y="502"/>
                    <a:pt x="634" y="185"/>
                    <a:pt x="285" y="27"/>
                  </a:cubicBezTo>
                  <a:cubicBezTo>
                    <a:pt x="246" y="7"/>
                    <a:pt x="210" y="0"/>
                    <a:pt x="17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20" name="Google Shape;120;p11"/>
            <p:cNvSpPr/>
            <p:nvPr/>
          </p:nvSpPr>
          <p:spPr>
            <a:xfrm>
              <a:off x="720039" y="932450"/>
              <a:ext cx="288966" cy="253500"/>
            </a:xfrm>
            <a:custGeom>
              <a:avLst/>
              <a:gdLst/>
              <a:ahLst/>
              <a:cxnLst/>
              <a:rect l="l" t="t" r="r" b="b"/>
              <a:pathLst>
                <a:path w="8881" h="7791" extrusionOk="0">
                  <a:moveTo>
                    <a:pt x="5226" y="700"/>
                  </a:moveTo>
                  <a:cubicBezTo>
                    <a:pt x="5520" y="700"/>
                    <a:pt x="5821" y="737"/>
                    <a:pt x="6125" y="816"/>
                  </a:cubicBezTo>
                  <a:cubicBezTo>
                    <a:pt x="6157" y="824"/>
                    <a:pt x="6188" y="828"/>
                    <a:pt x="6219" y="828"/>
                  </a:cubicBezTo>
                  <a:cubicBezTo>
                    <a:pt x="6311" y="828"/>
                    <a:pt x="6394" y="792"/>
                    <a:pt x="6442" y="721"/>
                  </a:cubicBezTo>
                  <a:cubicBezTo>
                    <a:pt x="6442" y="721"/>
                    <a:pt x="6442" y="752"/>
                    <a:pt x="6473" y="752"/>
                  </a:cubicBezTo>
                  <a:cubicBezTo>
                    <a:pt x="7962" y="1988"/>
                    <a:pt x="8659" y="4046"/>
                    <a:pt x="7582" y="5788"/>
                  </a:cubicBezTo>
                  <a:cubicBezTo>
                    <a:pt x="7024" y="6717"/>
                    <a:pt x="6074" y="7134"/>
                    <a:pt x="5096" y="7134"/>
                  </a:cubicBezTo>
                  <a:cubicBezTo>
                    <a:pt x="4408" y="7134"/>
                    <a:pt x="3705" y="6927"/>
                    <a:pt x="3117" y="6548"/>
                  </a:cubicBezTo>
                  <a:cubicBezTo>
                    <a:pt x="1" y="4557"/>
                    <a:pt x="2220" y="700"/>
                    <a:pt x="5226" y="700"/>
                  </a:cubicBezTo>
                  <a:close/>
                  <a:moveTo>
                    <a:pt x="5062" y="1"/>
                  </a:moveTo>
                  <a:cubicBezTo>
                    <a:pt x="3567" y="1"/>
                    <a:pt x="2119" y="956"/>
                    <a:pt x="1406" y="2178"/>
                  </a:cubicBezTo>
                  <a:cubicBezTo>
                    <a:pt x="425" y="3951"/>
                    <a:pt x="1026" y="6041"/>
                    <a:pt x="2800" y="7150"/>
                  </a:cubicBezTo>
                  <a:cubicBezTo>
                    <a:pt x="3085" y="7308"/>
                    <a:pt x="3338" y="7466"/>
                    <a:pt x="3655" y="7530"/>
                  </a:cubicBezTo>
                  <a:cubicBezTo>
                    <a:pt x="4125" y="7700"/>
                    <a:pt x="4627" y="7791"/>
                    <a:pt x="5127" y="7791"/>
                  </a:cubicBezTo>
                  <a:cubicBezTo>
                    <a:pt x="6208" y="7791"/>
                    <a:pt x="7279" y="7364"/>
                    <a:pt x="7994" y="6390"/>
                  </a:cubicBezTo>
                  <a:cubicBezTo>
                    <a:pt x="8690" y="5408"/>
                    <a:pt x="8880" y="3951"/>
                    <a:pt x="8532" y="2716"/>
                  </a:cubicBezTo>
                  <a:cubicBezTo>
                    <a:pt x="8215" y="1671"/>
                    <a:pt x="7550" y="879"/>
                    <a:pt x="6695" y="531"/>
                  </a:cubicBezTo>
                  <a:lnTo>
                    <a:pt x="6600" y="531"/>
                  </a:lnTo>
                  <a:cubicBezTo>
                    <a:pt x="6600" y="404"/>
                    <a:pt x="6537" y="309"/>
                    <a:pt x="6378" y="246"/>
                  </a:cubicBezTo>
                  <a:cubicBezTo>
                    <a:pt x="6283" y="214"/>
                    <a:pt x="6252" y="214"/>
                    <a:pt x="6157" y="182"/>
                  </a:cubicBezTo>
                  <a:cubicBezTo>
                    <a:pt x="5796" y="58"/>
                    <a:pt x="5427" y="1"/>
                    <a:pt x="506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21" name="Google Shape;121;p11"/>
            <p:cNvSpPr/>
            <p:nvPr/>
          </p:nvSpPr>
          <p:spPr>
            <a:xfrm>
              <a:off x="830700" y="984835"/>
              <a:ext cx="106170" cy="45585"/>
            </a:xfrm>
            <a:custGeom>
              <a:avLst/>
              <a:gdLst/>
              <a:ahLst/>
              <a:cxnLst/>
              <a:rect l="l" t="t" r="r" b="b"/>
              <a:pathLst>
                <a:path w="3263" h="1401" extrusionOk="0">
                  <a:moveTo>
                    <a:pt x="1811" y="1"/>
                  </a:moveTo>
                  <a:cubicBezTo>
                    <a:pt x="1640" y="1"/>
                    <a:pt x="1467" y="21"/>
                    <a:pt x="1299" y="61"/>
                  </a:cubicBezTo>
                  <a:cubicBezTo>
                    <a:pt x="697" y="188"/>
                    <a:pt x="254" y="599"/>
                    <a:pt x="32" y="1106"/>
                  </a:cubicBezTo>
                  <a:cubicBezTo>
                    <a:pt x="1" y="1138"/>
                    <a:pt x="1" y="1169"/>
                    <a:pt x="1" y="1264"/>
                  </a:cubicBezTo>
                  <a:cubicBezTo>
                    <a:pt x="18" y="1351"/>
                    <a:pt x="93" y="1400"/>
                    <a:pt x="178" y="1400"/>
                  </a:cubicBezTo>
                  <a:cubicBezTo>
                    <a:pt x="247" y="1400"/>
                    <a:pt x="323" y="1367"/>
                    <a:pt x="381" y="1296"/>
                  </a:cubicBezTo>
                  <a:cubicBezTo>
                    <a:pt x="709" y="832"/>
                    <a:pt x="1262" y="557"/>
                    <a:pt x="1801" y="557"/>
                  </a:cubicBezTo>
                  <a:cubicBezTo>
                    <a:pt x="2145" y="557"/>
                    <a:pt x="2484" y="669"/>
                    <a:pt x="2756" y="916"/>
                  </a:cubicBezTo>
                  <a:cubicBezTo>
                    <a:pt x="2826" y="966"/>
                    <a:pt x="2893" y="988"/>
                    <a:pt x="2954" y="988"/>
                  </a:cubicBezTo>
                  <a:cubicBezTo>
                    <a:pt x="3085" y="988"/>
                    <a:pt x="3188" y="887"/>
                    <a:pt x="3231" y="758"/>
                  </a:cubicBezTo>
                  <a:cubicBezTo>
                    <a:pt x="3262" y="663"/>
                    <a:pt x="3231" y="568"/>
                    <a:pt x="3167" y="504"/>
                  </a:cubicBezTo>
                  <a:cubicBezTo>
                    <a:pt x="2813" y="173"/>
                    <a:pt x="2317" y="1"/>
                    <a:pt x="181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22" name="Google Shape;122;p11"/>
            <p:cNvSpPr/>
            <p:nvPr/>
          </p:nvSpPr>
          <p:spPr>
            <a:xfrm>
              <a:off x="718575" y="955649"/>
              <a:ext cx="282165" cy="208923"/>
            </a:xfrm>
            <a:custGeom>
              <a:avLst/>
              <a:gdLst/>
              <a:ahLst/>
              <a:cxnLst/>
              <a:rect l="l" t="t" r="r" b="b"/>
              <a:pathLst>
                <a:path w="8672" h="6421" extrusionOk="0">
                  <a:moveTo>
                    <a:pt x="5273" y="895"/>
                  </a:moveTo>
                  <a:cubicBezTo>
                    <a:pt x="5768" y="895"/>
                    <a:pt x="6267" y="1054"/>
                    <a:pt x="6645" y="1370"/>
                  </a:cubicBezTo>
                  <a:cubicBezTo>
                    <a:pt x="6708" y="1433"/>
                    <a:pt x="6772" y="1528"/>
                    <a:pt x="6708" y="1655"/>
                  </a:cubicBezTo>
                  <a:cubicBezTo>
                    <a:pt x="6686" y="1767"/>
                    <a:pt x="6569" y="1879"/>
                    <a:pt x="6423" y="1879"/>
                  </a:cubicBezTo>
                  <a:cubicBezTo>
                    <a:pt x="6363" y="1879"/>
                    <a:pt x="6298" y="1859"/>
                    <a:pt x="6233" y="1813"/>
                  </a:cubicBezTo>
                  <a:cubicBezTo>
                    <a:pt x="5962" y="1566"/>
                    <a:pt x="5623" y="1454"/>
                    <a:pt x="5279" y="1454"/>
                  </a:cubicBezTo>
                  <a:cubicBezTo>
                    <a:pt x="4740" y="1454"/>
                    <a:pt x="4187" y="1729"/>
                    <a:pt x="3858" y="2193"/>
                  </a:cubicBezTo>
                  <a:cubicBezTo>
                    <a:pt x="3815" y="2264"/>
                    <a:pt x="3747" y="2297"/>
                    <a:pt x="3679" y="2297"/>
                  </a:cubicBezTo>
                  <a:cubicBezTo>
                    <a:pt x="3596" y="2297"/>
                    <a:pt x="3513" y="2248"/>
                    <a:pt x="3478" y="2161"/>
                  </a:cubicBezTo>
                  <a:cubicBezTo>
                    <a:pt x="3447" y="2130"/>
                    <a:pt x="3447" y="2035"/>
                    <a:pt x="3478" y="2003"/>
                  </a:cubicBezTo>
                  <a:cubicBezTo>
                    <a:pt x="3783" y="1260"/>
                    <a:pt x="4524" y="895"/>
                    <a:pt x="5273" y="895"/>
                  </a:cubicBezTo>
                  <a:close/>
                  <a:moveTo>
                    <a:pt x="5317" y="1"/>
                  </a:moveTo>
                  <a:cubicBezTo>
                    <a:pt x="2283" y="1"/>
                    <a:pt x="1" y="3834"/>
                    <a:pt x="3162" y="5835"/>
                  </a:cubicBezTo>
                  <a:cubicBezTo>
                    <a:pt x="3750" y="6214"/>
                    <a:pt x="4453" y="6421"/>
                    <a:pt x="5141" y="6421"/>
                  </a:cubicBezTo>
                  <a:cubicBezTo>
                    <a:pt x="6119" y="6421"/>
                    <a:pt x="7069" y="6004"/>
                    <a:pt x="7627" y="5075"/>
                  </a:cubicBezTo>
                  <a:cubicBezTo>
                    <a:pt x="8672" y="3333"/>
                    <a:pt x="7944" y="1275"/>
                    <a:pt x="6518" y="71"/>
                  </a:cubicBezTo>
                  <a:lnTo>
                    <a:pt x="6487" y="8"/>
                  </a:lnTo>
                  <a:cubicBezTo>
                    <a:pt x="6416" y="79"/>
                    <a:pt x="6344" y="115"/>
                    <a:pt x="6260" y="115"/>
                  </a:cubicBezTo>
                  <a:cubicBezTo>
                    <a:pt x="6231" y="115"/>
                    <a:pt x="6202" y="111"/>
                    <a:pt x="6170" y="103"/>
                  </a:cubicBezTo>
                  <a:cubicBezTo>
                    <a:pt x="5882" y="33"/>
                    <a:pt x="5596" y="1"/>
                    <a:pt x="5317"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23" name="Google Shape;123;p11"/>
            <p:cNvSpPr/>
            <p:nvPr/>
          </p:nvSpPr>
          <p:spPr>
            <a:xfrm>
              <a:off x="8012992" y="4248132"/>
              <a:ext cx="173002" cy="152048"/>
            </a:xfrm>
            <a:custGeom>
              <a:avLst/>
              <a:gdLst/>
              <a:ahLst/>
              <a:cxnLst/>
              <a:rect l="l" t="t" r="r" b="b"/>
              <a:pathLst>
                <a:path w="5317" h="4673" extrusionOk="0">
                  <a:moveTo>
                    <a:pt x="2802" y="0"/>
                  </a:moveTo>
                  <a:cubicBezTo>
                    <a:pt x="1995" y="0"/>
                    <a:pt x="1190" y="377"/>
                    <a:pt x="566" y="982"/>
                  </a:cubicBezTo>
                  <a:lnTo>
                    <a:pt x="534" y="982"/>
                  </a:lnTo>
                  <a:cubicBezTo>
                    <a:pt x="566" y="1077"/>
                    <a:pt x="629" y="1172"/>
                    <a:pt x="566" y="1235"/>
                  </a:cubicBezTo>
                  <a:cubicBezTo>
                    <a:pt x="1" y="2954"/>
                    <a:pt x="1373" y="4673"/>
                    <a:pt x="2839" y="4673"/>
                  </a:cubicBezTo>
                  <a:cubicBezTo>
                    <a:pt x="3425" y="4673"/>
                    <a:pt x="4027" y="4398"/>
                    <a:pt x="4525" y="3737"/>
                  </a:cubicBezTo>
                  <a:cubicBezTo>
                    <a:pt x="5285" y="2755"/>
                    <a:pt x="5316" y="1235"/>
                    <a:pt x="4271" y="475"/>
                  </a:cubicBezTo>
                  <a:cubicBezTo>
                    <a:pt x="3809" y="147"/>
                    <a:pt x="3305" y="0"/>
                    <a:pt x="280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24" name="Google Shape;124;p11"/>
            <p:cNvSpPr/>
            <p:nvPr/>
          </p:nvSpPr>
          <p:spPr>
            <a:xfrm>
              <a:off x="7993274" y="4229033"/>
              <a:ext cx="210225" cy="191581"/>
            </a:xfrm>
            <a:custGeom>
              <a:avLst/>
              <a:gdLst/>
              <a:ahLst/>
              <a:cxnLst/>
              <a:rect l="l" t="t" r="r" b="b"/>
              <a:pathLst>
                <a:path w="6461" h="5888" extrusionOk="0">
                  <a:moveTo>
                    <a:pt x="3428" y="651"/>
                  </a:moveTo>
                  <a:cubicBezTo>
                    <a:pt x="3900" y="651"/>
                    <a:pt x="4378" y="793"/>
                    <a:pt x="4814" y="1125"/>
                  </a:cubicBezTo>
                  <a:cubicBezTo>
                    <a:pt x="5257" y="1442"/>
                    <a:pt x="5542" y="1854"/>
                    <a:pt x="5606" y="2392"/>
                  </a:cubicBezTo>
                  <a:cubicBezTo>
                    <a:pt x="5732" y="3025"/>
                    <a:pt x="5542" y="3722"/>
                    <a:pt x="5099" y="4324"/>
                  </a:cubicBezTo>
                  <a:cubicBezTo>
                    <a:pt x="4654" y="4938"/>
                    <a:pt x="4067" y="5255"/>
                    <a:pt x="3452" y="5255"/>
                  </a:cubicBezTo>
                  <a:cubicBezTo>
                    <a:pt x="3148" y="5255"/>
                    <a:pt x="2838" y="5178"/>
                    <a:pt x="2534" y="5021"/>
                  </a:cubicBezTo>
                  <a:cubicBezTo>
                    <a:pt x="1584" y="4514"/>
                    <a:pt x="792" y="3247"/>
                    <a:pt x="1235" y="1917"/>
                  </a:cubicBezTo>
                  <a:cubicBezTo>
                    <a:pt x="1267" y="1822"/>
                    <a:pt x="1235" y="1759"/>
                    <a:pt x="1235" y="1695"/>
                  </a:cubicBezTo>
                  <a:cubicBezTo>
                    <a:pt x="1781" y="1089"/>
                    <a:pt x="2596" y="651"/>
                    <a:pt x="3428" y="651"/>
                  </a:cubicBezTo>
                  <a:close/>
                  <a:moveTo>
                    <a:pt x="3379" y="1"/>
                  </a:moveTo>
                  <a:cubicBezTo>
                    <a:pt x="3139" y="1"/>
                    <a:pt x="2897" y="27"/>
                    <a:pt x="2660" y="80"/>
                  </a:cubicBezTo>
                  <a:cubicBezTo>
                    <a:pt x="1869" y="239"/>
                    <a:pt x="1235" y="714"/>
                    <a:pt x="919" y="1379"/>
                  </a:cubicBezTo>
                  <a:lnTo>
                    <a:pt x="919" y="1474"/>
                  </a:lnTo>
                  <a:cubicBezTo>
                    <a:pt x="824" y="1474"/>
                    <a:pt x="760" y="1505"/>
                    <a:pt x="665" y="1632"/>
                  </a:cubicBezTo>
                  <a:cubicBezTo>
                    <a:pt x="634" y="1664"/>
                    <a:pt x="634" y="1695"/>
                    <a:pt x="602" y="1759"/>
                  </a:cubicBezTo>
                  <a:cubicBezTo>
                    <a:pt x="0" y="3120"/>
                    <a:pt x="760" y="4672"/>
                    <a:pt x="1805" y="5432"/>
                  </a:cubicBezTo>
                  <a:cubicBezTo>
                    <a:pt x="2266" y="5739"/>
                    <a:pt x="2788" y="5888"/>
                    <a:pt x="3309" y="5888"/>
                  </a:cubicBezTo>
                  <a:cubicBezTo>
                    <a:pt x="4186" y="5888"/>
                    <a:pt x="5061" y="5467"/>
                    <a:pt x="5637" y="4672"/>
                  </a:cubicBezTo>
                  <a:cubicBezTo>
                    <a:pt x="5764" y="4482"/>
                    <a:pt x="5891" y="4292"/>
                    <a:pt x="5986" y="4039"/>
                  </a:cubicBezTo>
                  <a:cubicBezTo>
                    <a:pt x="6461" y="2962"/>
                    <a:pt x="6366" y="1600"/>
                    <a:pt x="5352" y="714"/>
                  </a:cubicBezTo>
                  <a:cubicBezTo>
                    <a:pt x="4872" y="257"/>
                    <a:pt x="4136" y="1"/>
                    <a:pt x="337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25" name="Google Shape;125;p11"/>
            <p:cNvSpPr/>
            <p:nvPr/>
          </p:nvSpPr>
          <p:spPr>
            <a:xfrm>
              <a:off x="8055096" y="4283403"/>
              <a:ext cx="31952" cy="68654"/>
            </a:xfrm>
            <a:custGeom>
              <a:avLst/>
              <a:gdLst/>
              <a:ahLst/>
              <a:cxnLst/>
              <a:rect l="l" t="t" r="r" b="b"/>
              <a:pathLst>
                <a:path w="982" h="2110" extrusionOk="0">
                  <a:moveTo>
                    <a:pt x="555" y="1"/>
                  </a:moveTo>
                  <a:cubicBezTo>
                    <a:pt x="515" y="1"/>
                    <a:pt x="475" y="8"/>
                    <a:pt x="444" y="24"/>
                  </a:cubicBezTo>
                  <a:cubicBezTo>
                    <a:pt x="159" y="309"/>
                    <a:pt x="0" y="784"/>
                    <a:pt x="95" y="1228"/>
                  </a:cubicBezTo>
                  <a:cubicBezTo>
                    <a:pt x="159" y="1608"/>
                    <a:pt x="349" y="1924"/>
                    <a:pt x="729" y="2083"/>
                  </a:cubicBezTo>
                  <a:cubicBezTo>
                    <a:pt x="758" y="2102"/>
                    <a:pt x="788" y="2110"/>
                    <a:pt x="815" y="2110"/>
                  </a:cubicBezTo>
                  <a:cubicBezTo>
                    <a:pt x="877" y="2110"/>
                    <a:pt x="929" y="2073"/>
                    <a:pt x="950" y="2051"/>
                  </a:cubicBezTo>
                  <a:lnTo>
                    <a:pt x="950" y="2019"/>
                  </a:lnTo>
                  <a:cubicBezTo>
                    <a:pt x="982" y="1924"/>
                    <a:pt x="982" y="1861"/>
                    <a:pt x="919" y="1798"/>
                  </a:cubicBezTo>
                  <a:cubicBezTo>
                    <a:pt x="665" y="1671"/>
                    <a:pt x="570" y="1354"/>
                    <a:pt x="507" y="1069"/>
                  </a:cubicBezTo>
                  <a:cubicBezTo>
                    <a:pt x="507" y="784"/>
                    <a:pt x="602" y="563"/>
                    <a:pt x="760" y="404"/>
                  </a:cubicBezTo>
                  <a:cubicBezTo>
                    <a:pt x="887" y="278"/>
                    <a:pt x="824" y="151"/>
                    <a:pt x="760" y="88"/>
                  </a:cubicBezTo>
                  <a:cubicBezTo>
                    <a:pt x="760" y="88"/>
                    <a:pt x="729" y="24"/>
                    <a:pt x="665" y="24"/>
                  </a:cubicBezTo>
                  <a:cubicBezTo>
                    <a:pt x="634" y="8"/>
                    <a:pt x="594" y="1"/>
                    <a:pt x="555"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26" name="Google Shape;126;p11"/>
            <p:cNvSpPr/>
            <p:nvPr/>
          </p:nvSpPr>
          <p:spPr>
            <a:xfrm>
              <a:off x="8237469" y="3957962"/>
              <a:ext cx="291015" cy="253825"/>
            </a:xfrm>
            <a:custGeom>
              <a:avLst/>
              <a:gdLst/>
              <a:ahLst/>
              <a:cxnLst/>
              <a:rect l="l" t="t" r="r" b="b"/>
              <a:pathLst>
                <a:path w="8944" h="7801" extrusionOk="0">
                  <a:moveTo>
                    <a:pt x="3848" y="668"/>
                  </a:moveTo>
                  <a:cubicBezTo>
                    <a:pt x="4537" y="668"/>
                    <a:pt x="5239" y="875"/>
                    <a:pt x="5828" y="1254"/>
                  </a:cubicBezTo>
                  <a:cubicBezTo>
                    <a:pt x="8944" y="3245"/>
                    <a:pt x="6724" y="7102"/>
                    <a:pt x="3718" y="7102"/>
                  </a:cubicBezTo>
                  <a:cubicBezTo>
                    <a:pt x="3425" y="7102"/>
                    <a:pt x="3124" y="7065"/>
                    <a:pt x="2819" y="6986"/>
                  </a:cubicBezTo>
                  <a:cubicBezTo>
                    <a:pt x="2788" y="6978"/>
                    <a:pt x="2758" y="6974"/>
                    <a:pt x="2730" y="6974"/>
                  </a:cubicBezTo>
                  <a:cubicBezTo>
                    <a:pt x="2645" y="6974"/>
                    <a:pt x="2574" y="7010"/>
                    <a:pt x="2503" y="7081"/>
                  </a:cubicBezTo>
                  <a:cubicBezTo>
                    <a:pt x="2503" y="7081"/>
                    <a:pt x="2503" y="7018"/>
                    <a:pt x="2471" y="7018"/>
                  </a:cubicBezTo>
                  <a:cubicBezTo>
                    <a:pt x="1014" y="5783"/>
                    <a:pt x="286" y="3724"/>
                    <a:pt x="1363" y="2014"/>
                  </a:cubicBezTo>
                  <a:cubicBezTo>
                    <a:pt x="1920" y="1085"/>
                    <a:pt x="2870" y="668"/>
                    <a:pt x="3848" y="668"/>
                  </a:cubicBezTo>
                  <a:close/>
                  <a:moveTo>
                    <a:pt x="3858" y="1"/>
                  </a:moveTo>
                  <a:cubicBezTo>
                    <a:pt x="2765" y="1"/>
                    <a:pt x="1684" y="426"/>
                    <a:pt x="983" y="1412"/>
                  </a:cubicBezTo>
                  <a:cubicBezTo>
                    <a:pt x="254" y="2394"/>
                    <a:pt x="1" y="3851"/>
                    <a:pt x="412" y="5086"/>
                  </a:cubicBezTo>
                  <a:cubicBezTo>
                    <a:pt x="729" y="6131"/>
                    <a:pt x="1394" y="6923"/>
                    <a:pt x="2281" y="7271"/>
                  </a:cubicBezTo>
                  <a:lnTo>
                    <a:pt x="2344" y="7271"/>
                  </a:lnTo>
                  <a:cubicBezTo>
                    <a:pt x="2344" y="7398"/>
                    <a:pt x="2439" y="7493"/>
                    <a:pt x="2598" y="7556"/>
                  </a:cubicBezTo>
                  <a:cubicBezTo>
                    <a:pt x="2661" y="7588"/>
                    <a:pt x="2693" y="7588"/>
                    <a:pt x="2788" y="7619"/>
                  </a:cubicBezTo>
                  <a:cubicBezTo>
                    <a:pt x="3154" y="7744"/>
                    <a:pt x="3526" y="7801"/>
                    <a:pt x="3893" y="7801"/>
                  </a:cubicBezTo>
                  <a:cubicBezTo>
                    <a:pt x="5396" y="7801"/>
                    <a:pt x="6825" y="6840"/>
                    <a:pt x="7538" y="5593"/>
                  </a:cubicBezTo>
                  <a:cubicBezTo>
                    <a:pt x="8520" y="3851"/>
                    <a:pt x="7918" y="1761"/>
                    <a:pt x="6145" y="652"/>
                  </a:cubicBezTo>
                  <a:cubicBezTo>
                    <a:pt x="5860" y="494"/>
                    <a:pt x="5606" y="336"/>
                    <a:pt x="5290" y="241"/>
                  </a:cubicBezTo>
                  <a:cubicBezTo>
                    <a:pt x="4832" y="85"/>
                    <a:pt x="4344" y="1"/>
                    <a:pt x="385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27" name="Google Shape;127;p11"/>
            <p:cNvSpPr/>
            <p:nvPr/>
          </p:nvSpPr>
          <p:spPr>
            <a:xfrm>
              <a:off x="8311655" y="4113850"/>
              <a:ext cx="106170" cy="45553"/>
            </a:xfrm>
            <a:custGeom>
              <a:avLst/>
              <a:gdLst/>
              <a:ahLst/>
              <a:cxnLst/>
              <a:rect l="l" t="t" r="r" b="b"/>
              <a:pathLst>
                <a:path w="3263" h="1400" extrusionOk="0">
                  <a:moveTo>
                    <a:pt x="3086" y="1"/>
                  </a:moveTo>
                  <a:cubicBezTo>
                    <a:pt x="3016" y="1"/>
                    <a:pt x="2940" y="34"/>
                    <a:pt x="2883" y="105"/>
                  </a:cubicBezTo>
                  <a:cubicBezTo>
                    <a:pt x="2574" y="569"/>
                    <a:pt x="2017" y="844"/>
                    <a:pt x="1471" y="844"/>
                  </a:cubicBezTo>
                  <a:cubicBezTo>
                    <a:pt x="1123" y="844"/>
                    <a:pt x="779" y="732"/>
                    <a:pt x="508" y="485"/>
                  </a:cubicBezTo>
                  <a:cubicBezTo>
                    <a:pt x="447" y="435"/>
                    <a:pt x="384" y="413"/>
                    <a:pt x="324" y="413"/>
                  </a:cubicBezTo>
                  <a:cubicBezTo>
                    <a:pt x="193" y="413"/>
                    <a:pt x="76" y="514"/>
                    <a:pt x="33" y="643"/>
                  </a:cubicBezTo>
                  <a:cubicBezTo>
                    <a:pt x="1" y="738"/>
                    <a:pt x="33" y="802"/>
                    <a:pt x="96" y="897"/>
                  </a:cubicBezTo>
                  <a:cubicBezTo>
                    <a:pt x="451" y="1228"/>
                    <a:pt x="947" y="1400"/>
                    <a:pt x="1452" y="1400"/>
                  </a:cubicBezTo>
                  <a:cubicBezTo>
                    <a:pt x="1624" y="1400"/>
                    <a:pt x="1796" y="1380"/>
                    <a:pt x="1964" y="1340"/>
                  </a:cubicBezTo>
                  <a:cubicBezTo>
                    <a:pt x="2566" y="1213"/>
                    <a:pt x="3010" y="802"/>
                    <a:pt x="3231" y="295"/>
                  </a:cubicBezTo>
                  <a:cubicBezTo>
                    <a:pt x="3263" y="263"/>
                    <a:pt x="3263" y="232"/>
                    <a:pt x="3263" y="137"/>
                  </a:cubicBezTo>
                  <a:cubicBezTo>
                    <a:pt x="3245" y="50"/>
                    <a:pt x="3171" y="1"/>
                    <a:pt x="308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28" name="Google Shape;128;p11"/>
            <p:cNvSpPr/>
            <p:nvPr/>
          </p:nvSpPr>
          <p:spPr>
            <a:xfrm>
              <a:off x="8247784" y="3979697"/>
              <a:ext cx="282165" cy="208923"/>
            </a:xfrm>
            <a:custGeom>
              <a:avLst/>
              <a:gdLst/>
              <a:ahLst/>
              <a:cxnLst/>
              <a:rect l="l" t="t" r="r" b="b"/>
              <a:pathLst>
                <a:path w="8672" h="6421" extrusionOk="0">
                  <a:moveTo>
                    <a:pt x="5007" y="4124"/>
                  </a:moveTo>
                  <a:cubicBezTo>
                    <a:pt x="5086" y="4124"/>
                    <a:pt x="5159" y="4173"/>
                    <a:pt x="5194" y="4260"/>
                  </a:cubicBezTo>
                  <a:cubicBezTo>
                    <a:pt x="5258" y="4291"/>
                    <a:pt x="5258" y="4386"/>
                    <a:pt x="5194" y="4418"/>
                  </a:cubicBezTo>
                  <a:cubicBezTo>
                    <a:pt x="4891" y="5176"/>
                    <a:pt x="4156" y="5549"/>
                    <a:pt x="3411" y="5549"/>
                  </a:cubicBezTo>
                  <a:cubicBezTo>
                    <a:pt x="2912" y="5549"/>
                    <a:pt x="2408" y="5382"/>
                    <a:pt x="2027" y="5051"/>
                  </a:cubicBezTo>
                  <a:cubicBezTo>
                    <a:pt x="1964" y="4988"/>
                    <a:pt x="1901" y="4893"/>
                    <a:pt x="1964" y="4766"/>
                  </a:cubicBezTo>
                  <a:cubicBezTo>
                    <a:pt x="1986" y="4654"/>
                    <a:pt x="2120" y="4542"/>
                    <a:pt x="2263" y="4542"/>
                  </a:cubicBezTo>
                  <a:cubicBezTo>
                    <a:pt x="2322" y="4542"/>
                    <a:pt x="2383" y="4562"/>
                    <a:pt x="2439" y="4608"/>
                  </a:cubicBezTo>
                  <a:cubicBezTo>
                    <a:pt x="2711" y="4855"/>
                    <a:pt x="3049" y="4967"/>
                    <a:pt x="3394" y="4967"/>
                  </a:cubicBezTo>
                  <a:cubicBezTo>
                    <a:pt x="3933" y="4967"/>
                    <a:pt x="4486" y="4692"/>
                    <a:pt x="4814" y="4228"/>
                  </a:cubicBezTo>
                  <a:cubicBezTo>
                    <a:pt x="4871" y="4157"/>
                    <a:pt x="4941" y="4124"/>
                    <a:pt x="5007" y="4124"/>
                  </a:cubicBezTo>
                  <a:close/>
                  <a:moveTo>
                    <a:pt x="3531" y="0"/>
                  </a:moveTo>
                  <a:cubicBezTo>
                    <a:pt x="2553" y="0"/>
                    <a:pt x="1603" y="417"/>
                    <a:pt x="1046" y="1346"/>
                  </a:cubicBezTo>
                  <a:cubicBezTo>
                    <a:pt x="0" y="3056"/>
                    <a:pt x="729" y="5146"/>
                    <a:pt x="2154" y="6350"/>
                  </a:cubicBezTo>
                  <a:cubicBezTo>
                    <a:pt x="2154" y="6350"/>
                    <a:pt x="2154" y="6413"/>
                    <a:pt x="2186" y="6413"/>
                  </a:cubicBezTo>
                  <a:cubicBezTo>
                    <a:pt x="2257" y="6342"/>
                    <a:pt x="2328" y="6306"/>
                    <a:pt x="2413" y="6306"/>
                  </a:cubicBezTo>
                  <a:cubicBezTo>
                    <a:pt x="2441" y="6306"/>
                    <a:pt x="2471" y="6310"/>
                    <a:pt x="2502" y="6318"/>
                  </a:cubicBezTo>
                  <a:cubicBezTo>
                    <a:pt x="2791" y="6388"/>
                    <a:pt x="3076" y="6420"/>
                    <a:pt x="3356" y="6420"/>
                  </a:cubicBezTo>
                  <a:cubicBezTo>
                    <a:pt x="6389" y="6420"/>
                    <a:pt x="8672" y="2587"/>
                    <a:pt x="5511" y="586"/>
                  </a:cubicBezTo>
                  <a:cubicBezTo>
                    <a:pt x="4922" y="207"/>
                    <a:pt x="4220" y="0"/>
                    <a:pt x="3531"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27176885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9"/>
        <p:cNvGrpSpPr/>
        <p:nvPr/>
      </p:nvGrpSpPr>
      <p:grpSpPr>
        <a:xfrm>
          <a:off x="0" y="0"/>
          <a:ext cx="0" cy="0"/>
          <a:chOff x="0" y="0"/>
          <a:chExt cx="0" cy="0"/>
        </a:xfrm>
      </p:grpSpPr>
      <p:sp>
        <p:nvSpPr>
          <p:cNvPr id="130" name="Google Shape;130;p12"/>
          <p:cNvSpPr/>
          <p:nvPr/>
        </p:nvSpPr>
        <p:spPr>
          <a:xfrm>
            <a:off x="-14767" y="-4500"/>
            <a:ext cx="12206800" cy="6858000"/>
          </a:xfrm>
          <a:prstGeom prst="rect">
            <a:avLst/>
          </a:prstGeom>
          <a:solidFill>
            <a:schemeClr val="lt2"/>
          </a:solidFill>
          <a:ln>
            <a:noFill/>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22004791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31"/>
        <p:cNvGrpSpPr/>
        <p:nvPr/>
      </p:nvGrpSpPr>
      <p:grpSpPr>
        <a:xfrm>
          <a:off x="0" y="0"/>
          <a:ext cx="0" cy="0"/>
          <a:chOff x="0" y="0"/>
          <a:chExt cx="0" cy="0"/>
        </a:xfrm>
      </p:grpSpPr>
      <p:sp>
        <p:nvSpPr>
          <p:cNvPr id="132" name="Google Shape;132;p13"/>
          <p:cNvSpPr txBox="1">
            <a:spLocks noGrp="1"/>
          </p:cNvSpPr>
          <p:nvPr>
            <p:ph type="title"/>
          </p:nvPr>
        </p:nvSpPr>
        <p:spPr>
          <a:xfrm>
            <a:off x="822933" y="740367"/>
            <a:ext cx="10546000" cy="7636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13"/>
          <p:cNvSpPr txBox="1">
            <a:spLocks noGrp="1"/>
          </p:cNvSpPr>
          <p:nvPr>
            <p:ph type="ctrTitle" idx="2"/>
          </p:nvPr>
        </p:nvSpPr>
        <p:spPr>
          <a:xfrm>
            <a:off x="1038421" y="4013859"/>
            <a:ext cx="2252000" cy="9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34" name="Google Shape;134;p13"/>
          <p:cNvSpPr txBox="1">
            <a:spLocks noGrp="1"/>
          </p:cNvSpPr>
          <p:nvPr>
            <p:ph type="subTitle" idx="1"/>
          </p:nvPr>
        </p:nvSpPr>
        <p:spPr>
          <a:xfrm>
            <a:off x="1038333" y="4989757"/>
            <a:ext cx="22520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135" name="Google Shape;135;p13"/>
          <p:cNvSpPr txBox="1">
            <a:spLocks noGrp="1"/>
          </p:cNvSpPr>
          <p:nvPr>
            <p:ph type="title" idx="3" hasCustomPrompt="1"/>
          </p:nvPr>
        </p:nvSpPr>
        <p:spPr>
          <a:xfrm>
            <a:off x="1038433" y="2750837"/>
            <a:ext cx="2252000" cy="96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10666">
                <a:solidFill>
                  <a:schemeClr val="accent6"/>
                </a:solidFill>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3"/>
          <p:cNvSpPr txBox="1">
            <a:spLocks noGrp="1"/>
          </p:cNvSpPr>
          <p:nvPr>
            <p:ph type="ctrTitle" idx="4"/>
          </p:nvPr>
        </p:nvSpPr>
        <p:spPr>
          <a:xfrm>
            <a:off x="3659493" y="4013859"/>
            <a:ext cx="2252000" cy="9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37" name="Google Shape;137;p13"/>
          <p:cNvSpPr txBox="1">
            <a:spLocks noGrp="1"/>
          </p:cNvSpPr>
          <p:nvPr>
            <p:ph type="subTitle" idx="5"/>
          </p:nvPr>
        </p:nvSpPr>
        <p:spPr>
          <a:xfrm>
            <a:off x="3659399" y="4989757"/>
            <a:ext cx="22520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138" name="Google Shape;138;p13"/>
          <p:cNvSpPr txBox="1">
            <a:spLocks noGrp="1"/>
          </p:cNvSpPr>
          <p:nvPr>
            <p:ph type="title" idx="6" hasCustomPrompt="1"/>
          </p:nvPr>
        </p:nvSpPr>
        <p:spPr>
          <a:xfrm>
            <a:off x="3659599" y="2765672"/>
            <a:ext cx="2252000" cy="96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10666">
                <a:solidFill>
                  <a:schemeClr val="accent6"/>
                </a:solidFill>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3"/>
          <p:cNvSpPr txBox="1">
            <a:spLocks noGrp="1"/>
          </p:cNvSpPr>
          <p:nvPr>
            <p:ph type="ctrTitle" idx="7"/>
          </p:nvPr>
        </p:nvSpPr>
        <p:spPr>
          <a:xfrm>
            <a:off x="8901503" y="4013868"/>
            <a:ext cx="2252000" cy="9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40" name="Google Shape;140;p13"/>
          <p:cNvSpPr txBox="1">
            <a:spLocks noGrp="1"/>
          </p:cNvSpPr>
          <p:nvPr>
            <p:ph type="subTitle" idx="8"/>
          </p:nvPr>
        </p:nvSpPr>
        <p:spPr>
          <a:xfrm>
            <a:off x="8901531" y="4989757"/>
            <a:ext cx="22520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141" name="Google Shape;141;p13"/>
          <p:cNvSpPr txBox="1">
            <a:spLocks noGrp="1"/>
          </p:cNvSpPr>
          <p:nvPr>
            <p:ph type="title" idx="9" hasCustomPrompt="1"/>
          </p:nvPr>
        </p:nvSpPr>
        <p:spPr>
          <a:xfrm>
            <a:off x="8901533" y="2750848"/>
            <a:ext cx="2252000" cy="96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10666">
                <a:solidFill>
                  <a:schemeClr val="accent6"/>
                </a:solidFill>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sp>
        <p:nvSpPr>
          <p:cNvPr id="142" name="Google Shape;142;p13"/>
          <p:cNvSpPr txBox="1">
            <a:spLocks noGrp="1"/>
          </p:cNvSpPr>
          <p:nvPr>
            <p:ph type="ctrTitle" idx="13"/>
          </p:nvPr>
        </p:nvSpPr>
        <p:spPr>
          <a:xfrm>
            <a:off x="6280565" y="4013859"/>
            <a:ext cx="2252000" cy="956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1200"/>
              <a:buNone/>
              <a:defRPr sz="3200"/>
            </a:lvl1pPr>
            <a:lvl2pPr lvl="1" rtl="0">
              <a:spcBef>
                <a:spcPts val="0"/>
              </a:spcBef>
              <a:spcAft>
                <a:spcPts val="0"/>
              </a:spcAft>
              <a:buSzPts val="1200"/>
              <a:buNone/>
              <a:defRPr sz="1600"/>
            </a:lvl2pPr>
            <a:lvl3pPr lvl="2" rtl="0">
              <a:spcBef>
                <a:spcPts val="0"/>
              </a:spcBef>
              <a:spcAft>
                <a:spcPts val="0"/>
              </a:spcAft>
              <a:buSzPts val="1200"/>
              <a:buNone/>
              <a:defRPr sz="1600"/>
            </a:lvl3pPr>
            <a:lvl4pPr lvl="3" rtl="0">
              <a:spcBef>
                <a:spcPts val="0"/>
              </a:spcBef>
              <a:spcAft>
                <a:spcPts val="0"/>
              </a:spcAft>
              <a:buSzPts val="1200"/>
              <a:buNone/>
              <a:defRPr sz="1600"/>
            </a:lvl4pPr>
            <a:lvl5pPr lvl="4" rtl="0">
              <a:spcBef>
                <a:spcPts val="0"/>
              </a:spcBef>
              <a:spcAft>
                <a:spcPts val="0"/>
              </a:spcAft>
              <a:buSzPts val="1200"/>
              <a:buNone/>
              <a:defRPr sz="1600"/>
            </a:lvl5pPr>
            <a:lvl6pPr lvl="5" rtl="0">
              <a:spcBef>
                <a:spcPts val="0"/>
              </a:spcBef>
              <a:spcAft>
                <a:spcPts val="0"/>
              </a:spcAft>
              <a:buSzPts val="1200"/>
              <a:buNone/>
              <a:defRPr sz="1600"/>
            </a:lvl6pPr>
            <a:lvl7pPr lvl="6" rtl="0">
              <a:spcBef>
                <a:spcPts val="0"/>
              </a:spcBef>
              <a:spcAft>
                <a:spcPts val="0"/>
              </a:spcAft>
              <a:buSzPts val="1200"/>
              <a:buNone/>
              <a:defRPr sz="1600"/>
            </a:lvl7pPr>
            <a:lvl8pPr lvl="7" rtl="0">
              <a:spcBef>
                <a:spcPts val="0"/>
              </a:spcBef>
              <a:spcAft>
                <a:spcPts val="0"/>
              </a:spcAft>
              <a:buSzPts val="1200"/>
              <a:buNone/>
              <a:defRPr sz="1600"/>
            </a:lvl8pPr>
            <a:lvl9pPr lvl="8" rtl="0">
              <a:spcBef>
                <a:spcPts val="0"/>
              </a:spcBef>
              <a:spcAft>
                <a:spcPts val="0"/>
              </a:spcAft>
              <a:buSzPts val="1200"/>
              <a:buNone/>
              <a:defRPr sz="1600"/>
            </a:lvl9pPr>
          </a:lstStyle>
          <a:p>
            <a:endParaRPr/>
          </a:p>
        </p:txBody>
      </p:sp>
      <p:sp>
        <p:nvSpPr>
          <p:cNvPr id="143" name="Google Shape;143;p13"/>
          <p:cNvSpPr txBox="1">
            <a:spLocks noGrp="1"/>
          </p:cNvSpPr>
          <p:nvPr>
            <p:ph type="subTitle" idx="14"/>
          </p:nvPr>
        </p:nvSpPr>
        <p:spPr>
          <a:xfrm>
            <a:off x="6280465" y="4989757"/>
            <a:ext cx="2252000" cy="116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FFFFFF"/>
              </a:buClr>
              <a:buSzPts val="1000"/>
              <a:buNone/>
              <a:defRPr>
                <a:solidFill>
                  <a:schemeClr val="dk1"/>
                </a:solidFill>
              </a:defRPr>
            </a:lvl1pPr>
            <a:lvl2pPr lvl="1" rtl="0">
              <a:lnSpc>
                <a:spcPct val="100000"/>
              </a:lnSpc>
              <a:spcBef>
                <a:spcPts val="0"/>
              </a:spcBef>
              <a:spcAft>
                <a:spcPts val="0"/>
              </a:spcAft>
              <a:buClr>
                <a:schemeClr val="lt1"/>
              </a:buClr>
              <a:buSzPts val="1000"/>
              <a:buNone/>
              <a:defRPr sz="1333">
                <a:solidFill>
                  <a:schemeClr val="lt1"/>
                </a:solidFill>
              </a:defRPr>
            </a:lvl2pPr>
            <a:lvl3pPr lvl="2" rtl="0">
              <a:lnSpc>
                <a:spcPct val="100000"/>
              </a:lnSpc>
              <a:spcBef>
                <a:spcPts val="0"/>
              </a:spcBef>
              <a:spcAft>
                <a:spcPts val="0"/>
              </a:spcAft>
              <a:buClr>
                <a:schemeClr val="lt1"/>
              </a:buClr>
              <a:buSzPts val="1000"/>
              <a:buNone/>
              <a:defRPr sz="1333">
                <a:solidFill>
                  <a:schemeClr val="lt1"/>
                </a:solidFill>
              </a:defRPr>
            </a:lvl3pPr>
            <a:lvl4pPr lvl="3" rtl="0">
              <a:lnSpc>
                <a:spcPct val="100000"/>
              </a:lnSpc>
              <a:spcBef>
                <a:spcPts val="0"/>
              </a:spcBef>
              <a:spcAft>
                <a:spcPts val="0"/>
              </a:spcAft>
              <a:buClr>
                <a:schemeClr val="lt1"/>
              </a:buClr>
              <a:buSzPts val="1000"/>
              <a:buNone/>
              <a:defRPr sz="1333">
                <a:solidFill>
                  <a:schemeClr val="lt1"/>
                </a:solidFill>
              </a:defRPr>
            </a:lvl4pPr>
            <a:lvl5pPr lvl="4" rtl="0">
              <a:lnSpc>
                <a:spcPct val="100000"/>
              </a:lnSpc>
              <a:spcBef>
                <a:spcPts val="0"/>
              </a:spcBef>
              <a:spcAft>
                <a:spcPts val="0"/>
              </a:spcAft>
              <a:buClr>
                <a:schemeClr val="lt1"/>
              </a:buClr>
              <a:buSzPts val="1000"/>
              <a:buNone/>
              <a:defRPr sz="1333">
                <a:solidFill>
                  <a:schemeClr val="lt1"/>
                </a:solidFill>
              </a:defRPr>
            </a:lvl5pPr>
            <a:lvl6pPr lvl="5" rtl="0">
              <a:lnSpc>
                <a:spcPct val="100000"/>
              </a:lnSpc>
              <a:spcBef>
                <a:spcPts val="0"/>
              </a:spcBef>
              <a:spcAft>
                <a:spcPts val="0"/>
              </a:spcAft>
              <a:buClr>
                <a:schemeClr val="lt1"/>
              </a:buClr>
              <a:buSzPts val="1000"/>
              <a:buNone/>
              <a:defRPr sz="1333">
                <a:solidFill>
                  <a:schemeClr val="lt1"/>
                </a:solidFill>
              </a:defRPr>
            </a:lvl6pPr>
            <a:lvl7pPr lvl="6" rtl="0">
              <a:lnSpc>
                <a:spcPct val="100000"/>
              </a:lnSpc>
              <a:spcBef>
                <a:spcPts val="0"/>
              </a:spcBef>
              <a:spcAft>
                <a:spcPts val="0"/>
              </a:spcAft>
              <a:buClr>
                <a:schemeClr val="lt1"/>
              </a:buClr>
              <a:buSzPts val="1000"/>
              <a:buNone/>
              <a:defRPr sz="1333">
                <a:solidFill>
                  <a:schemeClr val="lt1"/>
                </a:solidFill>
              </a:defRPr>
            </a:lvl7pPr>
            <a:lvl8pPr lvl="7" rtl="0">
              <a:lnSpc>
                <a:spcPct val="100000"/>
              </a:lnSpc>
              <a:spcBef>
                <a:spcPts val="0"/>
              </a:spcBef>
              <a:spcAft>
                <a:spcPts val="0"/>
              </a:spcAft>
              <a:buClr>
                <a:schemeClr val="lt1"/>
              </a:buClr>
              <a:buSzPts val="1000"/>
              <a:buNone/>
              <a:defRPr sz="1333">
                <a:solidFill>
                  <a:schemeClr val="lt1"/>
                </a:solidFill>
              </a:defRPr>
            </a:lvl8pPr>
            <a:lvl9pPr lvl="8" rtl="0">
              <a:lnSpc>
                <a:spcPct val="100000"/>
              </a:lnSpc>
              <a:spcBef>
                <a:spcPts val="0"/>
              </a:spcBef>
              <a:spcAft>
                <a:spcPts val="0"/>
              </a:spcAft>
              <a:buClr>
                <a:schemeClr val="lt1"/>
              </a:buClr>
              <a:buSzPts val="1000"/>
              <a:buNone/>
              <a:defRPr sz="1333">
                <a:solidFill>
                  <a:schemeClr val="lt1"/>
                </a:solidFill>
              </a:defRPr>
            </a:lvl9pPr>
          </a:lstStyle>
          <a:p>
            <a:endParaRPr/>
          </a:p>
        </p:txBody>
      </p:sp>
      <p:sp>
        <p:nvSpPr>
          <p:cNvPr id="144" name="Google Shape;144;p13"/>
          <p:cNvSpPr txBox="1">
            <a:spLocks noGrp="1"/>
          </p:cNvSpPr>
          <p:nvPr>
            <p:ph type="title" idx="15" hasCustomPrompt="1"/>
          </p:nvPr>
        </p:nvSpPr>
        <p:spPr>
          <a:xfrm>
            <a:off x="6280571" y="2765663"/>
            <a:ext cx="2252000" cy="960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FFFFFF"/>
              </a:buClr>
              <a:buSzPts val="4800"/>
              <a:buNone/>
              <a:defRPr sz="10666">
                <a:solidFill>
                  <a:schemeClr val="accent6"/>
                </a:solidFill>
              </a:defRPr>
            </a:lvl1pPr>
            <a:lvl2pPr lvl="1"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6400">
                <a:latin typeface="Fira Sans Extra Condensed Medium"/>
                <a:ea typeface="Fira Sans Extra Condensed Medium"/>
                <a:cs typeface="Fira Sans Extra Condensed Medium"/>
                <a:sym typeface="Fira Sans Extra Condensed Medium"/>
              </a:defRPr>
            </a:lvl9pPr>
          </a:lstStyle>
          <a:p>
            <a:r>
              <a:t>xx%</a:t>
            </a:r>
          </a:p>
        </p:txBody>
      </p:sp>
      <p:grpSp>
        <p:nvGrpSpPr>
          <p:cNvPr id="145" name="Google Shape;145;p13"/>
          <p:cNvGrpSpPr/>
          <p:nvPr/>
        </p:nvGrpSpPr>
        <p:grpSpPr>
          <a:xfrm>
            <a:off x="10234375" y="808347"/>
            <a:ext cx="1251852" cy="1353659"/>
            <a:chOff x="7675781" y="714435"/>
            <a:chExt cx="938889" cy="1015244"/>
          </a:xfrm>
        </p:grpSpPr>
        <p:sp>
          <p:nvSpPr>
            <p:cNvPr id="146" name="Google Shape;146;p13"/>
            <p:cNvSpPr/>
            <p:nvPr/>
          </p:nvSpPr>
          <p:spPr>
            <a:xfrm>
              <a:off x="8468581" y="1058921"/>
              <a:ext cx="131464" cy="139007"/>
            </a:xfrm>
            <a:custGeom>
              <a:avLst/>
              <a:gdLst/>
              <a:ahLst/>
              <a:cxnLst/>
              <a:rect l="l" t="t" r="r" b="b"/>
              <a:pathLst>
                <a:path w="3991" h="4220" extrusionOk="0">
                  <a:moveTo>
                    <a:pt x="1591" y="902"/>
                  </a:moveTo>
                  <a:cubicBezTo>
                    <a:pt x="1782" y="902"/>
                    <a:pt x="1976" y="959"/>
                    <a:pt x="2154" y="1084"/>
                  </a:cubicBezTo>
                  <a:cubicBezTo>
                    <a:pt x="2310" y="1162"/>
                    <a:pt x="2166" y="1369"/>
                    <a:pt x="2022" y="1369"/>
                  </a:cubicBezTo>
                  <a:cubicBezTo>
                    <a:pt x="1991" y="1369"/>
                    <a:pt x="1960" y="1360"/>
                    <a:pt x="1932" y="1337"/>
                  </a:cubicBezTo>
                  <a:cubicBezTo>
                    <a:pt x="1814" y="1262"/>
                    <a:pt x="1678" y="1227"/>
                    <a:pt x="1542" y="1227"/>
                  </a:cubicBezTo>
                  <a:cubicBezTo>
                    <a:pt x="1277" y="1227"/>
                    <a:pt x="1013" y="1361"/>
                    <a:pt x="887" y="1591"/>
                  </a:cubicBezTo>
                  <a:cubicBezTo>
                    <a:pt x="856" y="1633"/>
                    <a:pt x="817" y="1651"/>
                    <a:pt x="781" y="1651"/>
                  </a:cubicBezTo>
                  <a:cubicBezTo>
                    <a:pt x="708" y="1651"/>
                    <a:pt x="644" y="1580"/>
                    <a:pt x="666" y="1496"/>
                  </a:cubicBezTo>
                  <a:cubicBezTo>
                    <a:pt x="835" y="1135"/>
                    <a:pt x="1204" y="902"/>
                    <a:pt x="1591" y="902"/>
                  </a:cubicBezTo>
                  <a:close/>
                  <a:moveTo>
                    <a:pt x="1923" y="0"/>
                  </a:moveTo>
                  <a:cubicBezTo>
                    <a:pt x="1874" y="0"/>
                    <a:pt x="1824" y="3"/>
                    <a:pt x="1774" y="7"/>
                  </a:cubicBezTo>
                  <a:cubicBezTo>
                    <a:pt x="761" y="71"/>
                    <a:pt x="32" y="957"/>
                    <a:pt x="1" y="1939"/>
                  </a:cubicBezTo>
                  <a:cubicBezTo>
                    <a:pt x="32" y="1939"/>
                    <a:pt x="127" y="1971"/>
                    <a:pt x="127" y="2066"/>
                  </a:cubicBezTo>
                  <a:cubicBezTo>
                    <a:pt x="32" y="3143"/>
                    <a:pt x="824" y="4219"/>
                    <a:pt x="1901" y="4219"/>
                  </a:cubicBezTo>
                  <a:lnTo>
                    <a:pt x="1964" y="4124"/>
                  </a:lnTo>
                  <a:cubicBezTo>
                    <a:pt x="2018" y="4071"/>
                    <a:pt x="2077" y="4051"/>
                    <a:pt x="2134" y="4051"/>
                  </a:cubicBezTo>
                  <a:cubicBezTo>
                    <a:pt x="2213" y="4051"/>
                    <a:pt x="2289" y="4088"/>
                    <a:pt x="2344" y="4124"/>
                  </a:cubicBezTo>
                  <a:cubicBezTo>
                    <a:pt x="3357" y="3839"/>
                    <a:pt x="3991" y="2731"/>
                    <a:pt x="3801" y="1717"/>
                  </a:cubicBezTo>
                  <a:cubicBezTo>
                    <a:pt x="3620" y="845"/>
                    <a:pt x="2867" y="0"/>
                    <a:pt x="1923"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47" name="Google Shape;147;p13"/>
            <p:cNvSpPr/>
            <p:nvPr/>
          </p:nvSpPr>
          <p:spPr>
            <a:xfrm>
              <a:off x="7749830" y="729983"/>
              <a:ext cx="155477" cy="145595"/>
            </a:xfrm>
            <a:custGeom>
              <a:avLst/>
              <a:gdLst/>
              <a:ahLst/>
              <a:cxnLst/>
              <a:rect l="l" t="t" r="r" b="b"/>
              <a:pathLst>
                <a:path w="4720" h="4420" extrusionOk="0">
                  <a:moveTo>
                    <a:pt x="806" y="2490"/>
                  </a:moveTo>
                  <a:cubicBezTo>
                    <a:pt x="873" y="2490"/>
                    <a:pt x="937" y="2530"/>
                    <a:pt x="951" y="2615"/>
                  </a:cubicBezTo>
                  <a:cubicBezTo>
                    <a:pt x="1046" y="3153"/>
                    <a:pt x="1362" y="3533"/>
                    <a:pt x="1901" y="3660"/>
                  </a:cubicBezTo>
                  <a:cubicBezTo>
                    <a:pt x="2059" y="3691"/>
                    <a:pt x="2027" y="3881"/>
                    <a:pt x="1869" y="3881"/>
                  </a:cubicBezTo>
                  <a:cubicBezTo>
                    <a:pt x="1267" y="3850"/>
                    <a:pt x="634" y="3311"/>
                    <a:pt x="634" y="2678"/>
                  </a:cubicBezTo>
                  <a:cubicBezTo>
                    <a:pt x="634" y="2554"/>
                    <a:pt x="722" y="2490"/>
                    <a:pt x="806" y="2490"/>
                  </a:cubicBezTo>
                  <a:close/>
                  <a:moveTo>
                    <a:pt x="2372" y="1"/>
                  </a:moveTo>
                  <a:cubicBezTo>
                    <a:pt x="2290" y="1"/>
                    <a:pt x="2206" y="6"/>
                    <a:pt x="2122" y="18"/>
                  </a:cubicBezTo>
                  <a:cubicBezTo>
                    <a:pt x="761" y="208"/>
                    <a:pt x="1" y="1474"/>
                    <a:pt x="127" y="2741"/>
                  </a:cubicBezTo>
                  <a:cubicBezTo>
                    <a:pt x="396" y="3763"/>
                    <a:pt x="1259" y="4420"/>
                    <a:pt x="2289" y="4420"/>
                  </a:cubicBezTo>
                  <a:cubicBezTo>
                    <a:pt x="2472" y="4420"/>
                    <a:pt x="2660" y="4399"/>
                    <a:pt x="2851" y="4356"/>
                  </a:cubicBezTo>
                  <a:cubicBezTo>
                    <a:pt x="3959" y="4103"/>
                    <a:pt x="4719" y="3090"/>
                    <a:pt x="4529" y="1949"/>
                  </a:cubicBezTo>
                  <a:cubicBezTo>
                    <a:pt x="4353" y="921"/>
                    <a:pt x="3440" y="1"/>
                    <a:pt x="2372"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48" name="Google Shape;148;p13"/>
            <p:cNvSpPr/>
            <p:nvPr/>
          </p:nvSpPr>
          <p:spPr>
            <a:xfrm>
              <a:off x="8000109" y="1130797"/>
              <a:ext cx="174318" cy="136075"/>
            </a:xfrm>
            <a:custGeom>
              <a:avLst/>
              <a:gdLst/>
              <a:ahLst/>
              <a:cxnLst/>
              <a:rect l="l" t="t" r="r" b="b"/>
              <a:pathLst>
                <a:path w="5292" h="4131" extrusionOk="0">
                  <a:moveTo>
                    <a:pt x="2231" y="1181"/>
                  </a:moveTo>
                  <a:cubicBezTo>
                    <a:pt x="2249" y="1181"/>
                    <a:pt x="2266" y="1182"/>
                    <a:pt x="2283" y="1182"/>
                  </a:cubicBezTo>
                  <a:cubicBezTo>
                    <a:pt x="2488" y="1212"/>
                    <a:pt x="2477" y="1538"/>
                    <a:pt x="2274" y="1538"/>
                  </a:cubicBezTo>
                  <a:cubicBezTo>
                    <a:pt x="2258" y="1538"/>
                    <a:pt x="2239" y="1535"/>
                    <a:pt x="2220" y="1531"/>
                  </a:cubicBezTo>
                  <a:cubicBezTo>
                    <a:pt x="2206" y="1530"/>
                    <a:pt x="2191" y="1529"/>
                    <a:pt x="2177" y="1529"/>
                  </a:cubicBezTo>
                  <a:cubicBezTo>
                    <a:pt x="1653" y="1529"/>
                    <a:pt x="1146" y="2083"/>
                    <a:pt x="1238" y="2607"/>
                  </a:cubicBezTo>
                  <a:cubicBezTo>
                    <a:pt x="1238" y="2694"/>
                    <a:pt x="1181" y="2743"/>
                    <a:pt x="1124" y="2743"/>
                  </a:cubicBezTo>
                  <a:cubicBezTo>
                    <a:pt x="1077" y="2743"/>
                    <a:pt x="1031" y="2710"/>
                    <a:pt x="1017" y="2639"/>
                  </a:cubicBezTo>
                  <a:cubicBezTo>
                    <a:pt x="800" y="1865"/>
                    <a:pt x="1461" y="1181"/>
                    <a:pt x="2231" y="1181"/>
                  </a:cubicBezTo>
                  <a:close/>
                  <a:moveTo>
                    <a:pt x="2939" y="1"/>
                  </a:moveTo>
                  <a:cubicBezTo>
                    <a:pt x="1855" y="1"/>
                    <a:pt x="1" y="1089"/>
                    <a:pt x="541" y="2291"/>
                  </a:cubicBezTo>
                  <a:cubicBezTo>
                    <a:pt x="569" y="2485"/>
                    <a:pt x="500" y="2582"/>
                    <a:pt x="376" y="2582"/>
                  </a:cubicBezTo>
                  <a:cubicBezTo>
                    <a:pt x="358" y="2582"/>
                    <a:pt x="340" y="2580"/>
                    <a:pt x="320" y="2576"/>
                  </a:cubicBezTo>
                  <a:lnTo>
                    <a:pt x="320" y="2576"/>
                  </a:lnTo>
                  <a:cubicBezTo>
                    <a:pt x="700" y="3241"/>
                    <a:pt x="1238" y="3811"/>
                    <a:pt x="1998" y="4032"/>
                  </a:cubicBezTo>
                  <a:cubicBezTo>
                    <a:pt x="2210" y="4099"/>
                    <a:pt x="2425" y="4130"/>
                    <a:pt x="2639" y="4130"/>
                  </a:cubicBezTo>
                  <a:cubicBezTo>
                    <a:pt x="3450" y="4130"/>
                    <a:pt x="4232" y="3676"/>
                    <a:pt x="4658" y="2924"/>
                  </a:cubicBezTo>
                  <a:cubicBezTo>
                    <a:pt x="5292" y="1752"/>
                    <a:pt x="4500" y="169"/>
                    <a:pt x="3107" y="11"/>
                  </a:cubicBezTo>
                  <a:cubicBezTo>
                    <a:pt x="3053" y="4"/>
                    <a:pt x="2997" y="1"/>
                    <a:pt x="2939" y="1"/>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49" name="Google Shape;149;p13"/>
            <p:cNvSpPr/>
            <p:nvPr/>
          </p:nvSpPr>
          <p:spPr>
            <a:xfrm>
              <a:off x="7992895" y="1115479"/>
              <a:ext cx="184596" cy="169048"/>
            </a:xfrm>
            <a:custGeom>
              <a:avLst/>
              <a:gdLst/>
              <a:ahLst/>
              <a:cxnLst/>
              <a:rect l="l" t="t" r="r" b="b"/>
              <a:pathLst>
                <a:path w="5604" h="5132" extrusionOk="0">
                  <a:moveTo>
                    <a:pt x="3047" y="621"/>
                  </a:moveTo>
                  <a:cubicBezTo>
                    <a:pt x="3112" y="621"/>
                    <a:pt x="3173" y="625"/>
                    <a:pt x="3231" y="634"/>
                  </a:cubicBezTo>
                  <a:cubicBezTo>
                    <a:pt x="3927" y="666"/>
                    <a:pt x="4434" y="1046"/>
                    <a:pt x="4751" y="1616"/>
                  </a:cubicBezTo>
                  <a:cubicBezTo>
                    <a:pt x="5036" y="2154"/>
                    <a:pt x="5067" y="2851"/>
                    <a:pt x="4751" y="3389"/>
                  </a:cubicBezTo>
                  <a:cubicBezTo>
                    <a:pt x="4372" y="4121"/>
                    <a:pt x="3611" y="4551"/>
                    <a:pt x="2820" y="4551"/>
                  </a:cubicBezTo>
                  <a:cubicBezTo>
                    <a:pt x="2619" y="4551"/>
                    <a:pt x="2416" y="4524"/>
                    <a:pt x="2217" y="4466"/>
                  </a:cubicBezTo>
                  <a:cubicBezTo>
                    <a:pt x="2122" y="4434"/>
                    <a:pt x="2059" y="4434"/>
                    <a:pt x="1964" y="4371"/>
                  </a:cubicBezTo>
                  <a:cubicBezTo>
                    <a:pt x="1457" y="4149"/>
                    <a:pt x="1014" y="3737"/>
                    <a:pt x="665" y="3167"/>
                  </a:cubicBezTo>
                  <a:lnTo>
                    <a:pt x="792" y="3041"/>
                  </a:lnTo>
                  <a:cubicBezTo>
                    <a:pt x="824" y="2946"/>
                    <a:pt x="824" y="2851"/>
                    <a:pt x="792" y="2756"/>
                  </a:cubicBezTo>
                  <a:cubicBezTo>
                    <a:pt x="634" y="2407"/>
                    <a:pt x="697" y="2059"/>
                    <a:pt x="951" y="1679"/>
                  </a:cubicBezTo>
                  <a:cubicBezTo>
                    <a:pt x="1411" y="1045"/>
                    <a:pt x="2396" y="621"/>
                    <a:pt x="3047" y="621"/>
                  </a:cubicBezTo>
                  <a:close/>
                  <a:moveTo>
                    <a:pt x="3110" y="1"/>
                  </a:moveTo>
                  <a:cubicBezTo>
                    <a:pt x="2993" y="1"/>
                    <a:pt x="2874" y="11"/>
                    <a:pt x="2756" y="32"/>
                  </a:cubicBezTo>
                  <a:cubicBezTo>
                    <a:pt x="1742" y="190"/>
                    <a:pt x="190" y="1109"/>
                    <a:pt x="159" y="2249"/>
                  </a:cubicBezTo>
                  <a:cubicBezTo>
                    <a:pt x="127" y="2249"/>
                    <a:pt x="32" y="2281"/>
                    <a:pt x="32" y="2312"/>
                  </a:cubicBezTo>
                  <a:cubicBezTo>
                    <a:pt x="1" y="3846"/>
                    <a:pt x="1361" y="5131"/>
                    <a:pt x="2859" y="5131"/>
                  </a:cubicBezTo>
                  <a:cubicBezTo>
                    <a:pt x="2878" y="5131"/>
                    <a:pt x="2896" y="5131"/>
                    <a:pt x="2914" y="5131"/>
                  </a:cubicBezTo>
                  <a:cubicBezTo>
                    <a:pt x="4276" y="5099"/>
                    <a:pt x="5543" y="3959"/>
                    <a:pt x="5574" y="2566"/>
                  </a:cubicBezTo>
                  <a:cubicBezTo>
                    <a:pt x="5603" y="1230"/>
                    <a:pt x="4408" y="1"/>
                    <a:pt x="311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50" name="Google Shape;150;p13"/>
            <p:cNvSpPr/>
            <p:nvPr/>
          </p:nvSpPr>
          <p:spPr>
            <a:xfrm>
              <a:off x="8026263" y="1167294"/>
              <a:ext cx="56360" cy="58007"/>
            </a:xfrm>
            <a:custGeom>
              <a:avLst/>
              <a:gdLst/>
              <a:ahLst/>
              <a:cxnLst/>
              <a:rect l="l" t="t" r="r" b="b"/>
              <a:pathLst>
                <a:path w="1711" h="1761" extrusionOk="0">
                  <a:moveTo>
                    <a:pt x="1324" y="0"/>
                  </a:moveTo>
                  <a:cubicBezTo>
                    <a:pt x="977" y="0"/>
                    <a:pt x="601" y="206"/>
                    <a:pt x="349" y="486"/>
                  </a:cubicBezTo>
                  <a:cubicBezTo>
                    <a:pt x="128" y="803"/>
                    <a:pt x="1" y="1183"/>
                    <a:pt x="96" y="1594"/>
                  </a:cubicBezTo>
                  <a:cubicBezTo>
                    <a:pt x="122" y="1699"/>
                    <a:pt x="192" y="1761"/>
                    <a:pt x="269" y="1761"/>
                  </a:cubicBezTo>
                  <a:cubicBezTo>
                    <a:pt x="285" y="1761"/>
                    <a:pt x="301" y="1758"/>
                    <a:pt x="318" y="1753"/>
                  </a:cubicBezTo>
                  <a:cubicBezTo>
                    <a:pt x="444" y="1753"/>
                    <a:pt x="539" y="1626"/>
                    <a:pt x="476" y="1499"/>
                  </a:cubicBezTo>
                  <a:cubicBezTo>
                    <a:pt x="444" y="1278"/>
                    <a:pt x="571" y="993"/>
                    <a:pt x="729" y="834"/>
                  </a:cubicBezTo>
                  <a:cubicBezTo>
                    <a:pt x="867" y="668"/>
                    <a:pt x="1054" y="575"/>
                    <a:pt x="1268" y="575"/>
                  </a:cubicBezTo>
                  <a:cubicBezTo>
                    <a:pt x="1299" y="575"/>
                    <a:pt x="1330" y="577"/>
                    <a:pt x="1363" y="581"/>
                  </a:cubicBezTo>
                  <a:cubicBezTo>
                    <a:pt x="1458" y="581"/>
                    <a:pt x="1553" y="549"/>
                    <a:pt x="1648" y="486"/>
                  </a:cubicBezTo>
                  <a:cubicBezTo>
                    <a:pt x="1711" y="391"/>
                    <a:pt x="1711" y="264"/>
                    <a:pt x="1679" y="169"/>
                  </a:cubicBezTo>
                  <a:lnTo>
                    <a:pt x="1553" y="43"/>
                  </a:lnTo>
                  <a:cubicBezTo>
                    <a:pt x="1521" y="43"/>
                    <a:pt x="1458" y="43"/>
                    <a:pt x="1458" y="11"/>
                  </a:cubicBezTo>
                  <a:cubicBezTo>
                    <a:pt x="1414" y="4"/>
                    <a:pt x="1369" y="0"/>
                    <a:pt x="132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51" name="Google Shape;151;p13"/>
            <p:cNvSpPr/>
            <p:nvPr/>
          </p:nvSpPr>
          <p:spPr>
            <a:xfrm>
              <a:off x="7769660" y="1538758"/>
              <a:ext cx="194050" cy="173231"/>
            </a:xfrm>
            <a:custGeom>
              <a:avLst/>
              <a:gdLst/>
              <a:ahLst/>
              <a:cxnLst/>
              <a:rect l="l" t="t" r="r" b="b"/>
              <a:pathLst>
                <a:path w="5891" h="5259" extrusionOk="0">
                  <a:moveTo>
                    <a:pt x="2249" y="990"/>
                  </a:moveTo>
                  <a:cubicBezTo>
                    <a:pt x="2470" y="990"/>
                    <a:pt x="2534" y="1275"/>
                    <a:pt x="2375" y="1370"/>
                  </a:cubicBezTo>
                  <a:cubicBezTo>
                    <a:pt x="1552" y="1623"/>
                    <a:pt x="982" y="2352"/>
                    <a:pt x="1235" y="3207"/>
                  </a:cubicBezTo>
                  <a:cubicBezTo>
                    <a:pt x="1256" y="3308"/>
                    <a:pt x="1147" y="3383"/>
                    <a:pt x="1057" y="3383"/>
                  </a:cubicBezTo>
                  <a:cubicBezTo>
                    <a:pt x="1006" y="3383"/>
                    <a:pt x="962" y="3359"/>
                    <a:pt x="950" y="3302"/>
                  </a:cubicBezTo>
                  <a:cubicBezTo>
                    <a:pt x="634" y="2383"/>
                    <a:pt x="1235" y="1116"/>
                    <a:pt x="2249" y="990"/>
                  </a:cubicBezTo>
                  <a:close/>
                  <a:moveTo>
                    <a:pt x="2921" y="0"/>
                  </a:moveTo>
                  <a:cubicBezTo>
                    <a:pt x="2160" y="0"/>
                    <a:pt x="1402" y="290"/>
                    <a:pt x="919" y="863"/>
                  </a:cubicBezTo>
                  <a:cubicBezTo>
                    <a:pt x="0" y="1940"/>
                    <a:pt x="127" y="3492"/>
                    <a:pt x="887" y="4568"/>
                  </a:cubicBezTo>
                  <a:lnTo>
                    <a:pt x="887" y="4632"/>
                  </a:lnTo>
                  <a:cubicBezTo>
                    <a:pt x="919" y="4616"/>
                    <a:pt x="958" y="4608"/>
                    <a:pt x="998" y="4608"/>
                  </a:cubicBezTo>
                  <a:cubicBezTo>
                    <a:pt x="1037" y="4608"/>
                    <a:pt x="1077" y="4616"/>
                    <a:pt x="1109" y="4632"/>
                  </a:cubicBezTo>
                  <a:cubicBezTo>
                    <a:pt x="1661" y="5038"/>
                    <a:pt x="2333" y="5259"/>
                    <a:pt x="2990" y="5259"/>
                  </a:cubicBezTo>
                  <a:cubicBezTo>
                    <a:pt x="3766" y="5259"/>
                    <a:pt x="4521" y="4952"/>
                    <a:pt x="5036" y="4283"/>
                  </a:cubicBezTo>
                  <a:cubicBezTo>
                    <a:pt x="5891" y="3175"/>
                    <a:pt x="5701" y="1370"/>
                    <a:pt x="4561" y="515"/>
                  </a:cubicBezTo>
                  <a:cubicBezTo>
                    <a:pt x="4093" y="171"/>
                    <a:pt x="3506" y="0"/>
                    <a:pt x="2921" y="0"/>
                  </a:cubicBezTo>
                  <a:close/>
                </a:path>
              </a:pathLst>
            </a:custGeom>
            <a:solidFill>
              <a:schemeClr val="dk2"/>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52" name="Google Shape;152;p13"/>
            <p:cNvSpPr/>
            <p:nvPr/>
          </p:nvSpPr>
          <p:spPr>
            <a:xfrm>
              <a:off x="7768606" y="808314"/>
              <a:ext cx="52177" cy="53692"/>
            </a:xfrm>
            <a:custGeom>
              <a:avLst/>
              <a:gdLst/>
              <a:ahLst/>
              <a:cxnLst/>
              <a:rect l="l" t="t" r="r" b="b"/>
              <a:pathLst>
                <a:path w="1584" h="1630" extrusionOk="0">
                  <a:moveTo>
                    <a:pt x="262" y="1"/>
                  </a:moveTo>
                  <a:cubicBezTo>
                    <a:pt x="247" y="1"/>
                    <a:pt x="233" y="4"/>
                    <a:pt x="222" y="15"/>
                  </a:cubicBezTo>
                  <a:cubicBezTo>
                    <a:pt x="127" y="15"/>
                    <a:pt x="1" y="142"/>
                    <a:pt x="1" y="300"/>
                  </a:cubicBezTo>
                  <a:cubicBezTo>
                    <a:pt x="1" y="965"/>
                    <a:pt x="634" y="1598"/>
                    <a:pt x="1331" y="1630"/>
                  </a:cubicBezTo>
                  <a:cubicBezTo>
                    <a:pt x="1489" y="1630"/>
                    <a:pt x="1584" y="1567"/>
                    <a:pt x="1584" y="1440"/>
                  </a:cubicBezTo>
                  <a:cubicBezTo>
                    <a:pt x="1584" y="1282"/>
                    <a:pt x="1489" y="1187"/>
                    <a:pt x="1394" y="1155"/>
                  </a:cubicBezTo>
                  <a:cubicBezTo>
                    <a:pt x="919" y="1092"/>
                    <a:pt x="602" y="712"/>
                    <a:pt x="507" y="205"/>
                  </a:cubicBezTo>
                  <a:cubicBezTo>
                    <a:pt x="507" y="142"/>
                    <a:pt x="444" y="46"/>
                    <a:pt x="349" y="15"/>
                  </a:cubicBezTo>
                  <a:cubicBezTo>
                    <a:pt x="328" y="15"/>
                    <a:pt x="293" y="1"/>
                    <a:pt x="26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53" name="Google Shape;153;p13"/>
            <p:cNvSpPr/>
            <p:nvPr/>
          </p:nvSpPr>
          <p:spPr>
            <a:xfrm>
              <a:off x="8485282" y="1085142"/>
              <a:ext cx="57381" cy="30964"/>
            </a:xfrm>
            <a:custGeom>
              <a:avLst/>
              <a:gdLst/>
              <a:ahLst/>
              <a:cxnLst/>
              <a:rect l="l" t="t" r="r" b="b"/>
              <a:pathLst>
                <a:path w="1742" h="940" extrusionOk="0">
                  <a:moveTo>
                    <a:pt x="993" y="0"/>
                  </a:moveTo>
                  <a:cubicBezTo>
                    <a:pt x="903" y="0"/>
                    <a:pt x="813" y="11"/>
                    <a:pt x="729" y="35"/>
                  </a:cubicBezTo>
                  <a:cubicBezTo>
                    <a:pt x="412" y="130"/>
                    <a:pt x="127" y="351"/>
                    <a:pt x="0" y="636"/>
                  </a:cubicBezTo>
                  <a:cubicBezTo>
                    <a:pt x="0" y="763"/>
                    <a:pt x="64" y="858"/>
                    <a:pt x="127" y="921"/>
                  </a:cubicBezTo>
                  <a:cubicBezTo>
                    <a:pt x="159" y="932"/>
                    <a:pt x="197" y="939"/>
                    <a:pt x="236" y="939"/>
                  </a:cubicBezTo>
                  <a:cubicBezTo>
                    <a:pt x="313" y="939"/>
                    <a:pt x="391" y="911"/>
                    <a:pt x="412" y="826"/>
                  </a:cubicBezTo>
                  <a:cubicBezTo>
                    <a:pt x="475" y="668"/>
                    <a:pt x="634" y="605"/>
                    <a:pt x="792" y="573"/>
                  </a:cubicBezTo>
                  <a:cubicBezTo>
                    <a:pt x="857" y="555"/>
                    <a:pt x="919" y="547"/>
                    <a:pt x="978" y="547"/>
                  </a:cubicBezTo>
                  <a:cubicBezTo>
                    <a:pt x="1120" y="547"/>
                    <a:pt x="1241" y="592"/>
                    <a:pt x="1330" y="636"/>
                  </a:cubicBezTo>
                  <a:cubicBezTo>
                    <a:pt x="1375" y="659"/>
                    <a:pt x="1452" y="681"/>
                    <a:pt x="1515" y="681"/>
                  </a:cubicBezTo>
                  <a:cubicBezTo>
                    <a:pt x="1541" y="681"/>
                    <a:pt x="1565" y="677"/>
                    <a:pt x="1584" y="668"/>
                  </a:cubicBezTo>
                  <a:cubicBezTo>
                    <a:pt x="1679" y="636"/>
                    <a:pt x="1742" y="510"/>
                    <a:pt x="1742" y="446"/>
                  </a:cubicBezTo>
                  <a:cubicBezTo>
                    <a:pt x="1742" y="351"/>
                    <a:pt x="1710" y="288"/>
                    <a:pt x="1647" y="193"/>
                  </a:cubicBezTo>
                  <a:cubicBezTo>
                    <a:pt x="1584" y="161"/>
                    <a:pt x="1520" y="130"/>
                    <a:pt x="1425" y="66"/>
                  </a:cubicBezTo>
                  <a:cubicBezTo>
                    <a:pt x="1288" y="27"/>
                    <a:pt x="1139" y="0"/>
                    <a:pt x="99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54" name="Google Shape;154;p13"/>
            <p:cNvSpPr/>
            <p:nvPr/>
          </p:nvSpPr>
          <p:spPr>
            <a:xfrm>
              <a:off x="7675781" y="714435"/>
              <a:ext cx="938889" cy="1015244"/>
            </a:xfrm>
            <a:custGeom>
              <a:avLst/>
              <a:gdLst/>
              <a:ahLst/>
              <a:cxnLst/>
              <a:rect l="l" t="t" r="r" b="b"/>
              <a:pathLst>
                <a:path w="28503" h="30821" extrusionOk="0">
                  <a:moveTo>
                    <a:pt x="4644" y="537"/>
                  </a:moveTo>
                  <a:cubicBezTo>
                    <a:pt x="5699" y="537"/>
                    <a:pt x="6506" y="1479"/>
                    <a:pt x="6682" y="2421"/>
                  </a:cubicBezTo>
                  <a:cubicBezTo>
                    <a:pt x="6841" y="3530"/>
                    <a:pt x="6176" y="4480"/>
                    <a:pt x="5067" y="4733"/>
                  </a:cubicBezTo>
                  <a:cubicBezTo>
                    <a:pt x="4885" y="4767"/>
                    <a:pt x="4707" y="4785"/>
                    <a:pt x="4535" y="4785"/>
                  </a:cubicBezTo>
                  <a:cubicBezTo>
                    <a:pt x="4228" y="4785"/>
                    <a:pt x="3938" y="4728"/>
                    <a:pt x="3674" y="4607"/>
                  </a:cubicBezTo>
                  <a:cubicBezTo>
                    <a:pt x="3104" y="4353"/>
                    <a:pt x="2660" y="3847"/>
                    <a:pt x="2470" y="3182"/>
                  </a:cubicBezTo>
                  <a:cubicBezTo>
                    <a:pt x="2407" y="2041"/>
                    <a:pt x="3040" y="711"/>
                    <a:pt x="4402" y="553"/>
                  </a:cubicBezTo>
                  <a:cubicBezTo>
                    <a:pt x="4484" y="542"/>
                    <a:pt x="4565" y="537"/>
                    <a:pt x="4644" y="537"/>
                  </a:cubicBezTo>
                  <a:close/>
                  <a:moveTo>
                    <a:pt x="17204" y="684"/>
                  </a:moveTo>
                  <a:cubicBezTo>
                    <a:pt x="18291" y="684"/>
                    <a:pt x="19212" y="1310"/>
                    <a:pt x="19635" y="3023"/>
                  </a:cubicBezTo>
                  <a:cubicBezTo>
                    <a:pt x="20142" y="5050"/>
                    <a:pt x="19793" y="7488"/>
                    <a:pt x="19413" y="9547"/>
                  </a:cubicBezTo>
                  <a:cubicBezTo>
                    <a:pt x="18685" y="9515"/>
                    <a:pt x="17925" y="9515"/>
                    <a:pt x="17228" y="9515"/>
                  </a:cubicBezTo>
                  <a:cubicBezTo>
                    <a:pt x="15613" y="7457"/>
                    <a:pt x="13744" y="5588"/>
                    <a:pt x="11559" y="4195"/>
                  </a:cubicBezTo>
                  <a:cubicBezTo>
                    <a:pt x="11591" y="4163"/>
                    <a:pt x="11654" y="4100"/>
                    <a:pt x="11718" y="4005"/>
                  </a:cubicBezTo>
                  <a:cubicBezTo>
                    <a:pt x="12831" y="2649"/>
                    <a:pt x="15277" y="684"/>
                    <a:pt x="17204" y="684"/>
                  </a:cubicBezTo>
                  <a:close/>
                  <a:moveTo>
                    <a:pt x="11179" y="4733"/>
                  </a:moveTo>
                  <a:cubicBezTo>
                    <a:pt x="13143" y="6000"/>
                    <a:pt x="14885" y="7678"/>
                    <a:pt x="16405" y="9547"/>
                  </a:cubicBezTo>
                  <a:cubicBezTo>
                    <a:pt x="13586" y="9642"/>
                    <a:pt x="10799" y="10022"/>
                    <a:pt x="8076" y="10750"/>
                  </a:cubicBezTo>
                  <a:cubicBezTo>
                    <a:pt x="7917" y="10782"/>
                    <a:pt x="7759" y="10814"/>
                    <a:pt x="7569" y="10909"/>
                  </a:cubicBezTo>
                  <a:cubicBezTo>
                    <a:pt x="7601" y="10814"/>
                    <a:pt x="7601" y="10782"/>
                    <a:pt x="7632" y="10687"/>
                  </a:cubicBezTo>
                  <a:cubicBezTo>
                    <a:pt x="8677" y="8597"/>
                    <a:pt x="9786" y="6538"/>
                    <a:pt x="11179" y="4733"/>
                  </a:cubicBezTo>
                  <a:close/>
                  <a:moveTo>
                    <a:pt x="7252" y="2928"/>
                  </a:moveTo>
                  <a:cubicBezTo>
                    <a:pt x="8487" y="3245"/>
                    <a:pt x="9596" y="3783"/>
                    <a:pt x="10609" y="4353"/>
                  </a:cubicBezTo>
                  <a:cubicBezTo>
                    <a:pt x="9849" y="5430"/>
                    <a:pt x="9184" y="6538"/>
                    <a:pt x="8551" y="7615"/>
                  </a:cubicBezTo>
                  <a:cubicBezTo>
                    <a:pt x="7886" y="8755"/>
                    <a:pt x="7284" y="9895"/>
                    <a:pt x="6777" y="11099"/>
                  </a:cubicBezTo>
                  <a:cubicBezTo>
                    <a:pt x="6302" y="11257"/>
                    <a:pt x="5827" y="11415"/>
                    <a:pt x="5320" y="11637"/>
                  </a:cubicBezTo>
                  <a:cubicBezTo>
                    <a:pt x="4465" y="9547"/>
                    <a:pt x="3895" y="7425"/>
                    <a:pt x="3515" y="5145"/>
                  </a:cubicBezTo>
                  <a:lnTo>
                    <a:pt x="3515" y="5145"/>
                  </a:lnTo>
                  <a:cubicBezTo>
                    <a:pt x="3815" y="5239"/>
                    <a:pt x="4140" y="5285"/>
                    <a:pt x="4469" y="5285"/>
                  </a:cubicBezTo>
                  <a:cubicBezTo>
                    <a:pt x="5812" y="5285"/>
                    <a:pt x="7227" y="4505"/>
                    <a:pt x="7252" y="2928"/>
                  </a:cubicBezTo>
                  <a:close/>
                  <a:moveTo>
                    <a:pt x="17703" y="10117"/>
                  </a:moveTo>
                  <a:cubicBezTo>
                    <a:pt x="18241" y="10117"/>
                    <a:pt x="18780" y="10117"/>
                    <a:pt x="19318" y="10149"/>
                  </a:cubicBezTo>
                  <a:cubicBezTo>
                    <a:pt x="19160" y="10687"/>
                    <a:pt x="19033" y="11257"/>
                    <a:pt x="18938" y="11795"/>
                  </a:cubicBezTo>
                  <a:cubicBezTo>
                    <a:pt x="18938" y="11764"/>
                    <a:pt x="18875" y="11764"/>
                    <a:pt x="18875" y="11732"/>
                  </a:cubicBezTo>
                  <a:cubicBezTo>
                    <a:pt x="18495" y="11162"/>
                    <a:pt x="18083" y="10655"/>
                    <a:pt x="17703" y="10117"/>
                  </a:cubicBezTo>
                  <a:close/>
                  <a:moveTo>
                    <a:pt x="6461" y="11764"/>
                  </a:moveTo>
                  <a:lnTo>
                    <a:pt x="6461" y="11764"/>
                  </a:lnTo>
                  <a:cubicBezTo>
                    <a:pt x="6271" y="12207"/>
                    <a:pt x="6112" y="12651"/>
                    <a:pt x="5890" y="13126"/>
                  </a:cubicBezTo>
                  <a:cubicBezTo>
                    <a:pt x="5795" y="12746"/>
                    <a:pt x="5637" y="12429"/>
                    <a:pt x="5510" y="12112"/>
                  </a:cubicBezTo>
                  <a:cubicBezTo>
                    <a:pt x="5542" y="12112"/>
                    <a:pt x="5574" y="12080"/>
                    <a:pt x="5574" y="12080"/>
                  </a:cubicBezTo>
                  <a:cubicBezTo>
                    <a:pt x="5859" y="11954"/>
                    <a:pt x="6176" y="11890"/>
                    <a:pt x="6461" y="11764"/>
                  </a:cubicBezTo>
                  <a:close/>
                  <a:moveTo>
                    <a:pt x="25941" y="10525"/>
                  </a:moveTo>
                  <a:cubicBezTo>
                    <a:pt x="26847" y="10525"/>
                    <a:pt x="27589" y="11350"/>
                    <a:pt x="27742" y="12175"/>
                  </a:cubicBezTo>
                  <a:cubicBezTo>
                    <a:pt x="27964" y="13126"/>
                    <a:pt x="27362" y="14139"/>
                    <a:pt x="26412" y="14456"/>
                  </a:cubicBezTo>
                  <a:cubicBezTo>
                    <a:pt x="26317" y="14424"/>
                    <a:pt x="26285" y="14392"/>
                    <a:pt x="26222" y="14392"/>
                  </a:cubicBezTo>
                  <a:cubicBezTo>
                    <a:pt x="26127" y="14392"/>
                    <a:pt x="26000" y="14424"/>
                    <a:pt x="25937" y="14519"/>
                  </a:cubicBezTo>
                  <a:lnTo>
                    <a:pt x="25905" y="14551"/>
                  </a:lnTo>
                  <a:cubicBezTo>
                    <a:pt x="25462" y="14551"/>
                    <a:pt x="25050" y="14361"/>
                    <a:pt x="24797" y="14044"/>
                  </a:cubicBezTo>
                  <a:cubicBezTo>
                    <a:pt x="24417" y="13632"/>
                    <a:pt x="24227" y="13094"/>
                    <a:pt x="24259" y="12524"/>
                  </a:cubicBezTo>
                  <a:cubicBezTo>
                    <a:pt x="24259" y="12492"/>
                    <a:pt x="24259" y="12397"/>
                    <a:pt x="24227" y="12365"/>
                  </a:cubicBezTo>
                  <a:cubicBezTo>
                    <a:pt x="24227" y="12334"/>
                    <a:pt x="24195" y="12334"/>
                    <a:pt x="24164" y="12334"/>
                  </a:cubicBezTo>
                  <a:cubicBezTo>
                    <a:pt x="24227" y="11384"/>
                    <a:pt x="24955" y="10624"/>
                    <a:pt x="25842" y="10529"/>
                  </a:cubicBezTo>
                  <a:cubicBezTo>
                    <a:pt x="25875" y="10526"/>
                    <a:pt x="25908" y="10525"/>
                    <a:pt x="25941" y="10525"/>
                  </a:cubicBezTo>
                  <a:close/>
                  <a:moveTo>
                    <a:pt x="19857" y="10212"/>
                  </a:moveTo>
                  <a:cubicBezTo>
                    <a:pt x="21345" y="10275"/>
                    <a:pt x="22802" y="10465"/>
                    <a:pt x="24227" y="10750"/>
                  </a:cubicBezTo>
                  <a:cubicBezTo>
                    <a:pt x="23720" y="11257"/>
                    <a:pt x="23467" y="12017"/>
                    <a:pt x="23625" y="12714"/>
                  </a:cubicBezTo>
                  <a:cubicBezTo>
                    <a:pt x="23657" y="12841"/>
                    <a:pt x="23752" y="12904"/>
                    <a:pt x="23879" y="12904"/>
                  </a:cubicBezTo>
                  <a:cubicBezTo>
                    <a:pt x="23752" y="13917"/>
                    <a:pt x="24512" y="14867"/>
                    <a:pt x="25494" y="15089"/>
                  </a:cubicBezTo>
                  <a:cubicBezTo>
                    <a:pt x="24544" y="15944"/>
                    <a:pt x="23435" y="16641"/>
                    <a:pt x="22295" y="17243"/>
                  </a:cubicBezTo>
                  <a:cubicBezTo>
                    <a:pt x="21472" y="15406"/>
                    <a:pt x="20268" y="13696"/>
                    <a:pt x="19350" y="12429"/>
                  </a:cubicBezTo>
                  <a:cubicBezTo>
                    <a:pt x="19540" y="11732"/>
                    <a:pt x="19762" y="10972"/>
                    <a:pt x="19857" y="10212"/>
                  </a:cubicBezTo>
                  <a:close/>
                  <a:moveTo>
                    <a:pt x="19128" y="13126"/>
                  </a:moveTo>
                  <a:cubicBezTo>
                    <a:pt x="20047" y="14392"/>
                    <a:pt x="21028" y="15944"/>
                    <a:pt x="21725" y="17433"/>
                  </a:cubicBezTo>
                  <a:cubicBezTo>
                    <a:pt x="20078" y="18193"/>
                    <a:pt x="18241" y="18731"/>
                    <a:pt x="16500" y="19143"/>
                  </a:cubicBezTo>
                  <a:cubicBezTo>
                    <a:pt x="17291" y="17781"/>
                    <a:pt x="17988" y="16356"/>
                    <a:pt x="18526" y="14867"/>
                  </a:cubicBezTo>
                  <a:cubicBezTo>
                    <a:pt x="18716" y="14297"/>
                    <a:pt x="18938" y="13696"/>
                    <a:pt x="19128" y="13126"/>
                  </a:cubicBezTo>
                  <a:close/>
                  <a:moveTo>
                    <a:pt x="4877" y="12365"/>
                  </a:moveTo>
                  <a:cubicBezTo>
                    <a:pt x="5099" y="12904"/>
                    <a:pt x="5352" y="13442"/>
                    <a:pt x="5574" y="13949"/>
                  </a:cubicBezTo>
                  <a:cubicBezTo>
                    <a:pt x="4940" y="15659"/>
                    <a:pt x="4465" y="17401"/>
                    <a:pt x="4085" y="19174"/>
                  </a:cubicBezTo>
                  <a:cubicBezTo>
                    <a:pt x="3135" y="18858"/>
                    <a:pt x="2249" y="18351"/>
                    <a:pt x="1837" y="17433"/>
                  </a:cubicBezTo>
                  <a:cubicBezTo>
                    <a:pt x="760" y="15089"/>
                    <a:pt x="2945" y="13284"/>
                    <a:pt x="4877" y="12365"/>
                  </a:cubicBezTo>
                  <a:close/>
                  <a:moveTo>
                    <a:pt x="6017" y="14741"/>
                  </a:moveTo>
                  <a:cubicBezTo>
                    <a:pt x="6967" y="16577"/>
                    <a:pt x="8171" y="18319"/>
                    <a:pt x="9501" y="19839"/>
                  </a:cubicBezTo>
                  <a:cubicBezTo>
                    <a:pt x="8867" y="19839"/>
                    <a:pt x="8234" y="19808"/>
                    <a:pt x="7632" y="19713"/>
                  </a:cubicBezTo>
                  <a:cubicBezTo>
                    <a:pt x="6809" y="19649"/>
                    <a:pt x="5732" y="19554"/>
                    <a:pt x="4750" y="19333"/>
                  </a:cubicBezTo>
                  <a:cubicBezTo>
                    <a:pt x="5067" y="17781"/>
                    <a:pt x="5510" y="16229"/>
                    <a:pt x="6017" y="14741"/>
                  </a:cubicBezTo>
                  <a:close/>
                  <a:moveTo>
                    <a:pt x="16816" y="10054"/>
                  </a:moveTo>
                  <a:cubicBezTo>
                    <a:pt x="17070" y="10339"/>
                    <a:pt x="17291" y="10655"/>
                    <a:pt x="17513" y="10940"/>
                  </a:cubicBezTo>
                  <a:cubicBezTo>
                    <a:pt x="17830" y="11384"/>
                    <a:pt x="18210" y="11890"/>
                    <a:pt x="18653" y="12492"/>
                  </a:cubicBezTo>
                  <a:cubicBezTo>
                    <a:pt x="18305" y="13949"/>
                    <a:pt x="17766" y="15342"/>
                    <a:pt x="17196" y="16641"/>
                  </a:cubicBezTo>
                  <a:cubicBezTo>
                    <a:pt x="16753" y="17559"/>
                    <a:pt x="16278" y="18446"/>
                    <a:pt x="15771" y="19301"/>
                  </a:cubicBezTo>
                  <a:cubicBezTo>
                    <a:pt x="15201" y="19396"/>
                    <a:pt x="14663" y="19491"/>
                    <a:pt x="14124" y="19554"/>
                  </a:cubicBezTo>
                  <a:cubicBezTo>
                    <a:pt x="12858" y="19776"/>
                    <a:pt x="11591" y="19839"/>
                    <a:pt x="10292" y="19839"/>
                  </a:cubicBezTo>
                  <a:cubicBezTo>
                    <a:pt x="9754" y="19174"/>
                    <a:pt x="9216" y="18573"/>
                    <a:pt x="8836" y="18034"/>
                  </a:cubicBezTo>
                  <a:cubicBezTo>
                    <a:pt x="7854" y="16704"/>
                    <a:pt x="6999" y="15342"/>
                    <a:pt x="6302" y="13854"/>
                  </a:cubicBezTo>
                  <a:cubicBezTo>
                    <a:pt x="6619" y="13062"/>
                    <a:pt x="6936" y="12239"/>
                    <a:pt x="7252" y="11479"/>
                  </a:cubicBezTo>
                  <a:cubicBezTo>
                    <a:pt x="8677" y="11067"/>
                    <a:pt x="10166" y="10750"/>
                    <a:pt x="11654" y="10497"/>
                  </a:cubicBezTo>
                  <a:cubicBezTo>
                    <a:pt x="13333" y="10212"/>
                    <a:pt x="15075" y="10117"/>
                    <a:pt x="16816" y="10054"/>
                  </a:cubicBezTo>
                  <a:close/>
                  <a:moveTo>
                    <a:pt x="15360" y="19998"/>
                  </a:moveTo>
                  <a:lnTo>
                    <a:pt x="15360" y="19998"/>
                  </a:lnTo>
                  <a:cubicBezTo>
                    <a:pt x="14726" y="20948"/>
                    <a:pt x="14029" y="21898"/>
                    <a:pt x="13301" y="22816"/>
                  </a:cubicBezTo>
                  <a:cubicBezTo>
                    <a:pt x="12383" y="22088"/>
                    <a:pt x="11559" y="21264"/>
                    <a:pt x="10863" y="20441"/>
                  </a:cubicBezTo>
                  <a:cubicBezTo>
                    <a:pt x="11559" y="20409"/>
                    <a:pt x="12224" y="20346"/>
                    <a:pt x="12921" y="20314"/>
                  </a:cubicBezTo>
                  <a:cubicBezTo>
                    <a:pt x="13713" y="20251"/>
                    <a:pt x="14536" y="20124"/>
                    <a:pt x="15360" y="19998"/>
                  </a:cubicBezTo>
                  <a:close/>
                  <a:moveTo>
                    <a:pt x="21947" y="18034"/>
                  </a:moveTo>
                  <a:cubicBezTo>
                    <a:pt x="23055" y="20568"/>
                    <a:pt x="23277" y="23070"/>
                    <a:pt x="20997" y="24463"/>
                  </a:cubicBezTo>
                  <a:cubicBezTo>
                    <a:pt x="20213" y="24961"/>
                    <a:pt x="19395" y="25175"/>
                    <a:pt x="18567" y="25175"/>
                  </a:cubicBezTo>
                  <a:cubicBezTo>
                    <a:pt x="16917" y="25175"/>
                    <a:pt x="15231" y="24324"/>
                    <a:pt x="13713" y="23165"/>
                  </a:cubicBezTo>
                  <a:cubicBezTo>
                    <a:pt x="14568" y="22151"/>
                    <a:pt x="15360" y="21043"/>
                    <a:pt x="16088" y="19871"/>
                  </a:cubicBezTo>
                  <a:cubicBezTo>
                    <a:pt x="18051" y="19491"/>
                    <a:pt x="20110" y="18889"/>
                    <a:pt x="21947" y="18034"/>
                  </a:cubicBezTo>
                  <a:close/>
                  <a:moveTo>
                    <a:pt x="4592" y="19903"/>
                  </a:moveTo>
                  <a:lnTo>
                    <a:pt x="5067" y="19998"/>
                  </a:lnTo>
                  <a:cubicBezTo>
                    <a:pt x="6651" y="20314"/>
                    <a:pt x="8329" y="20473"/>
                    <a:pt x="9976" y="20473"/>
                  </a:cubicBezTo>
                  <a:cubicBezTo>
                    <a:pt x="10736" y="21328"/>
                    <a:pt x="11749" y="22341"/>
                    <a:pt x="12921" y="23260"/>
                  </a:cubicBezTo>
                  <a:cubicBezTo>
                    <a:pt x="11718" y="24685"/>
                    <a:pt x="10324" y="26015"/>
                    <a:pt x="8836" y="27218"/>
                  </a:cubicBezTo>
                  <a:cubicBezTo>
                    <a:pt x="8709" y="26458"/>
                    <a:pt x="8361" y="25761"/>
                    <a:pt x="7759" y="25223"/>
                  </a:cubicBezTo>
                  <a:cubicBezTo>
                    <a:pt x="7201" y="24780"/>
                    <a:pt x="6481" y="24549"/>
                    <a:pt x="5762" y="24549"/>
                  </a:cubicBezTo>
                  <a:cubicBezTo>
                    <a:pt x="5095" y="24549"/>
                    <a:pt x="4429" y="24748"/>
                    <a:pt x="3895" y="25160"/>
                  </a:cubicBezTo>
                  <a:cubicBezTo>
                    <a:pt x="3990" y="23386"/>
                    <a:pt x="4275" y="21581"/>
                    <a:pt x="4592" y="19903"/>
                  </a:cubicBezTo>
                  <a:close/>
                  <a:moveTo>
                    <a:pt x="5764" y="25160"/>
                  </a:moveTo>
                  <a:cubicBezTo>
                    <a:pt x="6321" y="25160"/>
                    <a:pt x="6878" y="25324"/>
                    <a:pt x="7316" y="25666"/>
                  </a:cubicBezTo>
                  <a:cubicBezTo>
                    <a:pt x="7822" y="26015"/>
                    <a:pt x="8139" y="26648"/>
                    <a:pt x="8266" y="27345"/>
                  </a:cubicBezTo>
                  <a:cubicBezTo>
                    <a:pt x="8361" y="28042"/>
                    <a:pt x="8202" y="28738"/>
                    <a:pt x="7791" y="29277"/>
                  </a:cubicBezTo>
                  <a:cubicBezTo>
                    <a:pt x="7279" y="29931"/>
                    <a:pt x="6556" y="30216"/>
                    <a:pt x="5818" y="30216"/>
                  </a:cubicBezTo>
                  <a:cubicBezTo>
                    <a:pt x="5414" y="30216"/>
                    <a:pt x="5005" y="30130"/>
                    <a:pt x="4624" y="29973"/>
                  </a:cubicBezTo>
                  <a:cubicBezTo>
                    <a:pt x="4402" y="29910"/>
                    <a:pt x="4212" y="29783"/>
                    <a:pt x="3990" y="29625"/>
                  </a:cubicBezTo>
                  <a:cubicBezTo>
                    <a:pt x="3927" y="29593"/>
                    <a:pt x="3895" y="29562"/>
                    <a:pt x="3800" y="29562"/>
                  </a:cubicBezTo>
                  <a:cubicBezTo>
                    <a:pt x="3135" y="28548"/>
                    <a:pt x="2945" y="27028"/>
                    <a:pt x="3832" y="25983"/>
                  </a:cubicBezTo>
                  <a:cubicBezTo>
                    <a:pt x="4299" y="25444"/>
                    <a:pt x="5032" y="25160"/>
                    <a:pt x="5764" y="25160"/>
                  </a:cubicBezTo>
                  <a:close/>
                  <a:moveTo>
                    <a:pt x="4655" y="0"/>
                  </a:moveTo>
                  <a:cubicBezTo>
                    <a:pt x="4572" y="0"/>
                    <a:pt x="4487" y="5"/>
                    <a:pt x="4402" y="15"/>
                  </a:cubicBezTo>
                  <a:cubicBezTo>
                    <a:pt x="2882" y="141"/>
                    <a:pt x="1520" y="1756"/>
                    <a:pt x="1900" y="3245"/>
                  </a:cubicBezTo>
                  <a:cubicBezTo>
                    <a:pt x="1932" y="3340"/>
                    <a:pt x="1995" y="3403"/>
                    <a:pt x="2059" y="3403"/>
                  </a:cubicBezTo>
                  <a:cubicBezTo>
                    <a:pt x="2059" y="4132"/>
                    <a:pt x="2470" y="4638"/>
                    <a:pt x="2977" y="4955"/>
                  </a:cubicBezTo>
                  <a:lnTo>
                    <a:pt x="2977" y="4987"/>
                  </a:lnTo>
                  <a:cubicBezTo>
                    <a:pt x="3199" y="7362"/>
                    <a:pt x="3800" y="9705"/>
                    <a:pt x="4687" y="11922"/>
                  </a:cubicBezTo>
                  <a:cubicBezTo>
                    <a:pt x="2217" y="13062"/>
                    <a:pt x="0" y="14899"/>
                    <a:pt x="1267" y="17654"/>
                  </a:cubicBezTo>
                  <a:cubicBezTo>
                    <a:pt x="1742" y="18763"/>
                    <a:pt x="2819" y="19364"/>
                    <a:pt x="3959" y="19713"/>
                  </a:cubicBezTo>
                  <a:cubicBezTo>
                    <a:pt x="3579" y="21549"/>
                    <a:pt x="3325" y="23418"/>
                    <a:pt x="3199" y="25255"/>
                  </a:cubicBezTo>
                  <a:cubicBezTo>
                    <a:pt x="3199" y="25413"/>
                    <a:pt x="3294" y="25540"/>
                    <a:pt x="3420" y="25571"/>
                  </a:cubicBezTo>
                  <a:cubicBezTo>
                    <a:pt x="2375" y="26775"/>
                    <a:pt x="2407" y="28675"/>
                    <a:pt x="3515" y="29783"/>
                  </a:cubicBezTo>
                  <a:cubicBezTo>
                    <a:pt x="3579" y="29815"/>
                    <a:pt x="3579" y="29815"/>
                    <a:pt x="3610" y="29815"/>
                  </a:cubicBezTo>
                  <a:lnTo>
                    <a:pt x="3610" y="29910"/>
                  </a:lnTo>
                  <a:lnTo>
                    <a:pt x="3642" y="29910"/>
                  </a:lnTo>
                  <a:cubicBezTo>
                    <a:pt x="3642" y="29973"/>
                    <a:pt x="3642" y="30037"/>
                    <a:pt x="3737" y="30068"/>
                  </a:cubicBezTo>
                  <a:cubicBezTo>
                    <a:pt x="4312" y="30572"/>
                    <a:pt x="5057" y="30820"/>
                    <a:pt x="5803" y="30820"/>
                  </a:cubicBezTo>
                  <a:cubicBezTo>
                    <a:pt x="6699" y="30820"/>
                    <a:pt x="7597" y="30461"/>
                    <a:pt x="8202" y="29752"/>
                  </a:cubicBezTo>
                  <a:cubicBezTo>
                    <a:pt x="8677" y="29182"/>
                    <a:pt x="8899" y="28422"/>
                    <a:pt x="8899" y="27693"/>
                  </a:cubicBezTo>
                  <a:cubicBezTo>
                    <a:pt x="10578" y="26458"/>
                    <a:pt x="12066" y="25065"/>
                    <a:pt x="13428" y="23513"/>
                  </a:cubicBezTo>
                  <a:cubicBezTo>
                    <a:pt x="15116" y="24769"/>
                    <a:pt x="17072" y="25783"/>
                    <a:pt x="18919" y="25783"/>
                  </a:cubicBezTo>
                  <a:cubicBezTo>
                    <a:pt x="20051" y="25783"/>
                    <a:pt x="21142" y="25402"/>
                    <a:pt x="22105" y="24463"/>
                  </a:cubicBezTo>
                  <a:cubicBezTo>
                    <a:pt x="23942" y="22690"/>
                    <a:pt x="23593" y="20156"/>
                    <a:pt x="22580" y="17718"/>
                  </a:cubicBezTo>
                  <a:cubicBezTo>
                    <a:pt x="23910" y="16989"/>
                    <a:pt x="25177" y="16166"/>
                    <a:pt x="26159" y="15089"/>
                  </a:cubicBezTo>
                  <a:cubicBezTo>
                    <a:pt x="27425" y="14962"/>
                    <a:pt x="28502" y="13791"/>
                    <a:pt x="28471" y="12492"/>
                  </a:cubicBezTo>
                  <a:cubicBezTo>
                    <a:pt x="28439" y="11178"/>
                    <a:pt x="27357" y="9895"/>
                    <a:pt x="25987" y="9895"/>
                  </a:cubicBezTo>
                  <a:cubicBezTo>
                    <a:pt x="25970" y="9895"/>
                    <a:pt x="25954" y="9895"/>
                    <a:pt x="25937" y="9895"/>
                  </a:cubicBezTo>
                  <a:cubicBezTo>
                    <a:pt x="25462" y="9895"/>
                    <a:pt x="25019" y="10117"/>
                    <a:pt x="24639" y="10370"/>
                  </a:cubicBezTo>
                  <a:cubicBezTo>
                    <a:pt x="24639" y="10275"/>
                    <a:pt x="24544" y="10149"/>
                    <a:pt x="24385" y="10149"/>
                  </a:cubicBezTo>
                  <a:cubicBezTo>
                    <a:pt x="22928" y="9864"/>
                    <a:pt x="21472" y="9705"/>
                    <a:pt x="19983" y="9579"/>
                  </a:cubicBezTo>
                  <a:cubicBezTo>
                    <a:pt x="20110" y="8882"/>
                    <a:pt x="20237" y="8122"/>
                    <a:pt x="20268" y="7425"/>
                  </a:cubicBezTo>
                  <a:cubicBezTo>
                    <a:pt x="20458" y="5398"/>
                    <a:pt x="20870" y="2358"/>
                    <a:pt x="19128" y="838"/>
                  </a:cubicBezTo>
                  <a:cubicBezTo>
                    <a:pt x="18509" y="307"/>
                    <a:pt x="17779" y="94"/>
                    <a:pt x="17028" y="94"/>
                  </a:cubicBezTo>
                  <a:cubicBezTo>
                    <a:pt x="15898" y="94"/>
                    <a:pt x="14721" y="577"/>
                    <a:pt x="13808" y="1186"/>
                  </a:cubicBezTo>
                  <a:cubicBezTo>
                    <a:pt x="12763" y="1915"/>
                    <a:pt x="11844" y="2865"/>
                    <a:pt x="11021" y="3878"/>
                  </a:cubicBezTo>
                  <a:cubicBezTo>
                    <a:pt x="9912" y="3213"/>
                    <a:pt x="8677" y="2706"/>
                    <a:pt x="7379" y="2358"/>
                  </a:cubicBezTo>
                  <a:lnTo>
                    <a:pt x="7221" y="2358"/>
                  </a:lnTo>
                  <a:cubicBezTo>
                    <a:pt x="6983" y="1109"/>
                    <a:pt x="5935" y="0"/>
                    <a:pt x="465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55" name="Google Shape;155;p13"/>
            <p:cNvSpPr/>
            <p:nvPr/>
          </p:nvSpPr>
          <p:spPr>
            <a:xfrm>
              <a:off x="7793641" y="1568339"/>
              <a:ext cx="60544" cy="85446"/>
            </a:xfrm>
            <a:custGeom>
              <a:avLst/>
              <a:gdLst/>
              <a:ahLst/>
              <a:cxnLst/>
              <a:rect l="l" t="t" r="r" b="b"/>
              <a:pathLst>
                <a:path w="1838" h="2594" extrusionOk="0">
                  <a:moveTo>
                    <a:pt x="1575" y="0"/>
                  </a:moveTo>
                  <a:cubicBezTo>
                    <a:pt x="1559" y="0"/>
                    <a:pt x="1542" y="7"/>
                    <a:pt x="1521" y="28"/>
                  </a:cubicBezTo>
                  <a:cubicBezTo>
                    <a:pt x="1046" y="60"/>
                    <a:pt x="666" y="345"/>
                    <a:pt x="381" y="757"/>
                  </a:cubicBezTo>
                  <a:cubicBezTo>
                    <a:pt x="64" y="1295"/>
                    <a:pt x="1" y="1929"/>
                    <a:pt x="159" y="2435"/>
                  </a:cubicBezTo>
                  <a:cubicBezTo>
                    <a:pt x="191" y="2562"/>
                    <a:pt x="317" y="2594"/>
                    <a:pt x="412" y="2594"/>
                  </a:cubicBezTo>
                  <a:cubicBezTo>
                    <a:pt x="539" y="2562"/>
                    <a:pt x="634" y="2435"/>
                    <a:pt x="571" y="2309"/>
                  </a:cubicBezTo>
                  <a:cubicBezTo>
                    <a:pt x="349" y="1390"/>
                    <a:pt x="1014" y="757"/>
                    <a:pt x="1647" y="567"/>
                  </a:cubicBezTo>
                  <a:cubicBezTo>
                    <a:pt x="1774" y="535"/>
                    <a:pt x="1837" y="408"/>
                    <a:pt x="1806" y="250"/>
                  </a:cubicBezTo>
                  <a:cubicBezTo>
                    <a:pt x="1774" y="123"/>
                    <a:pt x="1742" y="60"/>
                    <a:pt x="1647" y="28"/>
                  </a:cubicBezTo>
                  <a:cubicBezTo>
                    <a:pt x="1626" y="28"/>
                    <a:pt x="1605" y="0"/>
                    <a:pt x="157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grpSp>
        <p:nvGrpSpPr>
          <p:cNvPr id="156" name="Google Shape;156;p13"/>
          <p:cNvGrpSpPr/>
          <p:nvPr/>
        </p:nvGrpSpPr>
        <p:grpSpPr>
          <a:xfrm>
            <a:off x="509126" y="674477"/>
            <a:ext cx="1545369" cy="1530568"/>
            <a:chOff x="381844" y="505858"/>
            <a:chExt cx="1159027" cy="1147926"/>
          </a:xfrm>
        </p:grpSpPr>
        <p:sp>
          <p:nvSpPr>
            <p:cNvPr id="157" name="Google Shape;157;p13"/>
            <p:cNvSpPr/>
            <p:nvPr/>
          </p:nvSpPr>
          <p:spPr>
            <a:xfrm>
              <a:off x="381844" y="505858"/>
              <a:ext cx="1159027" cy="1147926"/>
            </a:xfrm>
            <a:custGeom>
              <a:avLst/>
              <a:gdLst/>
              <a:ahLst/>
              <a:cxnLst/>
              <a:rect l="l" t="t" r="r" b="b"/>
              <a:pathLst>
                <a:path w="35186" h="34849" extrusionOk="0">
                  <a:moveTo>
                    <a:pt x="31225" y="512"/>
                  </a:moveTo>
                  <a:cubicBezTo>
                    <a:pt x="31972" y="512"/>
                    <a:pt x="32748" y="793"/>
                    <a:pt x="33412" y="1449"/>
                  </a:cubicBezTo>
                  <a:cubicBezTo>
                    <a:pt x="34425" y="2399"/>
                    <a:pt x="34615" y="3887"/>
                    <a:pt x="33950" y="5123"/>
                  </a:cubicBezTo>
                  <a:cubicBezTo>
                    <a:pt x="33427" y="6074"/>
                    <a:pt x="32369" y="6810"/>
                    <a:pt x="31311" y="6810"/>
                  </a:cubicBezTo>
                  <a:cubicBezTo>
                    <a:pt x="30959" y="6810"/>
                    <a:pt x="30608" y="6729"/>
                    <a:pt x="30277" y="6548"/>
                  </a:cubicBezTo>
                  <a:cubicBezTo>
                    <a:pt x="30530" y="6263"/>
                    <a:pt x="30815" y="5946"/>
                    <a:pt x="31132" y="5693"/>
                  </a:cubicBezTo>
                  <a:cubicBezTo>
                    <a:pt x="31290" y="5534"/>
                    <a:pt x="31163" y="5376"/>
                    <a:pt x="31068" y="5281"/>
                  </a:cubicBezTo>
                  <a:cubicBezTo>
                    <a:pt x="31096" y="4723"/>
                    <a:pt x="30632" y="4140"/>
                    <a:pt x="30087" y="4140"/>
                  </a:cubicBezTo>
                  <a:cubicBezTo>
                    <a:pt x="30014" y="4140"/>
                    <a:pt x="29940" y="4150"/>
                    <a:pt x="29865" y="4173"/>
                  </a:cubicBezTo>
                  <a:cubicBezTo>
                    <a:pt x="29802" y="4204"/>
                    <a:pt x="29802" y="4204"/>
                    <a:pt x="29738" y="4268"/>
                  </a:cubicBezTo>
                  <a:cubicBezTo>
                    <a:pt x="29710" y="4239"/>
                    <a:pt x="29681" y="4223"/>
                    <a:pt x="29650" y="4223"/>
                  </a:cubicBezTo>
                  <a:cubicBezTo>
                    <a:pt x="29611" y="4223"/>
                    <a:pt x="29569" y="4247"/>
                    <a:pt x="29516" y="4299"/>
                  </a:cubicBezTo>
                  <a:cubicBezTo>
                    <a:pt x="29233" y="4519"/>
                    <a:pt x="28919" y="4802"/>
                    <a:pt x="28667" y="5085"/>
                  </a:cubicBezTo>
                  <a:lnTo>
                    <a:pt x="28667" y="5085"/>
                  </a:lnTo>
                  <a:cubicBezTo>
                    <a:pt x="28693" y="5052"/>
                    <a:pt x="28691" y="4994"/>
                    <a:pt x="28661" y="4964"/>
                  </a:cubicBezTo>
                  <a:cubicBezTo>
                    <a:pt x="27312" y="2661"/>
                    <a:pt x="29158" y="512"/>
                    <a:pt x="31225" y="512"/>
                  </a:cubicBezTo>
                  <a:close/>
                  <a:moveTo>
                    <a:pt x="29928" y="4521"/>
                  </a:moveTo>
                  <a:cubicBezTo>
                    <a:pt x="30403" y="4616"/>
                    <a:pt x="30752" y="4901"/>
                    <a:pt x="30752" y="5376"/>
                  </a:cubicBezTo>
                  <a:cubicBezTo>
                    <a:pt x="28598" y="7434"/>
                    <a:pt x="26128" y="9493"/>
                    <a:pt x="24418" y="11931"/>
                  </a:cubicBezTo>
                  <a:cubicBezTo>
                    <a:pt x="24133" y="11615"/>
                    <a:pt x="23816" y="11330"/>
                    <a:pt x="23468" y="11108"/>
                  </a:cubicBezTo>
                  <a:cubicBezTo>
                    <a:pt x="25685" y="9050"/>
                    <a:pt x="27711" y="6706"/>
                    <a:pt x="29865" y="4616"/>
                  </a:cubicBezTo>
                  <a:cubicBezTo>
                    <a:pt x="29865" y="4584"/>
                    <a:pt x="29928" y="4584"/>
                    <a:pt x="29928" y="4521"/>
                  </a:cubicBezTo>
                  <a:close/>
                  <a:moveTo>
                    <a:pt x="6686" y="12087"/>
                  </a:moveTo>
                  <a:cubicBezTo>
                    <a:pt x="6747" y="12087"/>
                    <a:pt x="6810" y="12098"/>
                    <a:pt x="6873" y="12121"/>
                  </a:cubicBezTo>
                  <a:lnTo>
                    <a:pt x="6905" y="12121"/>
                  </a:lnTo>
                  <a:cubicBezTo>
                    <a:pt x="9375" y="12976"/>
                    <a:pt x="11908" y="13515"/>
                    <a:pt x="14474" y="13673"/>
                  </a:cubicBezTo>
                  <a:cubicBezTo>
                    <a:pt x="14474" y="13800"/>
                    <a:pt x="14505" y="13927"/>
                    <a:pt x="14569" y="13958"/>
                  </a:cubicBezTo>
                  <a:cubicBezTo>
                    <a:pt x="14442" y="14307"/>
                    <a:pt x="14347" y="14623"/>
                    <a:pt x="14284" y="14972"/>
                  </a:cubicBezTo>
                  <a:cubicBezTo>
                    <a:pt x="14284" y="14940"/>
                    <a:pt x="14284" y="14940"/>
                    <a:pt x="14252" y="14940"/>
                  </a:cubicBezTo>
                  <a:cubicBezTo>
                    <a:pt x="11560" y="14402"/>
                    <a:pt x="8900" y="13800"/>
                    <a:pt x="6240" y="13071"/>
                  </a:cubicBezTo>
                  <a:lnTo>
                    <a:pt x="6113" y="13071"/>
                  </a:lnTo>
                  <a:lnTo>
                    <a:pt x="6113" y="13008"/>
                  </a:lnTo>
                  <a:cubicBezTo>
                    <a:pt x="5919" y="12620"/>
                    <a:pt x="6259" y="12087"/>
                    <a:pt x="6686" y="12087"/>
                  </a:cubicBezTo>
                  <a:close/>
                  <a:moveTo>
                    <a:pt x="4932" y="9392"/>
                  </a:moveTo>
                  <a:cubicBezTo>
                    <a:pt x="6310" y="9392"/>
                    <a:pt x="7551" y="10380"/>
                    <a:pt x="7665" y="11805"/>
                  </a:cubicBezTo>
                  <a:cubicBezTo>
                    <a:pt x="7316" y="11741"/>
                    <a:pt x="7000" y="11615"/>
                    <a:pt x="6651" y="11456"/>
                  </a:cubicBezTo>
                  <a:cubicBezTo>
                    <a:pt x="6621" y="11448"/>
                    <a:pt x="6593" y="11444"/>
                    <a:pt x="6565" y="11444"/>
                  </a:cubicBezTo>
                  <a:cubicBezTo>
                    <a:pt x="6391" y="11444"/>
                    <a:pt x="6280" y="11604"/>
                    <a:pt x="6335" y="11741"/>
                  </a:cubicBezTo>
                  <a:cubicBezTo>
                    <a:pt x="5796" y="11963"/>
                    <a:pt x="5480" y="12691"/>
                    <a:pt x="5891" y="13166"/>
                  </a:cubicBezTo>
                  <a:cubicBezTo>
                    <a:pt x="5891" y="13198"/>
                    <a:pt x="5923" y="13198"/>
                    <a:pt x="5955" y="13198"/>
                  </a:cubicBezTo>
                  <a:cubicBezTo>
                    <a:pt x="5923" y="13325"/>
                    <a:pt x="5955" y="13515"/>
                    <a:pt x="6113" y="13547"/>
                  </a:cubicBezTo>
                  <a:cubicBezTo>
                    <a:pt x="6588" y="13705"/>
                    <a:pt x="7063" y="13863"/>
                    <a:pt x="7538" y="13990"/>
                  </a:cubicBezTo>
                  <a:cubicBezTo>
                    <a:pt x="6707" y="14883"/>
                    <a:pt x="5636" y="15416"/>
                    <a:pt x="4384" y="15416"/>
                  </a:cubicBezTo>
                  <a:cubicBezTo>
                    <a:pt x="4349" y="15416"/>
                    <a:pt x="4312" y="15416"/>
                    <a:pt x="4276" y="15415"/>
                  </a:cubicBezTo>
                  <a:cubicBezTo>
                    <a:pt x="2471" y="15383"/>
                    <a:pt x="254" y="14022"/>
                    <a:pt x="1299" y="11963"/>
                  </a:cubicBezTo>
                  <a:cubicBezTo>
                    <a:pt x="1933" y="10760"/>
                    <a:pt x="3073" y="9683"/>
                    <a:pt x="4466" y="9430"/>
                  </a:cubicBezTo>
                  <a:cubicBezTo>
                    <a:pt x="4622" y="9404"/>
                    <a:pt x="4778" y="9392"/>
                    <a:pt x="4932" y="9392"/>
                  </a:cubicBezTo>
                  <a:close/>
                  <a:moveTo>
                    <a:pt x="19645" y="10691"/>
                  </a:moveTo>
                  <a:cubicBezTo>
                    <a:pt x="21293" y="10691"/>
                    <a:pt x="22969" y="11229"/>
                    <a:pt x="23911" y="12185"/>
                  </a:cubicBezTo>
                  <a:cubicBezTo>
                    <a:pt x="25811" y="14148"/>
                    <a:pt x="26160" y="17568"/>
                    <a:pt x="24228" y="19627"/>
                  </a:cubicBezTo>
                  <a:cubicBezTo>
                    <a:pt x="23145" y="20810"/>
                    <a:pt x="21542" y="21498"/>
                    <a:pt x="19949" y="21498"/>
                  </a:cubicBezTo>
                  <a:cubicBezTo>
                    <a:pt x="19026" y="21498"/>
                    <a:pt x="18106" y="21267"/>
                    <a:pt x="17292" y="20767"/>
                  </a:cubicBezTo>
                  <a:cubicBezTo>
                    <a:pt x="14949" y="19342"/>
                    <a:pt x="14189" y="16428"/>
                    <a:pt x="14949" y="13927"/>
                  </a:cubicBezTo>
                  <a:cubicBezTo>
                    <a:pt x="14949" y="13895"/>
                    <a:pt x="14980" y="13832"/>
                    <a:pt x="14980" y="13800"/>
                  </a:cubicBezTo>
                  <a:cubicBezTo>
                    <a:pt x="15044" y="13768"/>
                    <a:pt x="15044" y="13737"/>
                    <a:pt x="15044" y="13673"/>
                  </a:cubicBezTo>
                  <a:lnTo>
                    <a:pt x="15044" y="13642"/>
                  </a:lnTo>
                  <a:lnTo>
                    <a:pt x="15044" y="13610"/>
                  </a:lnTo>
                  <a:cubicBezTo>
                    <a:pt x="15453" y="11579"/>
                    <a:pt x="17526" y="10691"/>
                    <a:pt x="19645" y="10691"/>
                  </a:cubicBezTo>
                  <a:close/>
                  <a:moveTo>
                    <a:pt x="22359" y="21527"/>
                  </a:moveTo>
                  <a:cubicBezTo>
                    <a:pt x="23151" y="24219"/>
                    <a:pt x="24101" y="26974"/>
                    <a:pt x="25209" y="29571"/>
                  </a:cubicBezTo>
                  <a:cubicBezTo>
                    <a:pt x="25146" y="29571"/>
                    <a:pt x="25114" y="29603"/>
                    <a:pt x="25114" y="29634"/>
                  </a:cubicBezTo>
                  <a:cubicBezTo>
                    <a:pt x="25064" y="29936"/>
                    <a:pt x="24755" y="30157"/>
                    <a:pt x="24440" y="30157"/>
                  </a:cubicBezTo>
                  <a:cubicBezTo>
                    <a:pt x="24358" y="30157"/>
                    <a:pt x="24275" y="30142"/>
                    <a:pt x="24196" y="30109"/>
                  </a:cubicBezTo>
                  <a:cubicBezTo>
                    <a:pt x="23341" y="27291"/>
                    <a:pt x="21916" y="24599"/>
                    <a:pt x="20807" y="21907"/>
                  </a:cubicBezTo>
                  <a:cubicBezTo>
                    <a:pt x="21314" y="21844"/>
                    <a:pt x="21853" y="21717"/>
                    <a:pt x="22359" y="21527"/>
                  </a:cubicBezTo>
                  <a:close/>
                  <a:moveTo>
                    <a:pt x="23309" y="28874"/>
                  </a:moveTo>
                  <a:cubicBezTo>
                    <a:pt x="23499" y="29223"/>
                    <a:pt x="23689" y="29603"/>
                    <a:pt x="23943" y="29951"/>
                  </a:cubicBezTo>
                  <a:cubicBezTo>
                    <a:pt x="23848" y="29951"/>
                    <a:pt x="23816" y="30014"/>
                    <a:pt x="23848" y="30109"/>
                  </a:cubicBezTo>
                  <a:cubicBezTo>
                    <a:pt x="24023" y="30347"/>
                    <a:pt x="24277" y="30451"/>
                    <a:pt x="24537" y="30451"/>
                  </a:cubicBezTo>
                  <a:cubicBezTo>
                    <a:pt x="24933" y="30451"/>
                    <a:pt x="25341" y="30207"/>
                    <a:pt x="25495" y="29824"/>
                  </a:cubicBezTo>
                  <a:cubicBezTo>
                    <a:pt x="25507" y="29828"/>
                    <a:pt x="25520" y="29830"/>
                    <a:pt x="25534" y="29830"/>
                  </a:cubicBezTo>
                  <a:cubicBezTo>
                    <a:pt x="25627" y="29830"/>
                    <a:pt x="25744" y="29741"/>
                    <a:pt x="25716" y="29603"/>
                  </a:cubicBezTo>
                  <a:cubicBezTo>
                    <a:pt x="25653" y="29381"/>
                    <a:pt x="25590" y="29191"/>
                    <a:pt x="25526" y="29001"/>
                  </a:cubicBezTo>
                  <a:lnTo>
                    <a:pt x="25526" y="29001"/>
                  </a:lnTo>
                  <a:cubicBezTo>
                    <a:pt x="28465" y="30339"/>
                    <a:pt x="26832" y="34324"/>
                    <a:pt x="24092" y="34324"/>
                  </a:cubicBezTo>
                  <a:cubicBezTo>
                    <a:pt x="23849" y="34324"/>
                    <a:pt x="23598" y="34293"/>
                    <a:pt x="23341" y="34226"/>
                  </a:cubicBezTo>
                  <a:cubicBezTo>
                    <a:pt x="21979" y="33910"/>
                    <a:pt x="21061" y="32643"/>
                    <a:pt x="21441" y="31249"/>
                  </a:cubicBezTo>
                  <a:cubicBezTo>
                    <a:pt x="21694" y="30236"/>
                    <a:pt x="22486" y="29476"/>
                    <a:pt x="23309" y="28874"/>
                  </a:cubicBezTo>
                  <a:close/>
                  <a:moveTo>
                    <a:pt x="31131" y="0"/>
                  </a:moveTo>
                  <a:cubicBezTo>
                    <a:pt x="30398" y="0"/>
                    <a:pt x="29674" y="237"/>
                    <a:pt x="29073" y="752"/>
                  </a:cubicBezTo>
                  <a:cubicBezTo>
                    <a:pt x="27648" y="1797"/>
                    <a:pt x="27395" y="3729"/>
                    <a:pt x="28440" y="5186"/>
                  </a:cubicBezTo>
                  <a:cubicBezTo>
                    <a:pt x="28503" y="5218"/>
                    <a:pt x="28535" y="5218"/>
                    <a:pt x="28566" y="5218"/>
                  </a:cubicBezTo>
                  <a:cubicBezTo>
                    <a:pt x="26666" y="6991"/>
                    <a:pt x="24766" y="8860"/>
                    <a:pt x="23309" y="10950"/>
                  </a:cubicBezTo>
                  <a:cubicBezTo>
                    <a:pt x="22418" y="10399"/>
                    <a:pt x="21194" y="10113"/>
                    <a:pt x="19942" y="10113"/>
                  </a:cubicBezTo>
                  <a:cubicBezTo>
                    <a:pt x="17590" y="10113"/>
                    <a:pt x="15138" y="11123"/>
                    <a:pt x="14600" y="13293"/>
                  </a:cubicBezTo>
                  <a:cubicBezTo>
                    <a:pt x="12415" y="12976"/>
                    <a:pt x="10325" y="12565"/>
                    <a:pt x="8235" y="11995"/>
                  </a:cubicBezTo>
                  <a:cubicBezTo>
                    <a:pt x="8235" y="10285"/>
                    <a:pt x="6810" y="8923"/>
                    <a:pt x="5131" y="8860"/>
                  </a:cubicBezTo>
                  <a:cubicBezTo>
                    <a:pt x="5058" y="8855"/>
                    <a:pt x="4986" y="8852"/>
                    <a:pt x="4914" y="8852"/>
                  </a:cubicBezTo>
                  <a:cubicBezTo>
                    <a:pt x="3067" y="8852"/>
                    <a:pt x="1399" y="10382"/>
                    <a:pt x="698" y="12058"/>
                  </a:cubicBezTo>
                  <a:cubicBezTo>
                    <a:pt x="1" y="13895"/>
                    <a:pt x="1521" y="15415"/>
                    <a:pt x="3231" y="15827"/>
                  </a:cubicBezTo>
                  <a:cubicBezTo>
                    <a:pt x="3603" y="15920"/>
                    <a:pt x="3984" y="15965"/>
                    <a:pt x="4362" y="15965"/>
                  </a:cubicBezTo>
                  <a:cubicBezTo>
                    <a:pt x="5788" y="15965"/>
                    <a:pt x="7187" y="15318"/>
                    <a:pt x="8013" y="14117"/>
                  </a:cubicBezTo>
                  <a:cubicBezTo>
                    <a:pt x="10072" y="14687"/>
                    <a:pt x="12193" y="15067"/>
                    <a:pt x="14284" y="15320"/>
                  </a:cubicBezTo>
                  <a:lnTo>
                    <a:pt x="14347" y="15320"/>
                  </a:lnTo>
                  <a:cubicBezTo>
                    <a:pt x="14094" y="17758"/>
                    <a:pt x="15265" y="20292"/>
                    <a:pt x="17514" y="21432"/>
                  </a:cubicBezTo>
                  <a:cubicBezTo>
                    <a:pt x="18290" y="21820"/>
                    <a:pt x="19163" y="22014"/>
                    <a:pt x="20048" y="22014"/>
                  </a:cubicBezTo>
                  <a:cubicBezTo>
                    <a:pt x="20174" y="22014"/>
                    <a:pt x="20301" y="22010"/>
                    <a:pt x="20427" y="22002"/>
                  </a:cubicBezTo>
                  <a:lnTo>
                    <a:pt x="20427" y="22034"/>
                  </a:lnTo>
                  <a:cubicBezTo>
                    <a:pt x="21251" y="24187"/>
                    <a:pt x="22074" y="26467"/>
                    <a:pt x="23183" y="28558"/>
                  </a:cubicBezTo>
                  <a:cubicBezTo>
                    <a:pt x="21948" y="29191"/>
                    <a:pt x="20903" y="30458"/>
                    <a:pt x="20903" y="31883"/>
                  </a:cubicBezTo>
                  <a:cubicBezTo>
                    <a:pt x="20839" y="33466"/>
                    <a:pt x="22233" y="34670"/>
                    <a:pt x="23753" y="34828"/>
                  </a:cubicBezTo>
                  <a:cubicBezTo>
                    <a:pt x="23880" y="34842"/>
                    <a:pt x="24006" y="34848"/>
                    <a:pt x="24129" y="34848"/>
                  </a:cubicBezTo>
                  <a:cubicBezTo>
                    <a:pt x="27436" y="34848"/>
                    <a:pt x="29167" y="30084"/>
                    <a:pt x="25748" y="28558"/>
                  </a:cubicBezTo>
                  <a:cubicBezTo>
                    <a:pt x="25705" y="28541"/>
                    <a:pt x="25668" y="28533"/>
                    <a:pt x="25633" y="28533"/>
                  </a:cubicBezTo>
                  <a:cubicBezTo>
                    <a:pt x="25539" y="28533"/>
                    <a:pt x="25469" y="28592"/>
                    <a:pt x="25400" y="28684"/>
                  </a:cubicBezTo>
                  <a:cubicBezTo>
                    <a:pt x="24608" y="26246"/>
                    <a:pt x="23658" y="23744"/>
                    <a:pt x="22644" y="21400"/>
                  </a:cubicBezTo>
                  <a:cubicBezTo>
                    <a:pt x="23753" y="20925"/>
                    <a:pt x="24703" y="20102"/>
                    <a:pt x="25336" y="19025"/>
                  </a:cubicBezTo>
                  <a:cubicBezTo>
                    <a:pt x="26603" y="16840"/>
                    <a:pt x="26160" y="13927"/>
                    <a:pt x="24544" y="12058"/>
                  </a:cubicBezTo>
                  <a:cubicBezTo>
                    <a:pt x="26476" y="10538"/>
                    <a:pt x="28186" y="8638"/>
                    <a:pt x="29928" y="6864"/>
                  </a:cubicBezTo>
                  <a:cubicBezTo>
                    <a:pt x="30369" y="7152"/>
                    <a:pt x="30851" y="7280"/>
                    <a:pt x="31334" y="7280"/>
                  </a:cubicBezTo>
                  <a:cubicBezTo>
                    <a:pt x="32445" y="7280"/>
                    <a:pt x="33563" y="6601"/>
                    <a:pt x="34204" y="5629"/>
                  </a:cubicBezTo>
                  <a:cubicBezTo>
                    <a:pt x="35185" y="4141"/>
                    <a:pt x="34995" y="2209"/>
                    <a:pt x="33633" y="974"/>
                  </a:cubicBezTo>
                  <a:cubicBezTo>
                    <a:pt x="32922" y="349"/>
                    <a:pt x="32020" y="0"/>
                    <a:pt x="31131"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58" name="Google Shape;158;p13"/>
            <p:cNvSpPr/>
            <p:nvPr/>
          </p:nvSpPr>
          <p:spPr>
            <a:xfrm>
              <a:off x="1281501" y="522690"/>
              <a:ext cx="240594" cy="207094"/>
            </a:xfrm>
            <a:custGeom>
              <a:avLst/>
              <a:gdLst/>
              <a:ahLst/>
              <a:cxnLst/>
              <a:rect l="l" t="t" r="r" b="b"/>
              <a:pathLst>
                <a:path w="7304" h="6287" extrusionOk="0">
                  <a:moveTo>
                    <a:pt x="5229" y="1897"/>
                  </a:moveTo>
                  <a:cubicBezTo>
                    <a:pt x="5270" y="1897"/>
                    <a:pt x="5309" y="1913"/>
                    <a:pt x="5340" y="1951"/>
                  </a:cubicBezTo>
                  <a:cubicBezTo>
                    <a:pt x="5815" y="2490"/>
                    <a:pt x="5783" y="3281"/>
                    <a:pt x="5340" y="3820"/>
                  </a:cubicBezTo>
                  <a:cubicBezTo>
                    <a:pt x="5307" y="3852"/>
                    <a:pt x="5271" y="3866"/>
                    <a:pt x="5236" y="3866"/>
                  </a:cubicBezTo>
                  <a:cubicBezTo>
                    <a:pt x="5133" y="3866"/>
                    <a:pt x="5039" y="3748"/>
                    <a:pt x="5086" y="3630"/>
                  </a:cubicBezTo>
                  <a:cubicBezTo>
                    <a:pt x="5403" y="3155"/>
                    <a:pt x="5371" y="2648"/>
                    <a:pt x="5055" y="2205"/>
                  </a:cubicBezTo>
                  <a:cubicBezTo>
                    <a:pt x="4958" y="2060"/>
                    <a:pt x="5100" y="1897"/>
                    <a:pt x="5229" y="1897"/>
                  </a:cubicBezTo>
                  <a:close/>
                  <a:moveTo>
                    <a:pt x="5977" y="2473"/>
                  </a:moveTo>
                  <a:cubicBezTo>
                    <a:pt x="6037" y="2473"/>
                    <a:pt x="6098" y="2498"/>
                    <a:pt x="6131" y="2553"/>
                  </a:cubicBezTo>
                  <a:cubicBezTo>
                    <a:pt x="6575" y="3218"/>
                    <a:pt x="6290" y="4168"/>
                    <a:pt x="5688" y="4707"/>
                  </a:cubicBezTo>
                  <a:cubicBezTo>
                    <a:pt x="5664" y="4724"/>
                    <a:pt x="5638" y="4732"/>
                    <a:pt x="5612" y="4732"/>
                  </a:cubicBezTo>
                  <a:cubicBezTo>
                    <a:pt x="5501" y="4732"/>
                    <a:pt x="5395" y="4588"/>
                    <a:pt x="5498" y="4485"/>
                  </a:cubicBezTo>
                  <a:cubicBezTo>
                    <a:pt x="6036" y="3978"/>
                    <a:pt x="6036" y="3313"/>
                    <a:pt x="5815" y="2680"/>
                  </a:cubicBezTo>
                  <a:cubicBezTo>
                    <a:pt x="5753" y="2556"/>
                    <a:pt x="5865" y="2473"/>
                    <a:pt x="5977" y="2473"/>
                  </a:cubicBezTo>
                  <a:close/>
                  <a:moveTo>
                    <a:pt x="3924" y="1"/>
                  </a:moveTo>
                  <a:cubicBezTo>
                    <a:pt x="1862" y="1"/>
                    <a:pt x="1" y="2143"/>
                    <a:pt x="1349" y="4422"/>
                  </a:cubicBezTo>
                  <a:lnTo>
                    <a:pt x="1349" y="4548"/>
                  </a:lnTo>
                  <a:cubicBezTo>
                    <a:pt x="1603" y="4295"/>
                    <a:pt x="1919" y="4010"/>
                    <a:pt x="2204" y="3757"/>
                  </a:cubicBezTo>
                  <a:cubicBezTo>
                    <a:pt x="2274" y="3710"/>
                    <a:pt x="2327" y="3681"/>
                    <a:pt x="2387" y="3681"/>
                  </a:cubicBezTo>
                  <a:cubicBezTo>
                    <a:pt x="2409" y="3681"/>
                    <a:pt x="2432" y="3685"/>
                    <a:pt x="2458" y="3693"/>
                  </a:cubicBezTo>
                  <a:cubicBezTo>
                    <a:pt x="2490" y="3662"/>
                    <a:pt x="2521" y="3630"/>
                    <a:pt x="2553" y="3630"/>
                  </a:cubicBezTo>
                  <a:cubicBezTo>
                    <a:pt x="2617" y="3614"/>
                    <a:pt x="2681" y="3606"/>
                    <a:pt x="2744" y="3606"/>
                  </a:cubicBezTo>
                  <a:cubicBezTo>
                    <a:pt x="3296" y="3606"/>
                    <a:pt x="3756" y="4198"/>
                    <a:pt x="3756" y="4738"/>
                  </a:cubicBezTo>
                  <a:cubicBezTo>
                    <a:pt x="3883" y="4802"/>
                    <a:pt x="3978" y="5023"/>
                    <a:pt x="3820" y="5150"/>
                  </a:cubicBezTo>
                  <a:lnTo>
                    <a:pt x="2965" y="6005"/>
                  </a:lnTo>
                  <a:cubicBezTo>
                    <a:pt x="3305" y="6200"/>
                    <a:pt x="3666" y="6286"/>
                    <a:pt x="4027" y="6286"/>
                  </a:cubicBezTo>
                  <a:cubicBezTo>
                    <a:pt x="5075" y="6286"/>
                    <a:pt x="6120" y="5554"/>
                    <a:pt x="6638" y="4612"/>
                  </a:cubicBezTo>
                  <a:cubicBezTo>
                    <a:pt x="7303" y="3376"/>
                    <a:pt x="7082" y="1920"/>
                    <a:pt x="6100" y="938"/>
                  </a:cubicBezTo>
                  <a:cubicBezTo>
                    <a:pt x="5443" y="281"/>
                    <a:pt x="4670" y="1"/>
                    <a:pt x="3924"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59" name="Google Shape;159;p13"/>
            <p:cNvSpPr/>
            <p:nvPr/>
          </p:nvSpPr>
          <p:spPr>
            <a:xfrm>
              <a:off x="1460234" y="604150"/>
              <a:ext cx="38902" cy="74444"/>
            </a:xfrm>
            <a:custGeom>
              <a:avLst/>
              <a:gdLst/>
              <a:ahLst/>
              <a:cxnLst/>
              <a:rect l="l" t="t" r="r" b="b"/>
              <a:pathLst>
                <a:path w="1181" h="2260" extrusionOk="0">
                  <a:moveTo>
                    <a:pt x="576" y="0"/>
                  </a:moveTo>
                  <a:cubicBezTo>
                    <a:pt x="472" y="0"/>
                    <a:pt x="379" y="83"/>
                    <a:pt x="420" y="207"/>
                  </a:cubicBezTo>
                  <a:cubicBezTo>
                    <a:pt x="674" y="840"/>
                    <a:pt x="610" y="1505"/>
                    <a:pt x="104" y="2012"/>
                  </a:cubicBezTo>
                  <a:cubicBezTo>
                    <a:pt x="1" y="2115"/>
                    <a:pt x="86" y="2259"/>
                    <a:pt x="206" y="2259"/>
                  </a:cubicBezTo>
                  <a:cubicBezTo>
                    <a:pt x="234" y="2259"/>
                    <a:pt x="264" y="2251"/>
                    <a:pt x="294" y="2234"/>
                  </a:cubicBezTo>
                  <a:cubicBezTo>
                    <a:pt x="895" y="1759"/>
                    <a:pt x="1180" y="745"/>
                    <a:pt x="737" y="80"/>
                  </a:cubicBezTo>
                  <a:cubicBezTo>
                    <a:pt x="693" y="25"/>
                    <a:pt x="633" y="0"/>
                    <a:pt x="576"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60" name="Google Shape;160;p13"/>
            <p:cNvSpPr/>
            <p:nvPr/>
          </p:nvSpPr>
          <p:spPr>
            <a:xfrm>
              <a:off x="1444587" y="586099"/>
              <a:ext cx="27439" cy="62915"/>
            </a:xfrm>
            <a:custGeom>
              <a:avLst/>
              <a:gdLst/>
              <a:ahLst/>
              <a:cxnLst/>
              <a:rect l="l" t="t" r="r" b="b"/>
              <a:pathLst>
                <a:path w="833" h="1910" extrusionOk="0">
                  <a:moveTo>
                    <a:pt x="305" y="1"/>
                  </a:moveTo>
                  <a:cubicBezTo>
                    <a:pt x="170" y="1"/>
                    <a:pt x="1" y="151"/>
                    <a:pt x="104" y="280"/>
                  </a:cubicBezTo>
                  <a:cubicBezTo>
                    <a:pt x="420" y="723"/>
                    <a:pt x="452" y="1230"/>
                    <a:pt x="135" y="1673"/>
                  </a:cubicBezTo>
                  <a:cubicBezTo>
                    <a:pt x="88" y="1791"/>
                    <a:pt x="182" y="1909"/>
                    <a:pt x="285" y="1909"/>
                  </a:cubicBezTo>
                  <a:cubicBezTo>
                    <a:pt x="320" y="1909"/>
                    <a:pt x="356" y="1895"/>
                    <a:pt x="389" y="1863"/>
                  </a:cubicBezTo>
                  <a:cubicBezTo>
                    <a:pt x="769" y="1356"/>
                    <a:pt x="832" y="565"/>
                    <a:pt x="389" y="26"/>
                  </a:cubicBezTo>
                  <a:cubicBezTo>
                    <a:pt x="365" y="9"/>
                    <a:pt x="336" y="1"/>
                    <a:pt x="305"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61" name="Google Shape;161;p13"/>
            <p:cNvSpPr/>
            <p:nvPr/>
          </p:nvSpPr>
          <p:spPr>
            <a:xfrm>
              <a:off x="1154847" y="654746"/>
              <a:ext cx="239968" cy="244151"/>
            </a:xfrm>
            <a:custGeom>
              <a:avLst/>
              <a:gdLst/>
              <a:ahLst/>
              <a:cxnLst/>
              <a:rect l="l" t="t" r="r" b="b"/>
              <a:pathLst>
                <a:path w="7285" h="7412" extrusionOk="0">
                  <a:moveTo>
                    <a:pt x="6461" y="1"/>
                  </a:moveTo>
                  <a:cubicBezTo>
                    <a:pt x="6398" y="64"/>
                    <a:pt x="6398" y="64"/>
                    <a:pt x="6398" y="96"/>
                  </a:cubicBezTo>
                  <a:cubicBezTo>
                    <a:pt x="4181" y="2186"/>
                    <a:pt x="2218" y="4530"/>
                    <a:pt x="1" y="6588"/>
                  </a:cubicBezTo>
                  <a:cubicBezTo>
                    <a:pt x="349" y="6810"/>
                    <a:pt x="666" y="7095"/>
                    <a:pt x="951" y="7411"/>
                  </a:cubicBezTo>
                  <a:cubicBezTo>
                    <a:pt x="2629" y="4973"/>
                    <a:pt x="5131" y="2914"/>
                    <a:pt x="7285" y="856"/>
                  </a:cubicBezTo>
                  <a:cubicBezTo>
                    <a:pt x="7285" y="381"/>
                    <a:pt x="6936" y="64"/>
                    <a:pt x="6461"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62" name="Google Shape;162;p13"/>
            <p:cNvSpPr/>
            <p:nvPr/>
          </p:nvSpPr>
          <p:spPr>
            <a:xfrm>
              <a:off x="851272" y="857986"/>
              <a:ext cx="393337" cy="355291"/>
            </a:xfrm>
            <a:custGeom>
              <a:avLst/>
              <a:gdLst/>
              <a:ahLst/>
              <a:cxnLst/>
              <a:rect l="l" t="t" r="r" b="b"/>
              <a:pathLst>
                <a:path w="11941" h="10786" extrusionOk="0">
                  <a:moveTo>
                    <a:pt x="5100" y="386"/>
                  </a:moveTo>
                  <a:cubicBezTo>
                    <a:pt x="5321" y="386"/>
                    <a:pt x="5290" y="703"/>
                    <a:pt x="5100" y="703"/>
                  </a:cubicBezTo>
                  <a:cubicBezTo>
                    <a:pt x="4150" y="766"/>
                    <a:pt x="3358" y="956"/>
                    <a:pt x="2566" y="1526"/>
                  </a:cubicBezTo>
                  <a:cubicBezTo>
                    <a:pt x="2556" y="1530"/>
                    <a:pt x="2546" y="1531"/>
                    <a:pt x="2536" y="1531"/>
                  </a:cubicBezTo>
                  <a:cubicBezTo>
                    <a:pt x="2452" y="1531"/>
                    <a:pt x="2383" y="1425"/>
                    <a:pt x="2439" y="1368"/>
                  </a:cubicBezTo>
                  <a:cubicBezTo>
                    <a:pt x="3200" y="766"/>
                    <a:pt x="4150" y="386"/>
                    <a:pt x="5100" y="386"/>
                  </a:cubicBezTo>
                  <a:close/>
                  <a:moveTo>
                    <a:pt x="4713" y="1208"/>
                  </a:moveTo>
                  <a:cubicBezTo>
                    <a:pt x="4747" y="1208"/>
                    <a:pt x="4781" y="1209"/>
                    <a:pt x="4815" y="1210"/>
                  </a:cubicBezTo>
                  <a:cubicBezTo>
                    <a:pt x="5005" y="1210"/>
                    <a:pt x="5005" y="1526"/>
                    <a:pt x="4815" y="1526"/>
                  </a:cubicBezTo>
                  <a:cubicBezTo>
                    <a:pt x="4773" y="1525"/>
                    <a:pt x="4731" y="1524"/>
                    <a:pt x="4690" y="1524"/>
                  </a:cubicBezTo>
                  <a:cubicBezTo>
                    <a:pt x="3825" y="1524"/>
                    <a:pt x="3080" y="1842"/>
                    <a:pt x="2566" y="2476"/>
                  </a:cubicBezTo>
                  <a:cubicBezTo>
                    <a:pt x="2545" y="2491"/>
                    <a:pt x="2520" y="2497"/>
                    <a:pt x="2496" y="2497"/>
                  </a:cubicBezTo>
                  <a:cubicBezTo>
                    <a:pt x="2413" y="2497"/>
                    <a:pt x="2334" y="2423"/>
                    <a:pt x="2408" y="2350"/>
                  </a:cubicBezTo>
                  <a:cubicBezTo>
                    <a:pt x="2927" y="1617"/>
                    <a:pt x="3799" y="1208"/>
                    <a:pt x="4713" y="1208"/>
                  </a:cubicBezTo>
                  <a:close/>
                  <a:moveTo>
                    <a:pt x="5435" y="1"/>
                  </a:moveTo>
                  <a:cubicBezTo>
                    <a:pt x="3322" y="1"/>
                    <a:pt x="1252" y="889"/>
                    <a:pt x="824" y="2920"/>
                  </a:cubicBezTo>
                  <a:lnTo>
                    <a:pt x="824" y="2952"/>
                  </a:lnTo>
                  <a:lnTo>
                    <a:pt x="824" y="2983"/>
                  </a:lnTo>
                  <a:cubicBezTo>
                    <a:pt x="761" y="3015"/>
                    <a:pt x="761" y="3078"/>
                    <a:pt x="761" y="3110"/>
                  </a:cubicBezTo>
                  <a:cubicBezTo>
                    <a:pt x="761" y="3142"/>
                    <a:pt x="761" y="3173"/>
                    <a:pt x="729" y="3237"/>
                  </a:cubicBezTo>
                  <a:cubicBezTo>
                    <a:pt x="1" y="5707"/>
                    <a:pt x="793" y="8652"/>
                    <a:pt x="3073" y="10077"/>
                  </a:cubicBezTo>
                  <a:cubicBezTo>
                    <a:pt x="3869" y="10562"/>
                    <a:pt x="4779" y="10786"/>
                    <a:pt x="5697" y="10786"/>
                  </a:cubicBezTo>
                  <a:cubicBezTo>
                    <a:pt x="7297" y="10786"/>
                    <a:pt x="8921" y="10104"/>
                    <a:pt x="10008" y="8937"/>
                  </a:cubicBezTo>
                  <a:cubicBezTo>
                    <a:pt x="11940" y="6878"/>
                    <a:pt x="11592" y="3458"/>
                    <a:pt x="9692" y="1495"/>
                  </a:cubicBezTo>
                  <a:cubicBezTo>
                    <a:pt x="8749" y="539"/>
                    <a:pt x="7080" y="1"/>
                    <a:pt x="5435"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63" name="Google Shape;163;p13"/>
            <p:cNvSpPr/>
            <p:nvPr/>
          </p:nvSpPr>
          <p:spPr>
            <a:xfrm>
              <a:off x="929768" y="870701"/>
              <a:ext cx="95757" cy="36695"/>
            </a:xfrm>
            <a:custGeom>
              <a:avLst/>
              <a:gdLst/>
              <a:ahLst/>
              <a:cxnLst/>
              <a:rect l="l" t="t" r="r" b="b"/>
              <a:pathLst>
                <a:path w="2907" h="1114" extrusionOk="0">
                  <a:moveTo>
                    <a:pt x="2717" y="0"/>
                  </a:moveTo>
                  <a:cubicBezTo>
                    <a:pt x="1767" y="0"/>
                    <a:pt x="817" y="380"/>
                    <a:pt x="56" y="950"/>
                  </a:cubicBezTo>
                  <a:cubicBezTo>
                    <a:pt x="0" y="1007"/>
                    <a:pt x="69" y="1114"/>
                    <a:pt x="153" y="1114"/>
                  </a:cubicBezTo>
                  <a:cubicBezTo>
                    <a:pt x="163" y="1114"/>
                    <a:pt x="173" y="1112"/>
                    <a:pt x="183" y="1109"/>
                  </a:cubicBezTo>
                  <a:cubicBezTo>
                    <a:pt x="975" y="570"/>
                    <a:pt x="1798" y="349"/>
                    <a:pt x="2717" y="317"/>
                  </a:cubicBezTo>
                  <a:cubicBezTo>
                    <a:pt x="2907" y="317"/>
                    <a:pt x="2907" y="0"/>
                    <a:pt x="2717"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64" name="Google Shape;164;p13"/>
            <p:cNvSpPr/>
            <p:nvPr/>
          </p:nvSpPr>
          <p:spPr>
            <a:xfrm>
              <a:off x="927924" y="897778"/>
              <a:ext cx="88213" cy="42460"/>
            </a:xfrm>
            <a:custGeom>
              <a:avLst/>
              <a:gdLst/>
              <a:ahLst/>
              <a:cxnLst/>
              <a:rect l="l" t="t" r="r" b="b"/>
              <a:pathLst>
                <a:path w="2678" h="1289" extrusionOk="0">
                  <a:moveTo>
                    <a:pt x="2398" y="0"/>
                  </a:moveTo>
                  <a:cubicBezTo>
                    <a:pt x="1480" y="0"/>
                    <a:pt x="601" y="467"/>
                    <a:pt x="49" y="1142"/>
                  </a:cubicBezTo>
                  <a:cubicBezTo>
                    <a:pt x="0" y="1215"/>
                    <a:pt x="65" y="1289"/>
                    <a:pt x="141" y="1289"/>
                  </a:cubicBezTo>
                  <a:cubicBezTo>
                    <a:pt x="163" y="1289"/>
                    <a:pt x="186" y="1283"/>
                    <a:pt x="208" y="1268"/>
                  </a:cubicBezTo>
                  <a:cubicBezTo>
                    <a:pt x="712" y="624"/>
                    <a:pt x="1390" y="302"/>
                    <a:pt x="2175" y="302"/>
                  </a:cubicBezTo>
                  <a:cubicBezTo>
                    <a:pt x="2277" y="302"/>
                    <a:pt x="2382" y="307"/>
                    <a:pt x="2488" y="318"/>
                  </a:cubicBezTo>
                  <a:cubicBezTo>
                    <a:pt x="2678" y="318"/>
                    <a:pt x="2678" y="2"/>
                    <a:pt x="2488" y="2"/>
                  </a:cubicBezTo>
                  <a:cubicBezTo>
                    <a:pt x="2458" y="1"/>
                    <a:pt x="2428" y="0"/>
                    <a:pt x="2398"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65" name="Google Shape;165;p13"/>
            <p:cNvSpPr/>
            <p:nvPr/>
          </p:nvSpPr>
          <p:spPr>
            <a:xfrm>
              <a:off x="578068" y="905288"/>
              <a:ext cx="284733" cy="95822"/>
            </a:xfrm>
            <a:custGeom>
              <a:avLst/>
              <a:gdLst/>
              <a:ahLst/>
              <a:cxnLst/>
              <a:rect l="l" t="t" r="r" b="b"/>
              <a:pathLst>
                <a:path w="8644" h="2909" extrusionOk="0">
                  <a:moveTo>
                    <a:pt x="724" y="1"/>
                  </a:moveTo>
                  <a:cubicBezTo>
                    <a:pt x="331" y="1"/>
                    <a:pt x="1" y="514"/>
                    <a:pt x="188" y="914"/>
                  </a:cubicBezTo>
                  <a:lnTo>
                    <a:pt x="188" y="1009"/>
                  </a:lnTo>
                  <a:lnTo>
                    <a:pt x="314" y="1009"/>
                  </a:lnTo>
                  <a:cubicBezTo>
                    <a:pt x="2975" y="1706"/>
                    <a:pt x="5635" y="2307"/>
                    <a:pt x="8327" y="2846"/>
                  </a:cubicBezTo>
                  <a:lnTo>
                    <a:pt x="8358" y="2909"/>
                  </a:lnTo>
                  <a:cubicBezTo>
                    <a:pt x="8390" y="2529"/>
                    <a:pt x="8517" y="2181"/>
                    <a:pt x="8643" y="1864"/>
                  </a:cubicBezTo>
                  <a:cubicBezTo>
                    <a:pt x="8548" y="1801"/>
                    <a:pt x="8485" y="1706"/>
                    <a:pt x="8517" y="1547"/>
                  </a:cubicBezTo>
                  <a:cubicBezTo>
                    <a:pt x="5951" y="1421"/>
                    <a:pt x="3418" y="850"/>
                    <a:pt x="979" y="59"/>
                  </a:cubicBezTo>
                  <a:lnTo>
                    <a:pt x="948" y="59"/>
                  </a:lnTo>
                  <a:cubicBezTo>
                    <a:pt x="873" y="19"/>
                    <a:pt x="797" y="1"/>
                    <a:pt x="724"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66" name="Google Shape;166;p13"/>
            <p:cNvSpPr/>
            <p:nvPr/>
          </p:nvSpPr>
          <p:spPr>
            <a:xfrm>
              <a:off x="1067227" y="1215978"/>
              <a:ext cx="145035" cy="283284"/>
            </a:xfrm>
            <a:custGeom>
              <a:avLst/>
              <a:gdLst/>
              <a:ahLst/>
              <a:cxnLst/>
              <a:rect l="l" t="t" r="r" b="b"/>
              <a:pathLst>
                <a:path w="4403" h="8600" extrusionOk="0">
                  <a:moveTo>
                    <a:pt x="1552" y="1"/>
                  </a:moveTo>
                  <a:cubicBezTo>
                    <a:pt x="1077" y="191"/>
                    <a:pt x="507" y="317"/>
                    <a:pt x="0" y="381"/>
                  </a:cubicBezTo>
                  <a:cubicBezTo>
                    <a:pt x="1109" y="3073"/>
                    <a:pt x="2534" y="5764"/>
                    <a:pt x="3421" y="8551"/>
                  </a:cubicBezTo>
                  <a:cubicBezTo>
                    <a:pt x="3493" y="8584"/>
                    <a:pt x="3571" y="8599"/>
                    <a:pt x="3649" y="8599"/>
                  </a:cubicBezTo>
                  <a:cubicBezTo>
                    <a:pt x="3948" y="8599"/>
                    <a:pt x="4257" y="8378"/>
                    <a:pt x="4307" y="8076"/>
                  </a:cubicBezTo>
                  <a:cubicBezTo>
                    <a:pt x="4307" y="8045"/>
                    <a:pt x="4371" y="8045"/>
                    <a:pt x="4402" y="7981"/>
                  </a:cubicBezTo>
                  <a:cubicBezTo>
                    <a:pt x="3294" y="5416"/>
                    <a:pt x="2344" y="2693"/>
                    <a:pt x="1552" y="1"/>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67" name="Google Shape;167;p13"/>
            <p:cNvSpPr/>
            <p:nvPr/>
          </p:nvSpPr>
          <p:spPr>
            <a:xfrm>
              <a:off x="1073485" y="1456967"/>
              <a:ext cx="244975" cy="179556"/>
            </a:xfrm>
            <a:custGeom>
              <a:avLst/>
              <a:gdLst/>
              <a:ahLst/>
              <a:cxnLst/>
              <a:rect l="l" t="t" r="r" b="b"/>
              <a:pathLst>
                <a:path w="7437" h="5451" extrusionOk="0">
                  <a:moveTo>
                    <a:pt x="4300" y="3346"/>
                  </a:moveTo>
                  <a:cubicBezTo>
                    <a:pt x="4429" y="3346"/>
                    <a:pt x="4510" y="3527"/>
                    <a:pt x="4371" y="3611"/>
                  </a:cubicBezTo>
                  <a:cubicBezTo>
                    <a:pt x="4212" y="3674"/>
                    <a:pt x="4086" y="3737"/>
                    <a:pt x="4022" y="3801"/>
                  </a:cubicBezTo>
                  <a:lnTo>
                    <a:pt x="3927" y="3801"/>
                  </a:lnTo>
                  <a:cubicBezTo>
                    <a:pt x="3706" y="3896"/>
                    <a:pt x="3421" y="3991"/>
                    <a:pt x="3167" y="4086"/>
                  </a:cubicBezTo>
                  <a:cubicBezTo>
                    <a:pt x="3160" y="4088"/>
                    <a:pt x="3153" y="4089"/>
                    <a:pt x="3146" y="4089"/>
                  </a:cubicBezTo>
                  <a:cubicBezTo>
                    <a:pt x="3059" y="4089"/>
                    <a:pt x="2987" y="3925"/>
                    <a:pt x="3104" y="3896"/>
                  </a:cubicBezTo>
                  <a:cubicBezTo>
                    <a:pt x="3326" y="3769"/>
                    <a:pt x="3611" y="3674"/>
                    <a:pt x="3864" y="3579"/>
                  </a:cubicBezTo>
                  <a:cubicBezTo>
                    <a:pt x="3959" y="3484"/>
                    <a:pt x="4117" y="3420"/>
                    <a:pt x="4244" y="3357"/>
                  </a:cubicBezTo>
                  <a:cubicBezTo>
                    <a:pt x="4263" y="3349"/>
                    <a:pt x="4282" y="3346"/>
                    <a:pt x="4300" y="3346"/>
                  </a:cubicBezTo>
                  <a:close/>
                  <a:moveTo>
                    <a:pt x="4805" y="3695"/>
                  </a:moveTo>
                  <a:cubicBezTo>
                    <a:pt x="4893" y="3695"/>
                    <a:pt x="4950" y="3830"/>
                    <a:pt x="4878" y="3927"/>
                  </a:cubicBezTo>
                  <a:cubicBezTo>
                    <a:pt x="4412" y="4503"/>
                    <a:pt x="3543" y="4770"/>
                    <a:pt x="2784" y="4770"/>
                  </a:cubicBezTo>
                  <a:cubicBezTo>
                    <a:pt x="2665" y="4770"/>
                    <a:pt x="2550" y="4763"/>
                    <a:pt x="2439" y="4751"/>
                  </a:cubicBezTo>
                  <a:cubicBezTo>
                    <a:pt x="2312" y="4751"/>
                    <a:pt x="2281" y="4561"/>
                    <a:pt x="2439" y="4561"/>
                  </a:cubicBezTo>
                  <a:cubicBezTo>
                    <a:pt x="2476" y="4562"/>
                    <a:pt x="2513" y="4563"/>
                    <a:pt x="2550" y="4563"/>
                  </a:cubicBezTo>
                  <a:cubicBezTo>
                    <a:pt x="3379" y="4563"/>
                    <a:pt x="3991" y="4223"/>
                    <a:pt x="4719" y="3737"/>
                  </a:cubicBezTo>
                  <a:cubicBezTo>
                    <a:pt x="4749" y="3708"/>
                    <a:pt x="4778" y="3695"/>
                    <a:pt x="4805" y="3695"/>
                  </a:cubicBezTo>
                  <a:close/>
                  <a:moveTo>
                    <a:pt x="2281" y="0"/>
                  </a:moveTo>
                  <a:cubicBezTo>
                    <a:pt x="1489" y="634"/>
                    <a:pt x="697" y="1394"/>
                    <a:pt x="412" y="2375"/>
                  </a:cubicBezTo>
                  <a:cubicBezTo>
                    <a:pt x="1" y="3769"/>
                    <a:pt x="1014" y="5004"/>
                    <a:pt x="2312" y="5352"/>
                  </a:cubicBezTo>
                  <a:cubicBezTo>
                    <a:pt x="2572" y="5419"/>
                    <a:pt x="2825" y="5450"/>
                    <a:pt x="3069" y="5450"/>
                  </a:cubicBezTo>
                  <a:cubicBezTo>
                    <a:pt x="5830" y="5450"/>
                    <a:pt x="7436" y="1465"/>
                    <a:pt x="4498" y="127"/>
                  </a:cubicBezTo>
                  <a:lnTo>
                    <a:pt x="4498" y="127"/>
                  </a:lnTo>
                  <a:cubicBezTo>
                    <a:pt x="4561" y="317"/>
                    <a:pt x="4656" y="507"/>
                    <a:pt x="4688" y="729"/>
                  </a:cubicBezTo>
                  <a:cubicBezTo>
                    <a:pt x="4719" y="887"/>
                    <a:pt x="4561" y="950"/>
                    <a:pt x="4434" y="950"/>
                  </a:cubicBezTo>
                  <a:cubicBezTo>
                    <a:pt x="4300" y="1333"/>
                    <a:pt x="3900" y="1577"/>
                    <a:pt x="3506" y="1577"/>
                  </a:cubicBezTo>
                  <a:cubicBezTo>
                    <a:pt x="3249" y="1577"/>
                    <a:pt x="2994" y="1473"/>
                    <a:pt x="2819" y="1235"/>
                  </a:cubicBezTo>
                  <a:cubicBezTo>
                    <a:pt x="2756" y="1140"/>
                    <a:pt x="2819" y="1077"/>
                    <a:pt x="2914" y="1077"/>
                  </a:cubicBezTo>
                  <a:cubicBezTo>
                    <a:pt x="2661" y="760"/>
                    <a:pt x="2471" y="349"/>
                    <a:pt x="2281" y="0"/>
                  </a:cubicBezTo>
                  <a:close/>
                </a:path>
              </a:pathLst>
            </a:custGeom>
            <a:solidFill>
              <a:schemeClr val="accent4"/>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68" name="Google Shape;168;p13"/>
            <p:cNvSpPr/>
            <p:nvPr/>
          </p:nvSpPr>
          <p:spPr>
            <a:xfrm>
              <a:off x="390211" y="815197"/>
              <a:ext cx="244118" cy="198595"/>
            </a:xfrm>
            <a:custGeom>
              <a:avLst/>
              <a:gdLst/>
              <a:ahLst/>
              <a:cxnLst/>
              <a:rect l="l" t="t" r="r" b="b"/>
              <a:pathLst>
                <a:path w="7411" h="6029" extrusionOk="0">
                  <a:moveTo>
                    <a:pt x="4274" y="717"/>
                  </a:moveTo>
                  <a:cubicBezTo>
                    <a:pt x="4642" y="717"/>
                    <a:pt x="5010" y="783"/>
                    <a:pt x="5352" y="925"/>
                  </a:cubicBezTo>
                  <a:cubicBezTo>
                    <a:pt x="5532" y="985"/>
                    <a:pt x="5400" y="1244"/>
                    <a:pt x="5250" y="1244"/>
                  </a:cubicBezTo>
                  <a:cubicBezTo>
                    <a:pt x="5242" y="1244"/>
                    <a:pt x="5234" y="1244"/>
                    <a:pt x="5226" y="1242"/>
                  </a:cubicBezTo>
                  <a:cubicBezTo>
                    <a:pt x="4826" y="1138"/>
                    <a:pt x="4436" y="1062"/>
                    <a:pt x="4045" y="1062"/>
                  </a:cubicBezTo>
                  <a:cubicBezTo>
                    <a:pt x="3723" y="1062"/>
                    <a:pt x="3401" y="1113"/>
                    <a:pt x="3072" y="1242"/>
                  </a:cubicBezTo>
                  <a:cubicBezTo>
                    <a:pt x="3064" y="1244"/>
                    <a:pt x="3056" y="1245"/>
                    <a:pt x="3048" y="1245"/>
                  </a:cubicBezTo>
                  <a:cubicBezTo>
                    <a:pt x="2934" y="1245"/>
                    <a:pt x="2859" y="1048"/>
                    <a:pt x="2977" y="989"/>
                  </a:cubicBezTo>
                  <a:cubicBezTo>
                    <a:pt x="3377" y="815"/>
                    <a:pt x="3825" y="717"/>
                    <a:pt x="4274" y="717"/>
                  </a:cubicBezTo>
                  <a:close/>
                  <a:moveTo>
                    <a:pt x="4678" y="1"/>
                  </a:moveTo>
                  <a:cubicBezTo>
                    <a:pt x="4524" y="1"/>
                    <a:pt x="4368" y="13"/>
                    <a:pt x="4212" y="39"/>
                  </a:cubicBezTo>
                  <a:cubicBezTo>
                    <a:pt x="2819" y="292"/>
                    <a:pt x="1679" y="1369"/>
                    <a:pt x="1045" y="2604"/>
                  </a:cubicBezTo>
                  <a:cubicBezTo>
                    <a:pt x="0" y="4599"/>
                    <a:pt x="2217" y="5992"/>
                    <a:pt x="4022" y="6024"/>
                  </a:cubicBezTo>
                  <a:cubicBezTo>
                    <a:pt x="4086" y="6027"/>
                    <a:pt x="4150" y="6029"/>
                    <a:pt x="4213" y="6029"/>
                  </a:cubicBezTo>
                  <a:cubicBezTo>
                    <a:pt x="5404" y="6029"/>
                    <a:pt x="6472" y="5471"/>
                    <a:pt x="7284" y="4599"/>
                  </a:cubicBezTo>
                  <a:cubicBezTo>
                    <a:pt x="6809" y="4441"/>
                    <a:pt x="6334" y="4314"/>
                    <a:pt x="5859" y="4187"/>
                  </a:cubicBezTo>
                  <a:cubicBezTo>
                    <a:pt x="5701" y="4124"/>
                    <a:pt x="5669" y="3934"/>
                    <a:pt x="5701" y="3807"/>
                  </a:cubicBezTo>
                  <a:cubicBezTo>
                    <a:pt x="5701" y="3807"/>
                    <a:pt x="5669" y="3807"/>
                    <a:pt x="5637" y="3775"/>
                  </a:cubicBezTo>
                  <a:cubicBezTo>
                    <a:pt x="5194" y="3300"/>
                    <a:pt x="5542" y="2604"/>
                    <a:pt x="6081" y="2350"/>
                  </a:cubicBezTo>
                  <a:cubicBezTo>
                    <a:pt x="6081" y="2213"/>
                    <a:pt x="6152" y="2053"/>
                    <a:pt x="6314" y="2053"/>
                  </a:cubicBezTo>
                  <a:cubicBezTo>
                    <a:pt x="6340" y="2053"/>
                    <a:pt x="6367" y="2057"/>
                    <a:pt x="6397" y="2065"/>
                  </a:cubicBezTo>
                  <a:cubicBezTo>
                    <a:pt x="6746" y="2192"/>
                    <a:pt x="7062" y="2319"/>
                    <a:pt x="7411" y="2414"/>
                  </a:cubicBezTo>
                  <a:cubicBezTo>
                    <a:pt x="7297" y="989"/>
                    <a:pt x="6056" y="1"/>
                    <a:pt x="4678" y="1"/>
                  </a:cubicBezTo>
                  <a:close/>
                </a:path>
              </a:pathLst>
            </a:custGeom>
            <a:solidFill>
              <a:schemeClr val="accent4"/>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69" name="Google Shape;169;p13"/>
            <p:cNvSpPr/>
            <p:nvPr/>
          </p:nvSpPr>
          <p:spPr>
            <a:xfrm>
              <a:off x="484419" y="839474"/>
              <a:ext cx="87060" cy="16766"/>
            </a:xfrm>
            <a:custGeom>
              <a:avLst/>
              <a:gdLst/>
              <a:ahLst/>
              <a:cxnLst/>
              <a:rect l="l" t="t" r="r" b="b"/>
              <a:pathLst>
                <a:path w="2643" h="509" extrusionOk="0">
                  <a:moveTo>
                    <a:pt x="1488" y="0"/>
                  </a:moveTo>
                  <a:cubicBezTo>
                    <a:pt x="1015" y="0"/>
                    <a:pt x="539" y="105"/>
                    <a:pt x="117" y="252"/>
                  </a:cubicBezTo>
                  <a:cubicBezTo>
                    <a:pt x="0" y="339"/>
                    <a:pt x="72" y="508"/>
                    <a:pt x="184" y="508"/>
                  </a:cubicBezTo>
                  <a:cubicBezTo>
                    <a:pt x="193" y="508"/>
                    <a:pt x="203" y="507"/>
                    <a:pt x="212" y="505"/>
                  </a:cubicBezTo>
                  <a:cubicBezTo>
                    <a:pt x="541" y="376"/>
                    <a:pt x="863" y="325"/>
                    <a:pt x="1185" y="325"/>
                  </a:cubicBezTo>
                  <a:cubicBezTo>
                    <a:pt x="1576" y="325"/>
                    <a:pt x="1966" y="401"/>
                    <a:pt x="2366" y="505"/>
                  </a:cubicBezTo>
                  <a:cubicBezTo>
                    <a:pt x="2374" y="507"/>
                    <a:pt x="2382" y="507"/>
                    <a:pt x="2390" y="507"/>
                  </a:cubicBezTo>
                  <a:cubicBezTo>
                    <a:pt x="2536" y="507"/>
                    <a:pt x="2642" y="248"/>
                    <a:pt x="2492" y="188"/>
                  </a:cubicBezTo>
                  <a:cubicBezTo>
                    <a:pt x="2173" y="55"/>
                    <a:pt x="1831" y="0"/>
                    <a:pt x="1488"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
        <p:nvSpPr>
          <p:cNvPr id="170" name="Google Shape;170;p13"/>
          <p:cNvSpPr/>
          <p:nvPr/>
        </p:nvSpPr>
        <p:spPr>
          <a:xfrm>
            <a:off x="1532901" y="1922114"/>
            <a:ext cx="116256" cy="46951"/>
          </a:xfrm>
          <a:custGeom>
            <a:avLst/>
            <a:gdLst/>
            <a:ahLst/>
            <a:cxnLst/>
            <a:rect l="l" t="t" r="r" b="b"/>
            <a:pathLst>
              <a:path w="2647" h="1069" extrusionOk="0">
                <a:moveTo>
                  <a:pt x="2458" y="0"/>
                </a:moveTo>
                <a:cubicBezTo>
                  <a:pt x="2441" y="0"/>
                  <a:pt x="2424" y="4"/>
                  <a:pt x="2406" y="13"/>
                </a:cubicBezTo>
                <a:cubicBezTo>
                  <a:pt x="1678" y="529"/>
                  <a:pt x="1066" y="870"/>
                  <a:pt x="237" y="870"/>
                </a:cubicBezTo>
                <a:cubicBezTo>
                  <a:pt x="200" y="870"/>
                  <a:pt x="163" y="869"/>
                  <a:pt x="126" y="868"/>
                </a:cubicBezTo>
                <a:cubicBezTo>
                  <a:pt x="112" y="861"/>
                  <a:pt x="99" y="858"/>
                  <a:pt x="88" y="858"/>
                </a:cubicBezTo>
                <a:cubicBezTo>
                  <a:pt x="1" y="858"/>
                  <a:pt x="13" y="1058"/>
                  <a:pt x="126" y="1058"/>
                </a:cubicBezTo>
                <a:cubicBezTo>
                  <a:pt x="215" y="1065"/>
                  <a:pt x="307" y="1068"/>
                  <a:pt x="400" y="1068"/>
                </a:cubicBezTo>
                <a:cubicBezTo>
                  <a:pt x="1175" y="1068"/>
                  <a:pt x="2084" y="828"/>
                  <a:pt x="2565" y="235"/>
                </a:cubicBezTo>
                <a:cubicBezTo>
                  <a:pt x="2646" y="153"/>
                  <a:pt x="2564" y="0"/>
                  <a:pt x="2458"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71" name="Google Shape;171;p13"/>
          <p:cNvSpPr/>
          <p:nvPr/>
        </p:nvSpPr>
        <p:spPr>
          <a:xfrm>
            <a:off x="1559473" y="1908235"/>
            <a:ext cx="68559" cy="31315"/>
          </a:xfrm>
          <a:custGeom>
            <a:avLst/>
            <a:gdLst/>
            <a:ahLst/>
            <a:cxnLst/>
            <a:rect l="l" t="t" r="r" b="b"/>
            <a:pathLst>
              <a:path w="1561" h="713" extrusionOk="0">
                <a:moveTo>
                  <a:pt x="1350" y="1"/>
                </a:moveTo>
                <a:cubicBezTo>
                  <a:pt x="1333" y="1"/>
                  <a:pt x="1314" y="4"/>
                  <a:pt x="1294" y="12"/>
                </a:cubicBezTo>
                <a:cubicBezTo>
                  <a:pt x="1168" y="107"/>
                  <a:pt x="1009" y="139"/>
                  <a:pt x="819" y="170"/>
                </a:cubicBezTo>
                <a:cubicBezTo>
                  <a:pt x="566" y="297"/>
                  <a:pt x="281" y="392"/>
                  <a:pt x="59" y="487"/>
                </a:cubicBezTo>
                <a:cubicBezTo>
                  <a:pt x="1" y="546"/>
                  <a:pt x="23" y="712"/>
                  <a:pt x="127" y="712"/>
                </a:cubicBezTo>
                <a:cubicBezTo>
                  <a:pt x="136" y="712"/>
                  <a:pt x="145" y="711"/>
                  <a:pt x="154" y="709"/>
                </a:cubicBezTo>
                <a:cubicBezTo>
                  <a:pt x="408" y="614"/>
                  <a:pt x="661" y="487"/>
                  <a:pt x="883" y="424"/>
                </a:cubicBezTo>
                <a:lnTo>
                  <a:pt x="978" y="424"/>
                </a:lnTo>
                <a:cubicBezTo>
                  <a:pt x="1136" y="392"/>
                  <a:pt x="1263" y="297"/>
                  <a:pt x="1421" y="266"/>
                </a:cubicBezTo>
                <a:cubicBezTo>
                  <a:pt x="1560" y="182"/>
                  <a:pt x="1479" y="1"/>
                  <a:pt x="1350"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8215372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lumns 1">
  <p:cSld name="Two Columns 1">
    <p:spTree>
      <p:nvGrpSpPr>
        <p:cNvPr id="1" name="Shape 172"/>
        <p:cNvGrpSpPr/>
        <p:nvPr/>
      </p:nvGrpSpPr>
      <p:grpSpPr>
        <a:xfrm>
          <a:off x="0" y="0"/>
          <a:ext cx="0" cy="0"/>
          <a:chOff x="0" y="0"/>
          <a:chExt cx="0" cy="0"/>
        </a:xfrm>
      </p:grpSpPr>
      <p:sp>
        <p:nvSpPr>
          <p:cNvPr id="173" name="Google Shape;173;p14"/>
          <p:cNvSpPr txBox="1">
            <a:spLocks noGrp="1"/>
          </p:cNvSpPr>
          <p:nvPr>
            <p:ph type="title"/>
          </p:nvPr>
        </p:nvSpPr>
        <p:spPr>
          <a:xfrm>
            <a:off x="1171567" y="2712717"/>
            <a:ext cx="31276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rgbClr val="FFFFFF"/>
              </a:buClr>
              <a:buSzPts val="4200"/>
              <a:buNone/>
              <a:defRPr sz="4400">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74" name="Google Shape;174;p14"/>
          <p:cNvSpPr txBox="1">
            <a:spLocks noGrp="1"/>
          </p:cNvSpPr>
          <p:nvPr>
            <p:ph type="body" idx="1"/>
          </p:nvPr>
        </p:nvSpPr>
        <p:spPr>
          <a:xfrm>
            <a:off x="1333733" y="3374717"/>
            <a:ext cx="2802800" cy="19348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sz="2133"/>
            </a:lvl1pPr>
            <a:lvl2pPr marL="1219170" lvl="1" indent="-457189" rtl="0">
              <a:spcBef>
                <a:spcPts val="2133"/>
              </a:spcBef>
              <a:spcAft>
                <a:spcPts val="0"/>
              </a:spcAft>
              <a:buSzPts val="1800"/>
              <a:buChar char="○"/>
              <a:defRPr sz="2400"/>
            </a:lvl2pPr>
            <a:lvl3pPr marL="1828754" lvl="2" indent="-457189" rtl="0">
              <a:spcBef>
                <a:spcPts val="2133"/>
              </a:spcBef>
              <a:spcAft>
                <a:spcPts val="0"/>
              </a:spcAft>
              <a:buSzPts val="1800"/>
              <a:buChar char="■"/>
              <a:defRPr sz="2400"/>
            </a:lvl3pPr>
            <a:lvl4pPr marL="2438339" lvl="3" indent="-457189" rtl="0">
              <a:spcBef>
                <a:spcPts val="2133"/>
              </a:spcBef>
              <a:spcAft>
                <a:spcPts val="0"/>
              </a:spcAft>
              <a:buSzPts val="1800"/>
              <a:buChar char="●"/>
              <a:defRPr sz="2400"/>
            </a:lvl4pPr>
            <a:lvl5pPr marL="3047924" lvl="4" indent="-457189" rtl="0">
              <a:spcBef>
                <a:spcPts val="2133"/>
              </a:spcBef>
              <a:spcAft>
                <a:spcPts val="0"/>
              </a:spcAft>
              <a:buSzPts val="1800"/>
              <a:buChar char="○"/>
              <a:defRPr sz="2400"/>
            </a:lvl5pPr>
            <a:lvl6pPr marL="3657509" lvl="5" indent="-457189" rtl="0">
              <a:spcBef>
                <a:spcPts val="2133"/>
              </a:spcBef>
              <a:spcAft>
                <a:spcPts val="0"/>
              </a:spcAft>
              <a:buSzPts val="1800"/>
              <a:buChar char="■"/>
              <a:defRPr sz="2400"/>
            </a:lvl6pPr>
            <a:lvl7pPr marL="4267093" lvl="6" indent="-457189" rtl="0">
              <a:spcBef>
                <a:spcPts val="2133"/>
              </a:spcBef>
              <a:spcAft>
                <a:spcPts val="0"/>
              </a:spcAft>
              <a:buSzPts val="1800"/>
              <a:buChar char="●"/>
              <a:defRPr sz="2400"/>
            </a:lvl7pPr>
            <a:lvl8pPr marL="4876678" lvl="7" indent="-457189" rtl="0">
              <a:spcBef>
                <a:spcPts val="2133"/>
              </a:spcBef>
              <a:spcAft>
                <a:spcPts val="0"/>
              </a:spcAft>
              <a:buSzPts val="1800"/>
              <a:buChar char="○"/>
              <a:defRPr sz="2400"/>
            </a:lvl8pPr>
            <a:lvl9pPr marL="5486263" lvl="8" indent="-457189" rtl="0">
              <a:spcBef>
                <a:spcPts val="2133"/>
              </a:spcBef>
              <a:spcAft>
                <a:spcPts val="2133"/>
              </a:spcAft>
              <a:buSzPts val="1800"/>
              <a:buChar char="■"/>
              <a:defRPr sz="2400"/>
            </a:lvl9pPr>
          </a:lstStyle>
          <a:p>
            <a:endParaRPr/>
          </a:p>
        </p:txBody>
      </p:sp>
      <p:sp>
        <p:nvSpPr>
          <p:cNvPr id="175" name="Google Shape;175;p14"/>
          <p:cNvSpPr txBox="1">
            <a:spLocks noGrp="1"/>
          </p:cNvSpPr>
          <p:nvPr>
            <p:ph type="body" idx="2"/>
          </p:nvPr>
        </p:nvSpPr>
        <p:spPr>
          <a:xfrm>
            <a:off x="8069300" y="3374717"/>
            <a:ext cx="2802800" cy="1934800"/>
          </a:xfrm>
          <a:prstGeom prst="rect">
            <a:avLst/>
          </a:prstGeom>
        </p:spPr>
        <p:txBody>
          <a:bodyPr spcFirstLastPara="1" wrap="square" lIns="91425" tIns="91425" rIns="91425" bIns="91425" anchor="t" anchorCtr="0">
            <a:noAutofit/>
          </a:bodyPr>
          <a:lstStyle>
            <a:lvl1pPr marL="609585" lvl="0" indent="-423323" algn="ctr" rtl="0">
              <a:spcBef>
                <a:spcPts val="0"/>
              </a:spcBef>
              <a:spcAft>
                <a:spcPts val="0"/>
              </a:spcAft>
              <a:buClr>
                <a:schemeClr val="dk1"/>
              </a:buClr>
              <a:buSzPts val="1400"/>
              <a:buChar char="●"/>
              <a:defRPr sz="2133">
                <a:solidFill>
                  <a:schemeClr val="dk1"/>
                </a:solidFill>
              </a:defRPr>
            </a:lvl1pPr>
            <a:lvl2pPr marL="1219170" lvl="1" indent="-457189" algn="r" rtl="0">
              <a:spcBef>
                <a:spcPts val="2133"/>
              </a:spcBef>
              <a:spcAft>
                <a:spcPts val="0"/>
              </a:spcAft>
              <a:buClr>
                <a:schemeClr val="dk1"/>
              </a:buClr>
              <a:buSzPts val="1800"/>
              <a:buChar char="○"/>
              <a:defRPr sz="2400">
                <a:solidFill>
                  <a:schemeClr val="dk1"/>
                </a:solidFill>
              </a:defRPr>
            </a:lvl2pPr>
            <a:lvl3pPr marL="1828754" lvl="2" indent="-457189" algn="r" rtl="0">
              <a:spcBef>
                <a:spcPts val="2133"/>
              </a:spcBef>
              <a:spcAft>
                <a:spcPts val="0"/>
              </a:spcAft>
              <a:buClr>
                <a:schemeClr val="dk1"/>
              </a:buClr>
              <a:buSzPts val="1800"/>
              <a:buChar char="■"/>
              <a:defRPr sz="2400">
                <a:solidFill>
                  <a:schemeClr val="dk1"/>
                </a:solidFill>
              </a:defRPr>
            </a:lvl3pPr>
            <a:lvl4pPr marL="2438339" lvl="3" indent="-457189" algn="r" rtl="0">
              <a:spcBef>
                <a:spcPts val="2133"/>
              </a:spcBef>
              <a:spcAft>
                <a:spcPts val="0"/>
              </a:spcAft>
              <a:buClr>
                <a:schemeClr val="dk1"/>
              </a:buClr>
              <a:buSzPts val="1800"/>
              <a:buChar char="●"/>
              <a:defRPr sz="2400">
                <a:solidFill>
                  <a:schemeClr val="dk1"/>
                </a:solidFill>
              </a:defRPr>
            </a:lvl4pPr>
            <a:lvl5pPr marL="3047924" lvl="4" indent="-457189" algn="r" rtl="0">
              <a:spcBef>
                <a:spcPts val="2133"/>
              </a:spcBef>
              <a:spcAft>
                <a:spcPts val="0"/>
              </a:spcAft>
              <a:buClr>
                <a:schemeClr val="dk1"/>
              </a:buClr>
              <a:buSzPts val="1800"/>
              <a:buChar char="○"/>
              <a:defRPr sz="2400">
                <a:solidFill>
                  <a:schemeClr val="dk1"/>
                </a:solidFill>
              </a:defRPr>
            </a:lvl5pPr>
            <a:lvl6pPr marL="3657509" lvl="5" indent="-457189" algn="r" rtl="0">
              <a:spcBef>
                <a:spcPts val="2133"/>
              </a:spcBef>
              <a:spcAft>
                <a:spcPts val="0"/>
              </a:spcAft>
              <a:buClr>
                <a:schemeClr val="dk1"/>
              </a:buClr>
              <a:buSzPts val="1800"/>
              <a:buChar char="■"/>
              <a:defRPr sz="2400">
                <a:solidFill>
                  <a:schemeClr val="dk1"/>
                </a:solidFill>
              </a:defRPr>
            </a:lvl6pPr>
            <a:lvl7pPr marL="4267093" lvl="6" indent="-457189" algn="r" rtl="0">
              <a:spcBef>
                <a:spcPts val="2133"/>
              </a:spcBef>
              <a:spcAft>
                <a:spcPts val="0"/>
              </a:spcAft>
              <a:buClr>
                <a:schemeClr val="dk1"/>
              </a:buClr>
              <a:buSzPts val="1800"/>
              <a:buChar char="●"/>
              <a:defRPr sz="2400">
                <a:solidFill>
                  <a:schemeClr val="dk1"/>
                </a:solidFill>
              </a:defRPr>
            </a:lvl7pPr>
            <a:lvl8pPr marL="4876678" lvl="7" indent="-457189" algn="r" rtl="0">
              <a:spcBef>
                <a:spcPts val="2133"/>
              </a:spcBef>
              <a:spcAft>
                <a:spcPts val="0"/>
              </a:spcAft>
              <a:buClr>
                <a:schemeClr val="dk1"/>
              </a:buClr>
              <a:buSzPts val="1800"/>
              <a:buChar char="○"/>
              <a:defRPr sz="2400">
                <a:solidFill>
                  <a:schemeClr val="dk1"/>
                </a:solidFill>
              </a:defRPr>
            </a:lvl8pPr>
            <a:lvl9pPr marL="5486263" lvl="8" indent="-457189" algn="r" rtl="0">
              <a:spcBef>
                <a:spcPts val="2133"/>
              </a:spcBef>
              <a:spcAft>
                <a:spcPts val="2133"/>
              </a:spcAft>
              <a:buClr>
                <a:schemeClr val="dk1"/>
              </a:buClr>
              <a:buSzPts val="1800"/>
              <a:buChar char="■"/>
              <a:defRPr sz="2400">
                <a:solidFill>
                  <a:schemeClr val="dk1"/>
                </a:solidFill>
              </a:defRPr>
            </a:lvl9pPr>
          </a:lstStyle>
          <a:p>
            <a:endParaRPr/>
          </a:p>
        </p:txBody>
      </p:sp>
      <p:sp>
        <p:nvSpPr>
          <p:cNvPr id="176" name="Google Shape;176;p14"/>
          <p:cNvSpPr txBox="1">
            <a:spLocks noGrp="1"/>
          </p:cNvSpPr>
          <p:nvPr>
            <p:ph type="title" idx="3"/>
          </p:nvPr>
        </p:nvSpPr>
        <p:spPr>
          <a:xfrm>
            <a:off x="7893033" y="2712717"/>
            <a:ext cx="31276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sz="4400">
                <a:solidFill>
                  <a:schemeClr val="accent6"/>
                </a:solidFill>
              </a:defRPr>
            </a:lvl1pPr>
            <a:lvl2pPr lvl="1" algn="r" rtl="0">
              <a:spcBef>
                <a:spcPts val="0"/>
              </a:spcBef>
              <a:spcAft>
                <a:spcPts val="0"/>
              </a:spcAft>
              <a:buClr>
                <a:schemeClr val="accent5"/>
              </a:buClr>
              <a:buSzPts val="2800"/>
              <a:buNone/>
              <a:defRPr>
                <a:solidFill>
                  <a:schemeClr val="accent5"/>
                </a:solidFill>
              </a:defRPr>
            </a:lvl2pPr>
            <a:lvl3pPr lvl="2" algn="r" rtl="0">
              <a:spcBef>
                <a:spcPts val="0"/>
              </a:spcBef>
              <a:spcAft>
                <a:spcPts val="0"/>
              </a:spcAft>
              <a:buClr>
                <a:schemeClr val="accent5"/>
              </a:buClr>
              <a:buSzPts val="2800"/>
              <a:buNone/>
              <a:defRPr>
                <a:solidFill>
                  <a:schemeClr val="accent5"/>
                </a:solidFill>
              </a:defRPr>
            </a:lvl3pPr>
            <a:lvl4pPr lvl="3" algn="r" rtl="0">
              <a:spcBef>
                <a:spcPts val="0"/>
              </a:spcBef>
              <a:spcAft>
                <a:spcPts val="0"/>
              </a:spcAft>
              <a:buClr>
                <a:schemeClr val="accent5"/>
              </a:buClr>
              <a:buSzPts val="2800"/>
              <a:buNone/>
              <a:defRPr>
                <a:solidFill>
                  <a:schemeClr val="accent5"/>
                </a:solidFill>
              </a:defRPr>
            </a:lvl4pPr>
            <a:lvl5pPr lvl="4" algn="r" rtl="0">
              <a:spcBef>
                <a:spcPts val="0"/>
              </a:spcBef>
              <a:spcAft>
                <a:spcPts val="0"/>
              </a:spcAft>
              <a:buClr>
                <a:schemeClr val="accent5"/>
              </a:buClr>
              <a:buSzPts val="2800"/>
              <a:buNone/>
              <a:defRPr>
                <a:solidFill>
                  <a:schemeClr val="accent5"/>
                </a:solidFill>
              </a:defRPr>
            </a:lvl5pPr>
            <a:lvl6pPr lvl="5" algn="r" rtl="0">
              <a:spcBef>
                <a:spcPts val="0"/>
              </a:spcBef>
              <a:spcAft>
                <a:spcPts val="0"/>
              </a:spcAft>
              <a:buClr>
                <a:schemeClr val="accent5"/>
              </a:buClr>
              <a:buSzPts val="2800"/>
              <a:buNone/>
              <a:defRPr>
                <a:solidFill>
                  <a:schemeClr val="accent5"/>
                </a:solidFill>
              </a:defRPr>
            </a:lvl6pPr>
            <a:lvl7pPr lvl="6" algn="r" rtl="0">
              <a:spcBef>
                <a:spcPts val="0"/>
              </a:spcBef>
              <a:spcAft>
                <a:spcPts val="0"/>
              </a:spcAft>
              <a:buClr>
                <a:schemeClr val="accent5"/>
              </a:buClr>
              <a:buSzPts val="2800"/>
              <a:buNone/>
              <a:defRPr>
                <a:solidFill>
                  <a:schemeClr val="accent5"/>
                </a:solidFill>
              </a:defRPr>
            </a:lvl7pPr>
            <a:lvl8pPr lvl="7" algn="r" rtl="0">
              <a:spcBef>
                <a:spcPts val="0"/>
              </a:spcBef>
              <a:spcAft>
                <a:spcPts val="0"/>
              </a:spcAft>
              <a:buClr>
                <a:schemeClr val="accent5"/>
              </a:buClr>
              <a:buSzPts val="2800"/>
              <a:buNone/>
              <a:defRPr>
                <a:solidFill>
                  <a:schemeClr val="accent5"/>
                </a:solidFill>
              </a:defRPr>
            </a:lvl8pPr>
            <a:lvl9pPr lvl="8" algn="r" rtl="0">
              <a:spcBef>
                <a:spcPts val="0"/>
              </a:spcBef>
              <a:spcAft>
                <a:spcPts val="0"/>
              </a:spcAft>
              <a:buClr>
                <a:schemeClr val="accent5"/>
              </a:buClr>
              <a:buSzPts val="2800"/>
              <a:buNone/>
              <a:defRPr>
                <a:solidFill>
                  <a:schemeClr val="accent5"/>
                </a:solidFill>
              </a:defRPr>
            </a:lvl9pPr>
          </a:lstStyle>
          <a:p>
            <a:endParaRPr/>
          </a:p>
        </p:txBody>
      </p:sp>
      <p:sp>
        <p:nvSpPr>
          <p:cNvPr id="177" name="Google Shape;177;p14"/>
          <p:cNvSpPr txBox="1">
            <a:spLocks noGrp="1"/>
          </p:cNvSpPr>
          <p:nvPr>
            <p:ph type="title" idx="4"/>
          </p:nvPr>
        </p:nvSpPr>
        <p:spPr>
          <a:xfrm>
            <a:off x="808700" y="740400"/>
            <a:ext cx="105884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78" name="Google Shape;178;p14"/>
          <p:cNvGrpSpPr/>
          <p:nvPr/>
        </p:nvGrpSpPr>
        <p:grpSpPr>
          <a:xfrm>
            <a:off x="809612" y="1000128"/>
            <a:ext cx="10740821" cy="1206997"/>
            <a:chOff x="65226200" y="2028488"/>
            <a:chExt cx="6293450" cy="707225"/>
          </a:xfrm>
        </p:grpSpPr>
        <p:sp>
          <p:nvSpPr>
            <p:cNvPr id="179" name="Google Shape;179;p14"/>
            <p:cNvSpPr/>
            <p:nvPr/>
          </p:nvSpPr>
          <p:spPr>
            <a:xfrm>
              <a:off x="71139750" y="2388638"/>
              <a:ext cx="140025" cy="116150"/>
            </a:xfrm>
            <a:custGeom>
              <a:avLst/>
              <a:gdLst/>
              <a:ahLst/>
              <a:cxnLst/>
              <a:rect l="l" t="t" r="r" b="b"/>
              <a:pathLst>
                <a:path w="5601" h="4646" extrusionOk="0">
                  <a:moveTo>
                    <a:pt x="3047" y="0"/>
                  </a:moveTo>
                  <a:cubicBezTo>
                    <a:pt x="1467" y="0"/>
                    <a:pt x="0" y="1332"/>
                    <a:pt x="913" y="3180"/>
                  </a:cubicBezTo>
                  <a:cubicBezTo>
                    <a:pt x="1340" y="4011"/>
                    <a:pt x="2176" y="4646"/>
                    <a:pt x="3075" y="4646"/>
                  </a:cubicBezTo>
                  <a:cubicBezTo>
                    <a:pt x="3375" y="4646"/>
                    <a:pt x="3683" y="4574"/>
                    <a:pt x="3985" y="4415"/>
                  </a:cubicBezTo>
                  <a:cubicBezTo>
                    <a:pt x="5284" y="3719"/>
                    <a:pt x="5600" y="2199"/>
                    <a:pt x="5157" y="869"/>
                  </a:cubicBezTo>
                  <a:lnTo>
                    <a:pt x="5157" y="837"/>
                  </a:lnTo>
                  <a:cubicBezTo>
                    <a:pt x="5094" y="837"/>
                    <a:pt x="4999" y="837"/>
                    <a:pt x="4935" y="774"/>
                  </a:cubicBezTo>
                  <a:cubicBezTo>
                    <a:pt x="4400" y="238"/>
                    <a:pt x="3713" y="0"/>
                    <a:pt x="3047"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80" name="Google Shape;180;p14"/>
            <p:cNvSpPr/>
            <p:nvPr/>
          </p:nvSpPr>
          <p:spPr>
            <a:xfrm>
              <a:off x="71133275" y="2372088"/>
              <a:ext cx="158375" cy="146425"/>
            </a:xfrm>
            <a:custGeom>
              <a:avLst/>
              <a:gdLst/>
              <a:ahLst/>
              <a:cxnLst/>
              <a:rect l="l" t="t" r="r" b="b"/>
              <a:pathLst>
                <a:path w="6335" h="5857" extrusionOk="0">
                  <a:moveTo>
                    <a:pt x="3394" y="737"/>
                  </a:moveTo>
                  <a:cubicBezTo>
                    <a:pt x="4036" y="737"/>
                    <a:pt x="4707" y="963"/>
                    <a:pt x="5226" y="1499"/>
                  </a:cubicBezTo>
                  <a:cubicBezTo>
                    <a:pt x="5258" y="1531"/>
                    <a:pt x="5353" y="1594"/>
                    <a:pt x="5416" y="1594"/>
                  </a:cubicBezTo>
                  <a:cubicBezTo>
                    <a:pt x="5764" y="2734"/>
                    <a:pt x="5574" y="4317"/>
                    <a:pt x="4244" y="5046"/>
                  </a:cubicBezTo>
                  <a:cubicBezTo>
                    <a:pt x="3967" y="5175"/>
                    <a:pt x="3668" y="5240"/>
                    <a:pt x="3373" y="5240"/>
                  </a:cubicBezTo>
                  <a:cubicBezTo>
                    <a:pt x="3163" y="5240"/>
                    <a:pt x="2954" y="5207"/>
                    <a:pt x="2756" y="5141"/>
                  </a:cubicBezTo>
                  <a:cubicBezTo>
                    <a:pt x="2122" y="4951"/>
                    <a:pt x="1584" y="4444"/>
                    <a:pt x="1299" y="3842"/>
                  </a:cubicBezTo>
                  <a:cubicBezTo>
                    <a:pt x="792" y="2797"/>
                    <a:pt x="1014" y="1816"/>
                    <a:pt x="1869" y="1214"/>
                  </a:cubicBezTo>
                  <a:cubicBezTo>
                    <a:pt x="2272" y="916"/>
                    <a:pt x="2822" y="737"/>
                    <a:pt x="3394" y="737"/>
                  </a:cubicBezTo>
                  <a:close/>
                  <a:moveTo>
                    <a:pt x="3342" y="0"/>
                  </a:moveTo>
                  <a:cubicBezTo>
                    <a:pt x="2782" y="0"/>
                    <a:pt x="2230" y="137"/>
                    <a:pt x="1774" y="390"/>
                  </a:cubicBezTo>
                  <a:cubicBezTo>
                    <a:pt x="476" y="1119"/>
                    <a:pt x="1" y="2734"/>
                    <a:pt x="697" y="4127"/>
                  </a:cubicBezTo>
                  <a:cubicBezTo>
                    <a:pt x="824" y="4317"/>
                    <a:pt x="951" y="4539"/>
                    <a:pt x="1109" y="4697"/>
                  </a:cubicBezTo>
                  <a:cubicBezTo>
                    <a:pt x="1666" y="5370"/>
                    <a:pt x="2495" y="5856"/>
                    <a:pt x="3371" y="5856"/>
                  </a:cubicBezTo>
                  <a:cubicBezTo>
                    <a:pt x="3691" y="5856"/>
                    <a:pt x="4017" y="5791"/>
                    <a:pt x="4339" y="5648"/>
                  </a:cubicBezTo>
                  <a:cubicBezTo>
                    <a:pt x="5131" y="5331"/>
                    <a:pt x="5859" y="4507"/>
                    <a:pt x="6144" y="3557"/>
                  </a:cubicBezTo>
                  <a:cubicBezTo>
                    <a:pt x="6334" y="2766"/>
                    <a:pt x="6208" y="2006"/>
                    <a:pt x="5764" y="1436"/>
                  </a:cubicBezTo>
                  <a:cubicBezTo>
                    <a:pt x="5764" y="1372"/>
                    <a:pt x="5733" y="1372"/>
                    <a:pt x="5733" y="1372"/>
                  </a:cubicBezTo>
                  <a:cubicBezTo>
                    <a:pt x="5764" y="1309"/>
                    <a:pt x="5764" y="1182"/>
                    <a:pt x="5701" y="1119"/>
                  </a:cubicBezTo>
                  <a:cubicBezTo>
                    <a:pt x="5638" y="1056"/>
                    <a:pt x="5606" y="1024"/>
                    <a:pt x="5606" y="992"/>
                  </a:cubicBezTo>
                  <a:cubicBezTo>
                    <a:pt x="5036" y="308"/>
                    <a:pt x="4181" y="0"/>
                    <a:pt x="33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81" name="Google Shape;181;p14"/>
            <p:cNvSpPr/>
            <p:nvPr/>
          </p:nvSpPr>
          <p:spPr>
            <a:xfrm>
              <a:off x="71202150" y="2411888"/>
              <a:ext cx="51500" cy="31725"/>
            </a:xfrm>
            <a:custGeom>
              <a:avLst/>
              <a:gdLst/>
              <a:ahLst/>
              <a:cxnLst/>
              <a:rect l="l" t="t" r="r" b="b"/>
              <a:pathLst>
                <a:path w="2060" h="1269" extrusionOk="0">
                  <a:moveTo>
                    <a:pt x="784" y="1"/>
                  </a:moveTo>
                  <a:cubicBezTo>
                    <a:pt x="539" y="1"/>
                    <a:pt x="304" y="78"/>
                    <a:pt x="96" y="224"/>
                  </a:cubicBezTo>
                  <a:cubicBezTo>
                    <a:pt x="1" y="319"/>
                    <a:pt x="1" y="382"/>
                    <a:pt x="64" y="477"/>
                  </a:cubicBezTo>
                  <a:lnTo>
                    <a:pt x="64" y="509"/>
                  </a:lnTo>
                  <a:cubicBezTo>
                    <a:pt x="86" y="530"/>
                    <a:pt x="123" y="567"/>
                    <a:pt x="175" y="567"/>
                  </a:cubicBezTo>
                  <a:cubicBezTo>
                    <a:pt x="198" y="567"/>
                    <a:pt x="225" y="560"/>
                    <a:pt x="254" y="540"/>
                  </a:cubicBezTo>
                  <a:cubicBezTo>
                    <a:pt x="397" y="493"/>
                    <a:pt x="547" y="469"/>
                    <a:pt x="690" y="469"/>
                  </a:cubicBezTo>
                  <a:cubicBezTo>
                    <a:pt x="832" y="469"/>
                    <a:pt x="967" y="493"/>
                    <a:pt x="1078" y="540"/>
                  </a:cubicBezTo>
                  <a:cubicBezTo>
                    <a:pt x="1331" y="667"/>
                    <a:pt x="1521" y="857"/>
                    <a:pt x="1584" y="1110"/>
                  </a:cubicBezTo>
                  <a:cubicBezTo>
                    <a:pt x="1648" y="1237"/>
                    <a:pt x="1806" y="1269"/>
                    <a:pt x="1869" y="1269"/>
                  </a:cubicBezTo>
                  <a:cubicBezTo>
                    <a:pt x="1901" y="1269"/>
                    <a:pt x="1901" y="1269"/>
                    <a:pt x="1964" y="1205"/>
                  </a:cubicBezTo>
                  <a:cubicBezTo>
                    <a:pt x="2028" y="1110"/>
                    <a:pt x="2059" y="1015"/>
                    <a:pt x="2028" y="952"/>
                  </a:cubicBezTo>
                  <a:cubicBezTo>
                    <a:pt x="1901" y="540"/>
                    <a:pt x="1553" y="224"/>
                    <a:pt x="1173" y="65"/>
                  </a:cubicBezTo>
                  <a:cubicBezTo>
                    <a:pt x="1042" y="22"/>
                    <a:pt x="912" y="1"/>
                    <a:pt x="78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82" name="Google Shape;182;p14"/>
            <p:cNvSpPr/>
            <p:nvPr/>
          </p:nvSpPr>
          <p:spPr>
            <a:xfrm>
              <a:off x="65483800" y="2045513"/>
              <a:ext cx="139875" cy="115675"/>
            </a:xfrm>
            <a:custGeom>
              <a:avLst/>
              <a:gdLst/>
              <a:ahLst/>
              <a:cxnLst/>
              <a:rect l="l" t="t" r="r" b="b"/>
              <a:pathLst>
                <a:path w="5595" h="4627" extrusionOk="0">
                  <a:moveTo>
                    <a:pt x="3072" y="1"/>
                  </a:moveTo>
                  <a:cubicBezTo>
                    <a:pt x="1490" y="1"/>
                    <a:pt x="1" y="1329"/>
                    <a:pt x="939" y="3161"/>
                  </a:cubicBezTo>
                  <a:cubicBezTo>
                    <a:pt x="1342" y="3991"/>
                    <a:pt x="2172" y="4626"/>
                    <a:pt x="3069" y="4626"/>
                  </a:cubicBezTo>
                  <a:cubicBezTo>
                    <a:pt x="3370" y="4626"/>
                    <a:pt x="3678" y="4555"/>
                    <a:pt x="3979" y="4396"/>
                  </a:cubicBezTo>
                  <a:cubicBezTo>
                    <a:pt x="5278" y="3731"/>
                    <a:pt x="5595" y="2179"/>
                    <a:pt x="5151" y="881"/>
                  </a:cubicBezTo>
                  <a:lnTo>
                    <a:pt x="5151" y="818"/>
                  </a:lnTo>
                  <a:cubicBezTo>
                    <a:pt x="5088" y="818"/>
                    <a:pt x="4993" y="818"/>
                    <a:pt x="4929" y="754"/>
                  </a:cubicBezTo>
                  <a:cubicBezTo>
                    <a:pt x="4407" y="232"/>
                    <a:pt x="3732" y="1"/>
                    <a:pt x="3072"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83" name="Google Shape;183;p14"/>
            <p:cNvSpPr/>
            <p:nvPr/>
          </p:nvSpPr>
          <p:spPr>
            <a:xfrm>
              <a:off x="65476400" y="2028488"/>
              <a:ext cx="158350" cy="146750"/>
            </a:xfrm>
            <a:custGeom>
              <a:avLst/>
              <a:gdLst/>
              <a:ahLst/>
              <a:cxnLst/>
              <a:rect l="l" t="t" r="r" b="b"/>
              <a:pathLst>
                <a:path w="6334" h="5870" extrusionOk="0">
                  <a:moveTo>
                    <a:pt x="3429" y="753"/>
                  </a:moveTo>
                  <a:cubicBezTo>
                    <a:pt x="4060" y="753"/>
                    <a:pt x="4716" y="972"/>
                    <a:pt x="5225" y="1499"/>
                  </a:cubicBezTo>
                  <a:cubicBezTo>
                    <a:pt x="5257" y="1562"/>
                    <a:pt x="5352" y="1594"/>
                    <a:pt x="5416" y="1594"/>
                  </a:cubicBezTo>
                  <a:cubicBezTo>
                    <a:pt x="5764" y="2734"/>
                    <a:pt x="5574" y="4317"/>
                    <a:pt x="4244" y="5046"/>
                  </a:cubicBezTo>
                  <a:cubicBezTo>
                    <a:pt x="3967" y="5175"/>
                    <a:pt x="3668" y="5239"/>
                    <a:pt x="3373" y="5239"/>
                  </a:cubicBezTo>
                  <a:cubicBezTo>
                    <a:pt x="3162" y="5239"/>
                    <a:pt x="2953" y="5206"/>
                    <a:pt x="2755" y="5141"/>
                  </a:cubicBezTo>
                  <a:cubicBezTo>
                    <a:pt x="2122" y="4950"/>
                    <a:pt x="1584" y="4444"/>
                    <a:pt x="1299" y="3842"/>
                  </a:cubicBezTo>
                  <a:cubicBezTo>
                    <a:pt x="792" y="2829"/>
                    <a:pt x="1014" y="1815"/>
                    <a:pt x="1869" y="1245"/>
                  </a:cubicBezTo>
                  <a:cubicBezTo>
                    <a:pt x="2280" y="941"/>
                    <a:pt x="2844" y="753"/>
                    <a:pt x="3429" y="753"/>
                  </a:cubicBezTo>
                  <a:close/>
                  <a:moveTo>
                    <a:pt x="3341" y="0"/>
                  </a:moveTo>
                  <a:cubicBezTo>
                    <a:pt x="2782" y="0"/>
                    <a:pt x="2230" y="137"/>
                    <a:pt x="1774" y="390"/>
                  </a:cubicBezTo>
                  <a:cubicBezTo>
                    <a:pt x="475" y="1119"/>
                    <a:pt x="0" y="2734"/>
                    <a:pt x="697" y="4127"/>
                  </a:cubicBezTo>
                  <a:cubicBezTo>
                    <a:pt x="823" y="4317"/>
                    <a:pt x="950" y="4570"/>
                    <a:pt x="1109" y="4729"/>
                  </a:cubicBezTo>
                  <a:cubicBezTo>
                    <a:pt x="1672" y="5386"/>
                    <a:pt x="2513" y="5869"/>
                    <a:pt x="3401" y="5869"/>
                  </a:cubicBezTo>
                  <a:cubicBezTo>
                    <a:pt x="3711" y="5869"/>
                    <a:pt x="4027" y="5810"/>
                    <a:pt x="4339" y="5679"/>
                  </a:cubicBezTo>
                  <a:cubicBezTo>
                    <a:pt x="5194" y="5362"/>
                    <a:pt x="5891" y="4507"/>
                    <a:pt x="6144" y="3557"/>
                  </a:cubicBezTo>
                  <a:cubicBezTo>
                    <a:pt x="6334" y="2765"/>
                    <a:pt x="6207" y="2037"/>
                    <a:pt x="5764" y="1435"/>
                  </a:cubicBezTo>
                  <a:cubicBezTo>
                    <a:pt x="5764" y="1404"/>
                    <a:pt x="5732" y="1404"/>
                    <a:pt x="5732" y="1404"/>
                  </a:cubicBezTo>
                  <a:cubicBezTo>
                    <a:pt x="5764" y="1309"/>
                    <a:pt x="5764" y="1182"/>
                    <a:pt x="5701" y="1119"/>
                  </a:cubicBezTo>
                  <a:cubicBezTo>
                    <a:pt x="5669" y="1087"/>
                    <a:pt x="5606" y="1024"/>
                    <a:pt x="5606" y="992"/>
                  </a:cubicBezTo>
                  <a:cubicBezTo>
                    <a:pt x="5035" y="308"/>
                    <a:pt x="4180" y="0"/>
                    <a:pt x="334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84" name="Google Shape;184;p14"/>
            <p:cNvSpPr/>
            <p:nvPr/>
          </p:nvSpPr>
          <p:spPr>
            <a:xfrm>
              <a:off x="65546850" y="2068638"/>
              <a:ext cx="49900" cy="31375"/>
            </a:xfrm>
            <a:custGeom>
              <a:avLst/>
              <a:gdLst/>
              <a:ahLst/>
              <a:cxnLst/>
              <a:rect l="l" t="t" r="r" b="b"/>
              <a:pathLst>
                <a:path w="1996" h="1255" extrusionOk="0">
                  <a:moveTo>
                    <a:pt x="764" y="0"/>
                  </a:moveTo>
                  <a:cubicBezTo>
                    <a:pt x="519" y="0"/>
                    <a:pt x="271" y="64"/>
                    <a:pt x="64" y="209"/>
                  </a:cubicBezTo>
                  <a:cubicBezTo>
                    <a:pt x="1" y="304"/>
                    <a:pt x="1" y="368"/>
                    <a:pt x="32" y="463"/>
                  </a:cubicBezTo>
                  <a:lnTo>
                    <a:pt x="32" y="494"/>
                  </a:lnTo>
                  <a:cubicBezTo>
                    <a:pt x="55" y="541"/>
                    <a:pt x="113" y="570"/>
                    <a:pt x="166" y="570"/>
                  </a:cubicBezTo>
                  <a:cubicBezTo>
                    <a:pt x="186" y="570"/>
                    <a:pt x="205" y="566"/>
                    <a:pt x="222" y="558"/>
                  </a:cubicBezTo>
                  <a:cubicBezTo>
                    <a:pt x="365" y="494"/>
                    <a:pt x="515" y="463"/>
                    <a:pt x="658" y="463"/>
                  </a:cubicBezTo>
                  <a:cubicBezTo>
                    <a:pt x="800" y="463"/>
                    <a:pt x="935" y="494"/>
                    <a:pt x="1046" y="558"/>
                  </a:cubicBezTo>
                  <a:cubicBezTo>
                    <a:pt x="1299" y="653"/>
                    <a:pt x="1489" y="874"/>
                    <a:pt x="1584" y="1096"/>
                  </a:cubicBezTo>
                  <a:cubicBezTo>
                    <a:pt x="1616" y="1223"/>
                    <a:pt x="1774" y="1254"/>
                    <a:pt x="1837" y="1254"/>
                  </a:cubicBezTo>
                  <a:cubicBezTo>
                    <a:pt x="1901" y="1254"/>
                    <a:pt x="1901" y="1254"/>
                    <a:pt x="1932" y="1223"/>
                  </a:cubicBezTo>
                  <a:cubicBezTo>
                    <a:pt x="1964" y="1096"/>
                    <a:pt x="1996" y="1001"/>
                    <a:pt x="1996" y="938"/>
                  </a:cubicBezTo>
                  <a:cubicBezTo>
                    <a:pt x="1901" y="526"/>
                    <a:pt x="1521" y="209"/>
                    <a:pt x="1141" y="51"/>
                  </a:cubicBezTo>
                  <a:cubicBezTo>
                    <a:pt x="1020" y="18"/>
                    <a:pt x="893" y="0"/>
                    <a:pt x="76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85" name="Google Shape;185;p14"/>
            <p:cNvSpPr/>
            <p:nvPr/>
          </p:nvSpPr>
          <p:spPr>
            <a:xfrm>
              <a:off x="65513650" y="2279088"/>
              <a:ext cx="140100" cy="115650"/>
            </a:xfrm>
            <a:custGeom>
              <a:avLst/>
              <a:gdLst/>
              <a:ahLst/>
              <a:cxnLst/>
              <a:rect l="l" t="t" r="r" b="b"/>
              <a:pathLst>
                <a:path w="5604" h="4626" extrusionOk="0">
                  <a:moveTo>
                    <a:pt x="3055" y="0"/>
                  </a:moveTo>
                  <a:cubicBezTo>
                    <a:pt x="1481" y="0"/>
                    <a:pt x="1" y="1328"/>
                    <a:pt x="917" y="3160"/>
                  </a:cubicBezTo>
                  <a:cubicBezTo>
                    <a:pt x="1344" y="3991"/>
                    <a:pt x="2180" y="4626"/>
                    <a:pt x="3065" y="4626"/>
                  </a:cubicBezTo>
                  <a:cubicBezTo>
                    <a:pt x="3361" y="4626"/>
                    <a:pt x="3663" y="4554"/>
                    <a:pt x="3957" y="4395"/>
                  </a:cubicBezTo>
                  <a:cubicBezTo>
                    <a:pt x="5287" y="3730"/>
                    <a:pt x="5604" y="2179"/>
                    <a:pt x="5161" y="880"/>
                  </a:cubicBezTo>
                  <a:lnTo>
                    <a:pt x="5161" y="817"/>
                  </a:lnTo>
                  <a:cubicBezTo>
                    <a:pt x="5066" y="817"/>
                    <a:pt x="5002" y="817"/>
                    <a:pt x="4907" y="754"/>
                  </a:cubicBezTo>
                  <a:cubicBezTo>
                    <a:pt x="4385" y="231"/>
                    <a:pt x="3712" y="0"/>
                    <a:pt x="3055"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86" name="Google Shape;186;p14"/>
            <p:cNvSpPr/>
            <p:nvPr/>
          </p:nvSpPr>
          <p:spPr>
            <a:xfrm>
              <a:off x="65507275" y="2262038"/>
              <a:ext cx="158350" cy="146750"/>
            </a:xfrm>
            <a:custGeom>
              <a:avLst/>
              <a:gdLst/>
              <a:ahLst/>
              <a:cxnLst/>
              <a:rect l="l" t="t" r="r" b="b"/>
              <a:pathLst>
                <a:path w="6334" h="5870" extrusionOk="0">
                  <a:moveTo>
                    <a:pt x="3413" y="754"/>
                  </a:moveTo>
                  <a:cubicBezTo>
                    <a:pt x="4045" y="754"/>
                    <a:pt x="4699" y="973"/>
                    <a:pt x="5226" y="1499"/>
                  </a:cubicBezTo>
                  <a:cubicBezTo>
                    <a:pt x="5257" y="1562"/>
                    <a:pt x="5321" y="1594"/>
                    <a:pt x="5416" y="1594"/>
                  </a:cubicBezTo>
                  <a:cubicBezTo>
                    <a:pt x="5764" y="2734"/>
                    <a:pt x="5574" y="4317"/>
                    <a:pt x="4212" y="5046"/>
                  </a:cubicBezTo>
                  <a:cubicBezTo>
                    <a:pt x="3935" y="5175"/>
                    <a:pt x="3647" y="5240"/>
                    <a:pt x="3361" y="5240"/>
                  </a:cubicBezTo>
                  <a:cubicBezTo>
                    <a:pt x="3157" y="5240"/>
                    <a:pt x="2953" y="5207"/>
                    <a:pt x="2755" y="5141"/>
                  </a:cubicBezTo>
                  <a:cubicBezTo>
                    <a:pt x="2122" y="4951"/>
                    <a:pt x="1584" y="4444"/>
                    <a:pt x="1299" y="3842"/>
                  </a:cubicBezTo>
                  <a:cubicBezTo>
                    <a:pt x="792" y="2829"/>
                    <a:pt x="1014" y="1816"/>
                    <a:pt x="1837" y="1246"/>
                  </a:cubicBezTo>
                  <a:cubicBezTo>
                    <a:pt x="2263" y="941"/>
                    <a:pt x="2828" y="754"/>
                    <a:pt x="3413" y="754"/>
                  </a:cubicBezTo>
                  <a:close/>
                  <a:moveTo>
                    <a:pt x="3341" y="0"/>
                  </a:moveTo>
                  <a:cubicBezTo>
                    <a:pt x="2782" y="0"/>
                    <a:pt x="2230" y="137"/>
                    <a:pt x="1774" y="390"/>
                  </a:cubicBezTo>
                  <a:cubicBezTo>
                    <a:pt x="475" y="1119"/>
                    <a:pt x="0" y="2734"/>
                    <a:pt x="697" y="4127"/>
                  </a:cubicBezTo>
                  <a:cubicBezTo>
                    <a:pt x="824" y="4317"/>
                    <a:pt x="950" y="4571"/>
                    <a:pt x="1109" y="4729"/>
                  </a:cubicBezTo>
                  <a:cubicBezTo>
                    <a:pt x="1648" y="5386"/>
                    <a:pt x="2484" y="5869"/>
                    <a:pt x="3383" y="5869"/>
                  </a:cubicBezTo>
                  <a:cubicBezTo>
                    <a:pt x="3697" y="5869"/>
                    <a:pt x="4019" y="5810"/>
                    <a:pt x="4339" y="5679"/>
                  </a:cubicBezTo>
                  <a:cubicBezTo>
                    <a:pt x="5131" y="5363"/>
                    <a:pt x="5859" y="4507"/>
                    <a:pt x="6112" y="3557"/>
                  </a:cubicBezTo>
                  <a:cubicBezTo>
                    <a:pt x="6334" y="2766"/>
                    <a:pt x="6207" y="2037"/>
                    <a:pt x="5764" y="1436"/>
                  </a:cubicBezTo>
                  <a:cubicBezTo>
                    <a:pt x="5764" y="1404"/>
                    <a:pt x="5732" y="1404"/>
                    <a:pt x="5732" y="1404"/>
                  </a:cubicBezTo>
                  <a:cubicBezTo>
                    <a:pt x="5764" y="1309"/>
                    <a:pt x="5764" y="1182"/>
                    <a:pt x="5669" y="1119"/>
                  </a:cubicBezTo>
                  <a:cubicBezTo>
                    <a:pt x="5637" y="1087"/>
                    <a:pt x="5606" y="1024"/>
                    <a:pt x="5606" y="992"/>
                  </a:cubicBezTo>
                  <a:cubicBezTo>
                    <a:pt x="5036" y="308"/>
                    <a:pt x="4181" y="0"/>
                    <a:pt x="334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87" name="Google Shape;187;p14"/>
            <p:cNvSpPr/>
            <p:nvPr/>
          </p:nvSpPr>
          <p:spPr>
            <a:xfrm>
              <a:off x="65576150" y="2302188"/>
              <a:ext cx="51475" cy="31375"/>
            </a:xfrm>
            <a:custGeom>
              <a:avLst/>
              <a:gdLst/>
              <a:ahLst/>
              <a:cxnLst/>
              <a:rect l="l" t="t" r="r" b="b"/>
              <a:pathLst>
                <a:path w="2059" h="1255" extrusionOk="0">
                  <a:moveTo>
                    <a:pt x="772" y="1"/>
                  </a:moveTo>
                  <a:cubicBezTo>
                    <a:pt x="537" y="1"/>
                    <a:pt x="303" y="64"/>
                    <a:pt x="95" y="210"/>
                  </a:cubicBezTo>
                  <a:cubicBezTo>
                    <a:pt x="0" y="305"/>
                    <a:pt x="0" y="368"/>
                    <a:pt x="32" y="463"/>
                  </a:cubicBezTo>
                  <a:lnTo>
                    <a:pt x="32" y="495"/>
                  </a:lnTo>
                  <a:cubicBezTo>
                    <a:pt x="78" y="541"/>
                    <a:pt x="125" y="570"/>
                    <a:pt x="184" y="570"/>
                  </a:cubicBezTo>
                  <a:cubicBezTo>
                    <a:pt x="205" y="570"/>
                    <a:pt x="228" y="566"/>
                    <a:pt x="254" y="558"/>
                  </a:cubicBezTo>
                  <a:cubicBezTo>
                    <a:pt x="380" y="495"/>
                    <a:pt x="523" y="463"/>
                    <a:pt x="665" y="463"/>
                  </a:cubicBezTo>
                  <a:cubicBezTo>
                    <a:pt x="808" y="463"/>
                    <a:pt x="950" y="495"/>
                    <a:pt x="1077" y="558"/>
                  </a:cubicBezTo>
                  <a:cubicBezTo>
                    <a:pt x="1299" y="653"/>
                    <a:pt x="1521" y="875"/>
                    <a:pt x="1584" y="1096"/>
                  </a:cubicBezTo>
                  <a:cubicBezTo>
                    <a:pt x="1616" y="1223"/>
                    <a:pt x="1774" y="1255"/>
                    <a:pt x="1869" y="1255"/>
                  </a:cubicBezTo>
                  <a:cubicBezTo>
                    <a:pt x="1901" y="1255"/>
                    <a:pt x="1901" y="1255"/>
                    <a:pt x="1932" y="1223"/>
                  </a:cubicBezTo>
                  <a:cubicBezTo>
                    <a:pt x="2027" y="1096"/>
                    <a:pt x="2059" y="1001"/>
                    <a:pt x="2027" y="938"/>
                  </a:cubicBezTo>
                  <a:cubicBezTo>
                    <a:pt x="1901" y="526"/>
                    <a:pt x="1552" y="210"/>
                    <a:pt x="1140" y="51"/>
                  </a:cubicBezTo>
                  <a:cubicBezTo>
                    <a:pt x="1020" y="18"/>
                    <a:pt x="896" y="1"/>
                    <a:pt x="77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88" name="Google Shape;188;p14"/>
            <p:cNvSpPr/>
            <p:nvPr/>
          </p:nvSpPr>
          <p:spPr>
            <a:xfrm>
              <a:off x="65226200" y="2102288"/>
              <a:ext cx="213800" cy="194800"/>
            </a:xfrm>
            <a:custGeom>
              <a:avLst/>
              <a:gdLst/>
              <a:ahLst/>
              <a:cxnLst/>
              <a:rect l="l" t="t" r="r" b="b"/>
              <a:pathLst>
                <a:path w="8552" h="7792" extrusionOk="0">
                  <a:moveTo>
                    <a:pt x="3956" y="688"/>
                  </a:moveTo>
                  <a:cubicBezTo>
                    <a:pt x="5189" y="688"/>
                    <a:pt x="6389" y="1188"/>
                    <a:pt x="7126" y="2347"/>
                  </a:cubicBezTo>
                  <a:cubicBezTo>
                    <a:pt x="8013" y="3899"/>
                    <a:pt x="7158" y="5799"/>
                    <a:pt x="5701" y="6685"/>
                  </a:cubicBezTo>
                  <a:cubicBezTo>
                    <a:pt x="5106" y="7037"/>
                    <a:pt x="4536" y="7191"/>
                    <a:pt x="4013" y="7191"/>
                  </a:cubicBezTo>
                  <a:cubicBezTo>
                    <a:pt x="1474" y="7191"/>
                    <a:pt x="21" y="3571"/>
                    <a:pt x="1964" y="1365"/>
                  </a:cubicBezTo>
                  <a:cubicBezTo>
                    <a:pt x="2059" y="1302"/>
                    <a:pt x="2059" y="1175"/>
                    <a:pt x="2059" y="1048"/>
                  </a:cubicBezTo>
                  <a:lnTo>
                    <a:pt x="2122" y="1048"/>
                  </a:lnTo>
                  <a:cubicBezTo>
                    <a:pt x="2706" y="815"/>
                    <a:pt x="3335" y="688"/>
                    <a:pt x="3956" y="688"/>
                  </a:cubicBezTo>
                  <a:close/>
                  <a:moveTo>
                    <a:pt x="4023" y="1"/>
                  </a:moveTo>
                  <a:cubicBezTo>
                    <a:pt x="3235" y="1"/>
                    <a:pt x="2524" y="245"/>
                    <a:pt x="1964" y="732"/>
                  </a:cubicBezTo>
                  <a:cubicBezTo>
                    <a:pt x="1932" y="763"/>
                    <a:pt x="1932" y="763"/>
                    <a:pt x="1932" y="827"/>
                  </a:cubicBezTo>
                  <a:cubicBezTo>
                    <a:pt x="1880" y="801"/>
                    <a:pt x="1828" y="785"/>
                    <a:pt x="1777" y="785"/>
                  </a:cubicBezTo>
                  <a:cubicBezTo>
                    <a:pt x="1706" y="785"/>
                    <a:pt x="1640" y="816"/>
                    <a:pt x="1584" y="890"/>
                  </a:cubicBezTo>
                  <a:cubicBezTo>
                    <a:pt x="1521" y="922"/>
                    <a:pt x="1489" y="985"/>
                    <a:pt x="1426" y="1017"/>
                  </a:cubicBezTo>
                  <a:cubicBezTo>
                    <a:pt x="1" y="2410"/>
                    <a:pt x="64" y="4659"/>
                    <a:pt x="1014" y="6147"/>
                  </a:cubicBezTo>
                  <a:cubicBezTo>
                    <a:pt x="1697" y="7211"/>
                    <a:pt x="2825" y="7792"/>
                    <a:pt x="4011" y="7792"/>
                  </a:cubicBezTo>
                  <a:cubicBezTo>
                    <a:pt x="4696" y="7792"/>
                    <a:pt x="5400" y="7598"/>
                    <a:pt x="6049" y="7192"/>
                  </a:cubicBezTo>
                  <a:cubicBezTo>
                    <a:pt x="6334" y="7034"/>
                    <a:pt x="6556" y="6844"/>
                    <a:pt x="6810" y="6590"/>
                  </a:cubicBezTo>
                  <a:cubicBezTo>
                    <a:pt x="7950" y="5514"/>
                    <a:pt x="8551" y="3772"/>
                    <a:pt x="7760" y="2252"/>
                  </a:cubicBezTo>
                  <a:cubicBezTo>
                    <a:pt x="7190" y="1175"/>
                    <a:pt x="6018" y="288"/>
                    <a:pt x="4751" y="67"/>
                  </a:cubicBezTo>
                  <a:cubicBezTo>
                    <a:pt x="4503" y="23"/>
                    <a:pt x="4259" y="1"/>
                    <a:pt x="402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89" name="Google Shape;189;p14"/>
            <p:cNvSpPr/>
            <p:nvPr/>
          </p:nvSpPr>
          <p:spPr>
            <a:xfrm>
              <a:off x="65274500" y="2140563"/>
              <a:ext cx="44350" cy="78200"/>
            </a:xfrm>
            <a:custGeom>
              <a:avLst/>
              <a:gdLst/>
              <a:ahLst/>
              <a:cxnLst/>
              <a:rect l="l" t="t" r="r" b="b"/>
              <a:pathLst>
                <a:path w="1774" h="3128" extrusionOk="0">
                  <a:moveTo>
                    <a:pt x="1517" y="0"/>
                  </a:moveTo>
                  <a:cubicBezTo>
                    <a:pt x="1473" y="0"/>
                    <a:pt x="1426" y="8"/>
                    <a:pt x="1394" y="24"/>
                  </a:cubicBezTo>
                  <a:cubicBezTo>
                    <a:pt x="792" y="277"/>
                    <a:pt x="317" y="816"/>
                    <a:pt x="159" y="1481"/>
                  </a:cubicBezTo>
                  <a:cubicBezTo>
                    <a:pt x="0" y="2051"/>
                    <a:pt x="95" y="2621"/>
                    <a:pt x="507" y="3064"/>
                  </a:cubicBezTo>
                  <a:cubicBezTo>
                    <a:pt x="539" y="3096"/>
                    <a:pt x="571" y="3128"/>
                    <a:pt x="634" y="3128"/>
                  </a:cubicBezTo>
                  <a:cubicBezTo>
                    <a:pt x="792" y="3128"/>
                    <a:pt x="951" y="2969"/>
                    <a:pt x="824" y="2811"/>
                  </a:cubicBezTo>
                  <a:cubicBezTo>
                    <a:pt x="381" y="2019"/>
                    <a:pt x="666" y="879"/>
                    <a:pt x="1521" y="499"/>
                  </a:cubicBezTo>
                  <a:cubicBezTo>
                    <a:pt x="1774" y="436"/>
                    <a:pt x="1742" y="151"/>
                    <a:pt x="1616" y="24"/>
                  </a:cubicBezTo>
                  <a:cubicBezTo>
                    <a:pt x="1600" y="8"/>
                    <a:pt x="1560" y="0"/>
                    <a:pt x="151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90" name="Google Shape;190;p14"/>
            <p:cNvSpPr/>
            <p:nvPr/>
          </p:nvSpPr>
          <p:spPr>
            <a:xfrm>
              <a:off x="65226575" y="2118788"/>
              <a:ext cx="199950" cy="163300"/>
            </a:xfrm>
            <a:custGeom>
              <a:avLst/>
              <a:gdLst/>
              <a:ahLst/>
              <a:cxnLst/>
              <a:rect l="l" t="t" r="r" b="b"/>
              <a:pathLst>
                <a:path w="7998" h="6532" extrusionOk="0">
                  <a:moveTo>
                    <a:pt x="3394" y="850"/>
                  </a:moveTo>
                  <a:cubicBezTo>
                    <a:pt x="3459" y="850"/>
                    <a:pt x="3519" y="873"/>
                    <a:pt x="3564" y="895"/>
                  </a:cubicBezTo>
                  <a:cubicBezTo>
                    <a:pt x="3691" y="1022"/>
                    <a:pt x="3691" y="1307"/>
                    <a:pt x="3501" y="1370"/>
                  </a:cubicBezTo>
                  <a:cubicBezTo>
                    <a:pt x="2583" y="1750"/>
                    <a:pt x="2298" y="2890"/>
                    <a:pt x="2773" y="3682"/>
                  </a:cubicBezTo>
                  <a:cubicBezTo>
                    <a:pt x="2859" y="3856"/>
                    <a:pt x="2761" y="4003"/>
                    <a:pt x="2623" y="4003"/>
                  </a:cubicBezTo>
                  <a:cubicBezTo>
                    <a:pt x="2610" y="4003"/>
                    <a:pt x="2596" y="4001"/>
                    <a:pt x="2583" y="3999"/>
                  </a:cubicBezTo>
                  <a:cubicBezTo>
                    <a:pt x="2551" y="3999"/>
                    <a:pt x="2456" y="3967"/>
                    <a:pt x="2424" y="3935"/>
                  </a:cubicBezTo>
                  <a:cubicBezTo>
                    <a:pt x="1506" y="2922"/>
                    <a:pt x="2107" y="1338"/>
                    <a:pt x="3311" y="863"/>
                  </a:cubicBezTo>
                  <a:cubicBezTo>
                    <a:pt x="3339" y="854"/>
                    <a:pt x="3367" y="850"/>
                    <a:pt x="3394" y="850"/>
                  </a:cubicBezTo>
                  <a:close/>
                  <a:moveTo>
                    <a:pt x="3900" y="0"/>
                  </a:moveTo>
                  <a:cubicBezTo>
                    <a:pt x="3285" y="0"/>
                    <a:pt x="2659" y="134"/>
                    <a:pt x="2076" y="388"/>
                  </a:cubicBezTo>
                  <a:lnTo>
                    <a:pt x="1981" y="388"/>
                  </a:lnTo>
                  <a:cubicBezTo>
                    <a:pt x="2044" y="515"/>
                    <a:pt x="1981" y="642"/>
                    <a:pt x="1917" y="705"/>
                  </a:cubicBezTo>
                  <a:cubicBezTo>
                    <a:pt x="1" y="2911"/>
                    <a:pt x="1415" y="6531"/>
                    <a:pt x="3939" y="6531"/>
                  </a:cubicBezTo>
                  <a:cubicBezTo>
                    <a:pt x="4460" y="6531"/>
                    <a:pt x="5027" y="6377"/>
                    <a:pt x="5623" y="6025"/>
                  </a:cubicBezTo>
                  <a:cubicBezTo>
                    <a:pt x="7111" y="5139"/>
                    <a:pt x="7998" y="3239"/>
                    <a:pt x="7016" y="1687"/>
                  </a:cubicBezTo>
                  <a:cubicBezTo>
                    <a:pt x="6300" y="528"/>
                    <a:pt x="5121" y="0"/>
                    <a:pt x="3900"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91" name="Google Shape;191;p14"/>
            <p:cNvSpPr/>
            <p:nvPr/>
          </p:nvSpPr>
          <p:spPr>
            <a:xfrm>
              <a:off x="71306675" y="2540913"/>
              <a:ext cx="212975" cy="194800"/>
            </a:xfrm>
            <a:custGeom>
              <a:avLst/>
              <a:gdLst/>
              <a:ahLst/>
              <a:cxnLst/>
              <a:rect l="l" t="t" r="r" b="b"/>
              <a:pathLst>
                <a:path w="8519" h="7792" extrusionOk="0">
                  <a:moveTo>
                    <a:pt x="3955" y="674"/>
                  </a:moveTo>
                  <a:cubicBezTo>
                    <a:pt x="5189" y="674"/>
                    <a:pt x="6388" y="1188"/>
                    <a:pt x="7126" y="2346"/>
                  </a:cubicBezTo>
                  <a:cubicBezTo>
                    <a:pt x="8012" y="3898"/>
                    <a:pt x="7157" y="5798"/>
                    <a:pt x="5701" y="6653"/>
                  </a:cubicBezTo>
                  <a:cubicBezTo>
                    <a:pt x="5102" y="7007"/>
                    <a:pt x="4530" y="7162"/>
                    <a:pt x="4004" y="7162"/>
                  </a:cubicBezTo>
                  <a:cubicBezTo>
                    <a:pt x="1471" y="7162"/>
                    <a:pt x="23" y="3568"/>
                    <a:pt x="1964" y="1365"/>
                  </a:cubicBezTo>
                  <a:cubicBezTo>
                    <a:pt x="2059" y="1301"/>
                    <a:pt x="2059" y="1175"/>
                    <a:pt x="2059" y="1048"/>
                  </a:cubicBezTo>
                  <a:lnTo>
                    <a:pt x="2122" y="1048"/>
                  </a:lnTo>
                  <a:cubicBezTo>
                    <a:pt x="2705" y="804"/>
                    <a:pt x="3335" y="674"/>
                    <a:pt x="3955" y="674"/>
                  </a:cubicBezTo>
                  <a:close/>
                  <a:moveTo>
                    <a:pt x="4022" y="0"/>
                  </a:moveTo>
                  <a:cubicBezTo>
                    <a:pt x="3234" y="0"/>
                    <a:pt x="2524" y="244"/>
                    <a:pt x="1964" y="731"/>
                  </a:cubicBezTo>
                  <a:cubicBezTo>
                    <a:pt x="1932" y="763"/>
                    <a:pt x="1932" y="763"/>
                    <a:pt x="1932" y="795"/>
                  </a:cubicBezTo>
                  <a:cubicBezTo>
                    <a:pt x="1890" y="784"/>
                    <a:pt x="1847" y="777"/>
                    <a:pt x="1806" y="777"/>
                  </a:cubicBezTo>
                  <a:cubicBezTo>
                    <a:pt x="1724" y="777"/>
                    <a:pt x="1647" y="805"/>
                    <a:pt x="1584" y="890"/>
                  </a:cubicBezTo>
                  <a:cubicBezTo>
                    <a:pt x="1520" y="921"/>
                    <a:pt x="1489" y="953"/>
                    <a:pt x="1425" y="1016"/>
                  </a:cubicBezTo>
                  <a:cubicBezTo>
                    <a:pt x="0" y="2378"/>
                    <a:pt x="63" y="4658"/>
                    <a:pt x="1014" y="6147"/>
                  </a:cubicBezTo>
                  <a:cubicBezTo>
                    <a:pt x="1696" y="7211"/>
                    <a:pt x="2824" y="7791"/>
                    <a:pt x="4010" y="7791"/>
                  </a:cubicBezTo>
                  <a:cubicBezTo>
                    <a:pt x="4695" y="7791"/>
                    <a:pt x="5400" y="7598"/>
                    <a:pt x="6049" y="7192"/>
                  </a:cubicBezTo>
                  <a:cubicBezTo>
                    <a:pt x="6334" y="7033"/>
                    <a:pt x="6556" y="6843"/>
                    <a:pt x="6809" y="6590"/>
                  </a:cubicBezTo>
                  <a:cubicBezTo>
                    <a:pt x="7949" y="5513"/>
                    <a:pt x="8519" y="3772"/>
                    <a:pt x="7727" y="2251"/>
                  </a:cubicBezTo>
                  <a:cubicBezTo>
                    <a:pt x="7189" y="1175"/>
                    <a:pt x="6049" y="288"/>
                    <a:pt x="4750" y="66"/>
                  </a:cubicBezTo>
                  <a:cubicBezTo>
                    <a:pt x="4502" y="22"/>
                    <a:pt x="4259" y="0"/>
                    <a:pt x="402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92" name="Google Shape;192;p14"/>
            <p:cNvSpPr/>
            <p:nvPr/>
          </p:nvSpPr>
          <p:spPr>
            <a:xfrm>
              <a:off x="71354950" y="2579413"/>
              <a:ext cx="44375" cy="77975"/>
            </a:xfrm>
            <a:custGeom>
              <a:avLst/>
              <a:gdLst/>
              <a:ahLst/>
              <a:cxnLst/>
              <a:rect l="l" t="t" r="r" b="b"/>
              <a:pathLst>
                <a:path w="1775" h="3119" extrusionOk="0">
                  <a:moveTo>
                    <a:pt x="1487" y="1"/>
                  </a:moveTo>
                  <a:cubicBezTo>
                    <a:pt x="1458" y="1"/>
                    <a:pt x="1426" y="4"/>
                    <a:pt x="1394" y="15"/>
                  </a:cubicBezTo>
                  <a:cubicBezTo>
                    <a:pt x="793" y="268"/>
                    <a:pt x="318" y="806"/>
                    <a:pt x="159" y="1440"/>
                  </a:cubicBezTo>
                  <a:cubicBezTo>
                    <a:pt x="1" y="2042"/>
                    <a:pt x="128" y="2580"/>
                    <a:pt x="508" y="3023"/>
                  </a:cubicBezTo>
                  <a:cubicBezTo>
                    <a:pt x="539" y="3087"/>
                    <a:pt x="571" y="3118"/>
                    <a:pt x="634" y="3118"/>
                  </a:cubicBezTo>
                  <a:cubicBezTo>
                    <a:pt x="793" y="3118"/>
                    <a:pt x="951" y="2960"/>
                    <a:pt x="824" y="2802"/>
                  </a:cubicBezTo>
                  <a:cubicBezTo>
                    <a:pt x="381" y="2010"/>
                    <a:pt x="666" y="838"/>
                    <a:pt x="1553" y="490"/>
                  </a:cubicBezTo>
                  <a:cubicBezTo>
                    <a:pt x="1774" y="426"/>
                    <a:pt x="1743" y="141"/>
                    <a:pt x="1616" y="15"/>
                  </a:cubicBezTo>
                  <a:cubicBezTo>
                    <a:pt x="1595" y="15"/>
                    <a:pt x="1546" y="1"/>
                    <a:pt x="148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193" name="Google Shape;193;p14"/>
            <p:cNvSpPr/>
            <p:nvPr/>
          </p:nvSpPr>
          <p:spPr>
            <a:xfrm>
              <a:off x="71307150" y="2557388"/>
              <a:ext cx="199850" cy="162850"/>
            </a:xfrm>
            <a:custGeom>
              <a:avLst/>
              <a:gdLst/>
              <a:ahLst/>
              <a:cxnLst/>
              <a:rect l="l" t="t" r="r" b="b"/>
              <a:pathLst>
                <a:path w="7994" h="6514" extrusionOk="0">
                  <a:moveTo>
                    <a:pt x="3389" y="851"/>
                  </a:moveTo>
                  <a:cubicBezTo>
                    <a:pt x="3454" y="851"/>
                    <a:pt x="3515" y="873"/>
                    <a:pt x="3560" y="896"/>
                  </a:cubicBezTo>
                  <a:cubicBezTo>
                    <a:pt x="3686" y="1022"/>
                    <a:pt x="3686" y="1307"/>
                    <a:pt x="3496" y="1371"/>
                  </a:cubicBezTo>
                  <a:cubicBezTo>
                    <a:pt x="2578" y="1719"/>
                    <a:pt x="2293" y="2891"/>
                    <a:pt x="2768" y="3683"/>
                  </a:cubicBezTo>
                  <a:cubicBezTo>
                    <a:pt x="2855" y="3856"/>
                    <a:pt x="2757" y="4003"/>
                    <a:pt x="2618" y="4003"/>
                  </a:cubicBezTo>
                  <a:cubicBezTo>
                    <a:pt x="2605" y="4003"/>
                    <a:pt x="2592" y="4002"/>
                    <a:pt x="2578" y="3999"/>
                  </a:cubicBezTo>
                  <a:cubicBezTo>
                    <a:pt x="2546" y="3999"/>
                    <a:pt x="2451" y="3968"/>
                    <a:pt x="2420" y="3904"/>
                  </a:cubicBezTo>
                  <a:cubicBezTo>
                    <a:pt x="1501" y="2923"/>
                    <a:pt x="2103" y="1339"/>
                    <a:pt x="3306" y="864"/>
                  </a:cubicBezTo>
                  <a:cubicBezTo>
                    <a:pt x="3334" y="855"/>
                    <a:pt x="3362" y="851"/>
                    <a:pt x="3389" y="851"/>
                  </a:cubicBezTo>
                  <a:close/>
                  <a:moveTo>
                    <a:pt x="3895" y="1"/>
                  </a:moveTo>
                  <a:cubicBezTo>
                    <a:pt x="3280" y="1"/>
                    <a:pt x="2654" y="135"/>
                    <a:pt x="2071" y="389"/>
                  </a:cubicBezTo>
                  <a:lnTo>
                    <a:pt x="1976" y="389"/>
                  </a:lnTo>
                  <a:cubicBezTo>
                    <a:pt x="2040" y="516"/>
                    <a:pt x="1976" y="642"/>
                    <a:pt x="1913" y="706"/>
                  </a:cubicBezTo>
                  <a:cubicBezTo>
                    <a:pt x="1" y="2906"/>
                    <a:pt x="1403" y="6514"/>
                    <a:pt x="3916" y="6514"/>
                  </a:cubicBezTo>
                  <a:cubicBezTo>
                    <a:pt x="4442" y="6514"/>
                    <a:pt x="5016" y="6356"/>
                    <a:pt x="5618" y="5994"/>
                  </a:cubicBezTo>
                  <a:cubicBezTo>
                    <a:pt x="7107" y="5139"/>
                    <a:pt x="7993" y="3239"/>
                    <a:pt x="7012" y="1687"/>
                  </a:cubicBezTo>
                  <a:cubicBezTo>
                    <a:pt x="6295" y="529"/>
                    <a:pt x="5117" y="1"/>
                    <a:pt x="389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20888064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4"/>
        <p:cNvGrpSpPr/>
        <p:nvPr/>
      </p:nvGrpSpPr>
      <p:grpSpPr>
        <a:xfrm>
          <a:off x="0" y="0"/>
          <a:ext cx="0" cy="0"/>
          <a:chOff x="0" y="0"/>
          <a:chExt cx="0" cy="0"/>
        </a:xfrm>
      </p:grpSpPr>
      <p:sp>
        <p:nvSpPr>
          <p:cNvPr id="195" name="Google Shape;195;p15"/>
          <p:cNvSpPr txBox="1">
            <a:spLocks noGrp="1"/>
          </p:cNvSpPr>
          <p:nvPr>
            <p:ph type="title"/>
          </p:nvPr>
        </p:nvSpPr>
        <p:spPr>
          <a:xfrm>
            <a:off x="6850641" y="3645524"/>
            <a:ext cx="4510000" cy="671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solidFill>
                  <a:schemeClr val="dk2"/>
                </a:solidFill>
              </a:defRPr>
            </a:lvl1pPr>
            <a:lvl2pPr lvl="1" algn="r" rtl="0">
              <a:spcBef>
                <a:spcPts val="0"/>
              </a:spcBef>
              <a:spcAft>
                <a:spcPts val="0"/>
              </a:spcAft>
              <a:buNone/>
              <a:defRPr>
                <a:solidFill>
                  <a:schemeClr val="dk2"/>
                </a:solidFill>
              </a:defRPr>
            </a:lvl2pPr>
            <a:lvl3pPr lvl="2" algn="r" rtl="0">
              <a:spcBef>
                <a:spcPts val="0"/>
              </a:spcBef>
              <a:spcAft>
                <a:spcPts val="0"/>
              </a:spcAft>
              <a:buNone/>
              <a:defRPr>
                <a:solidFill>
                  <a:schemeClr val="dk2"/>
                </a:solidFill>
              </a:defRPr>
            </a:lvl3pPr>
            <a:lvl4pPr lvl="3" algn="r" rtl="0">
              <a:spcBef>
                <a:spcPts val="0"/>
              </a:spcBef>
              <a:spcAft>
                <a:spcPts val="0"/>
              </a:spcAft>
              <a:buNone/>
              <a:defRPr>
                <a:solidFill>
                  <a:schemeClr val="dk2"/>
                </a:solidFill>
              </a:defRPr>
            </a:lvl4pPr>
            <a:lvl5pPr lvl="4" algn="r" rtl="0">
              <a:spcBef>
                <a:spcPts val="0"/>
              </a:spcBef>
              <a:spcAft>
                <a:spcPts val="0"/>
              </a:spcAft>
              <a:buNone/>
              <a:defRPr>
                <a:solidFill>
                  <a:schemeClr val="dk2"/>
                </a:solidFill>
              </a:defRPr>
            </a:lvl5pPr>
            <a:lvl6pPr lvl="5" algn="r" rtl="0">
              <a:spcBef>
                <a:spcPts val="0"/>
              </a:spcBef>
              <a:spcAft>
                <a:spcPts val="0"/>
              </a:spcAft>
              <a:buNone/>
              <a:defRPr>
                <a:solidFill>
                  <a:schemeClr val="dk2"/>
                </a:solidFill>
              </a:defRPr>
            </a:lvl6pPr>
            <a:lvl7pPr lvl="6" algn="r" rtl="0">
              <a:spcBef>
                <a:spcPts val="0"/>
              </a:spcBef>
              <a:spcAft>
                <a:spcPts val="0"/>
              </a:spcAft>
              <a:buNone/>
              <a:defRPr>
                <a:solidFill>
                  <a:schemeClr val="dk2"/>
                </a:solidFill>
              </a:defRPr>
            </a:lvl7pPr>
            <a:lvl8pPr lvl="7" algn="r" rtl="0">
              <a:spcBef>
                <a:spcPts val="0"/>
              </a:spcBef>
              <a:spcAft>
                <a:spcPts val="0"/>
              </a:spcAft>
              <a:buNone/>
              <a:defRPr>
                <a:solidFill>
                  <a:schemeClr val="dk2"/>
                </a:solidFill>
              </a:defRPr>
            </a:lvl8pPr>
            <a:lvl9pPr lvl="8" algn="r" rtl="0">
              <a:spcBef>
                <a:spcPts val="0"/>
              </a:spcBef>
              <a:spcAft>
                <a:spcPts val="0"/>
              </a:spcAft>
              <a:buNone/>
              <a:defRPr>
                <a:solidFill>
                  <a:schemeClr val="dk2"/>
                </a:solidFill>
              </a:defRPr>
            </a:lvl9pPr>
          </a:lstStyle>
          <a:p>
            <a:endParaRPr/>
          </a:p>
        </p:txBody>
      </p:sp>
      <p:sp>
        <p:nvSpPr>
          <p:cNvPr id="196" name="Google Shape;196;p15"/>
          <p:cNvSpPr txBox="1">
            <a:spLocks noGrp="1"/>
          </p:cNvSpPr>
          <p:nvPr>
            <p:ph type="subTitle" idx="1"/>
          </p:nvPr>
        </p:nvSpPr>
        <p:spPr>
          <a:xfrm>
            <a:off x="3945767" y="1656091"/>
            <a:ext cx="7721200" cy="2045600"/>
          </a:xfrm>
          <a:prstGeom prst="rect">
            <a:avLst/>
          </a:prstGeom>
          <a:noFill/>
        </p:spPr>
        <p:txBody>
          <a:bodyPr spcFirstLastPara="1" wrap="square" lIns="91425" tIns="91425" rIns="91425" bIns="91425" anchor="ctr" anchorCtr="0">
            <a:noAutofit/>
          </a:bodyPr>
          <a:lstStyle>
            <a:lvl1pPr marR="304792" lvl="0" algn="r" rtl="0">
              <a:lnSpc>
                <a:spcPct val="100000"/>
              </a:lnSpc>
              <a:spcBef>
                <a:spcPts val="1333"/>
              </a:spcBef>
              <a:spcAft>
                <a:spcPts val="0"/>
              </a:spcAft>
              <a:buClr>
                <a:schemeClr val="dk1"/>
              </a:buClr>
              <a:buSzPts val="1400"/>
              <a:buNone/>
              <a:defRPr sz="3333">
                <a:solidFill>
                  <a:schemeClr val="lt2"/>
                </a:solidFill>
                <a:latin typeface="Lato" panose="020F0502020204030203"/>
                <a:ea typeface="Lato" panose="020F0502020204030203"/>
                <a:cs typeface="Lato" panose="020F0502020204030203"/>
                <a:sym typeface="Lato" panose="020F0502020204030203"/>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79512456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hree Columns">
  <p:cSld name="Three Columns">
    <p:spTree>
      <p:nvGrpSpPr>
        <p:cNvPr id="1" name="Shape 197"/>
        <p:cNvGrpSpPr/>
        <p:nvPr/>
      </p:nvGrpSpPr>
      <p:grpSpPr>
        <a:xfrm>
          <a:off x="0" y="0"/>
          <a:ext cx="0" cy="0"/>
          <a:chOff x="0" y="0"/>
          <a:chExt cx="0" cy="0"/>
        </a:xfrm>
      </p:grpSpPr>
      <p:sp>
        <p:nvSpPr>
          <p:cNvPr id="198" name="Google Shape;198;p16"/>
          <p:cNvSpPr txBox="1">
            <a:spLocks noGrp="1"/>
          </p:cNvSpPr>
          <p:nvPr>
            <p:ph type="title"/>
          </p:nvPr>
        </p:nvSpPr>
        <p:spPr>
          <a:xfrm>
            <a:off x="827633" y="740367"/>
            <a:ext cx="105404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5"/>
              </a:buClr>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16"/>
          <p:cNvSpPr txBox="1">
            <a:spLocks noGrp="1"/>
          </p:cNvSpPr>
          <p:nvPr>
            <p:ph type="title" idx="2"/>
          </p:nvPr>
        </p:nvSpPr>
        <p:spPr>
          <a:xfrm>
            <a:off x="947933" y="4388887"/>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0" name="Google Shape;200;p16"/>
          <p:cNvSpPr txBox="1">
            <a:spLocks noGrp="1"/>
          </p:cNvSpPr>
          <p:nvPr>
            <p:ph type="subTitle" idx="1"/>
          </p:nvPr>
        </p:nvSpPr>
        <p:spPr>
          <a:xfrm>
            <a:off x="1034933" y="4987600"/>
            <a:ext cx="2920400" cy="11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1" name="Google Shape;201;p16"/>
          <p:cNvSpPr txBox="1">
            <a:spLocks noGrp="1"/>
          </p:cNvSpPr>
          <p:nvPr>
            <p:ph type="title" idx="3"/>
          </p:nvPr>
        </p:nvSpPr>
        <p:spPr>
          <a:xfrm>
            <a:off x="8153319" y="4388877"/>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2" name="Google Shape;202;p16"/>
          <p:cNvSpPr txBox="1">
            <a:spLocks noGrp="1"/>
          </p:cNvSpPr>
          <p:nvPr>
            <p:ph type="subTitle" idx="4"/>
          </p:nvPr>
        </p:nvSpPr>
        <p:spPr>
          <a:xfrm>
            <a:off x="8240333" y="4987600"/>
            <a:ext cx="2920400" cy="11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3" name="Google Shape;203;p16"/>
          <p:cNvSpPr txBox="1">
            <a:spLocks noGrp="1"/>
          </p:cNvSpPr>
          <p:nvPr>
            <p:ph type="title" idx="5"/>
          </p:nvPr>
        </p:nvSpPr>
        <p:spPr>
          <a:xfrm>
            <a:off x="4550211" y="4388900"/>
            <a:ext cx="3094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04" name="Google Shape;204;p16"/>
          <p:cNvSpPr txBox="1">
            <a:spLocks noGrp="1"/>
          </p:cNvSpPr>
          <p:nvPr>
            <p:ph type="subTitle" idx="6"/>
          </p:nvPr>
        </p:nvSpPr>
        <p:spPr>
          <a:xfrm>
            <a:off x="4635088" y="4987600"/>
            <a:ext cx="2920400" cy="11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221717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ree Columns 1">
  <p:cSld name="Three Columns 1">
    <p:spTree>
      <p:nvGrpSpPr>
        <p:cNvPr id="1" name="Shape 205"/>
        <p:cNvGrpSpPr/>
        <p:nvPr/>
      </p:nvGrpSpPr>
      <p:grpSpPr>
        <a:xfrm>
          <a:off x="0" y="0"/>
          <a:ext cx="0" cy="0"/>
          <a:chOff x="0" y="0"/>
          <a:chExt cx="0" cy="0"/>
        </a:xfrm>
      </p:grpSpPr>
      <p:sp>
        <p:nvSpPr>
          <p:cNvPr id="206" name="Google Shape;206;p17"/>
          <p:cNvSpPr txBox="1">
            <a:spLocks noGrp="1"/>
          </p:cNvSpPr>
          <p:nvPr>
            <p:ph type="title"/>
          </p:nvPr>
        </p:nvSpPr>
        <p:spPr>
          <a:xfrm>
            <a:off x="819067" y="630764"/>
            <a:ext cx="10554000" cy="1682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07" name="Google Shape;207;p17"/>
          <p:cNvSpPr txBox="1">
            <a:spLocks noGrp="1"/>
          </p:cNvSpPr>
          <p:nvPr>
            <p:ph type="title" idx="2" hasCustomPrompt="1"/>
          </p:nvPr>
        </p:nvSpPr>
        <p:spPr>
          <a:xfrm>
            <a:off x="8430112" y="2838112"/>
            <a:ext cx="2308800" cy="79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9333">
                <a:solidFill>
                  <a:schemeClr val="accent6"/>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208" name="Google Shape;208;p17"/>
          <p:cNvSpPr txBox="1">
            <a:spLocks noGrp="1"/>
          </p:cNvSpPr>
          <p:nvPr>
            <p:ph type="subTitle" idx="1"/>
          </p:nvPr>
        </p:nvSpPr>
        <p:spPr>
          <a:xfrm>
            <a:off x="8484300" y="3793800"/>
            <a:ext cx="2200400" cy="136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 name="Google Shape;209;p17"/>
          <p:cNvSpPr txBox="1">
            <a:spLocks noGrp="1"/>
          </p:cNvSpPr>
          <p:nvPr>
            <p:ph type="title" idx="3" hasCustomPrompt="1"/>
          </p:nvPr>
        </p:nvSpPr>
        <p:spPr>
          <a:xfrm>
            <a:off x="1453285" y="2838112"/>
            <a:ext cx="2308800" cy="796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4"/>
              </a:buClr>
              <a:buSzPts val="4800"/>
              <a:buNone/>
              <a:defRPr sz="9333">
                <a:solidFill>
                  <a:schemeClr val="accent6"/>
                </a:solidFill>
              </a:defRPr>
            </a:lvl1pPr>
            <a:lvl2pPr lvl="1" algn="ctr" rtl="0">
              <a:spcBef>
                <a:spcPts val="0"/>
              </a:spcBef>
              <a:spcAft>
                <a:spcPts val="0"/>
              </a:spcAft>
              <a:buClr>
                <a:schemeClr val="accent4"/>
              </a:buClr>
              <a:buSzPts val="4800"/>
              <a:buNone/>
              <a:defRPr sz="6400">
                <a:solidFill>
                  <a:schemeClr val="accent4"/>
                </a:solidFill>
              </a:defRPr>
            </a:lvl2pPr>
            <a:lvl3pPr lvl="2" algn="ctr" rtl="0">
              <a:spcBef>
                <a:spcPts val="0"/>
              </a:spcBef>
              <a:spcAft>
                <a:spcPts val="0"/>
              </a:spcAft>
              <a:buClr>
                <a:schemeClr val="accent4"/>
              </a:buClr>
              <a:buSzPts val="4800"/>
              <a:buNone/>
              <a:defRPr sz="6400">
                <a:solidFill>
                  <a:schemeClr val="accent4"/>
                </a:solidFill>
              </a:defRPr>
            </a:lvl3pPr>
            <a:lvl4pPr lvl="3" algn="ctr" rtl="0">
              <a:spcBef>
                <a:spcPts val="0"/>
              </a:spcBef>
              <a:spcAft>
                <a:spcPts val="0"/>
              </a:spcAft>
              <a:buClr>
                <a:schemeClr val="accent4"/>
              </a:buClr>
              <a:buSzPts val="4800"/>
              <a:buNone/>
              <a:defRPr sz="6400">
                <a:solidFill>
                  <a:schemeClr val="accent4"/>
                </a:solidFill>
              </a:defRPr>
            </a:lvl4pPr>
            <a:lvl5pPr lvl="4" algn="ctr" rtl="0">
              <a:spcBef>
                <a:spcPts val="0"/>
              </a:spcBef>
              <a:spcAft>
                <a:spcPts val="0"/>
              </a:spcAft>
              <a:buClr>
                <a:schemeClr val="accent4"/>
              </a:buClr>
              <a:buSzPts val="4800"/>
              <a:buNone/>
              <a:defRPr sz="6400">
                <a:solidFill>
                  <a:schemeClr val="accent4"/>
                </a:solidFill>
              </a:defRPr>
            </a:lvl5pPr>
            <a:lvl6pPr lvl="5" algn="ctr" rtl="0">
              <a:spcBef>
                <a:spcPts val="0"/>
              </a:spcBef>
              <a:spcAft>
                <a:spcPts val="0"/>
              </a:spcAft>
              <a:buClr>
                <a:schemeClr val="accent4"/>
              </a:buClr>
              <a:buSzPts val="4800"/>
              <a:buNone/>
              <a:defRPr sz="6400">
                <a:solidFill>
                  <a:schemeClr val="accent4"/>
                </a:solidFill>
              </a:defRPr>
            </a:lvl6pPr>
            <a:lvl7pPr lvl="6" algn="ctr" rtl="0">
              <a:spcBef>
                <a:spcPts val="0"/>
              </a:spcBef>
              <a:spcAft>
                <a:spcPts val="0"/>
              </a:spcAft>
              <a:buClr>
                <a:schemeClr val="accent4"/>
              </a:buClr>
              <a:buSzPts val="4800"/>
              <a:buNone/>
              <a:defRPr sz="6400">
                <a:solidFill>
                  <a:schemeClr val="accent4"/>
                </a:solidFill>
              </a:defRPr>
            </a:lvl7pPr>
            <a:lvl8pPr lvl="7" algn="ctr" rtl="0">
              <a:spcBef>
                <a:spcPts val="0"/>
              </a:spcBef>
              <a:spcAft>
                <a:spcPts val="0"/>
              </a:spcAft>
              <a:buClr>
                <a:schemeClr val="accent4"/>
              </a:buClr>
              <a:buSzPts val="4800"/>
              <a:buNone/>
              <a:defRPr sz="6400">
                <a:solidFill>
                  <a:schemeClr val="accent4"/>
                </a:solidFill>
              </a:defRPr>
            </a:lvl8pPr>
            <a:lvl9pPr lvl="8" algn="ctr" rtl="0">
              <a:spcBef>
                <a:spcPts val="0"/>
              </a:spcBef>
              <a:spcAft>
                <a:spcPts val="0"/>
              </a:spcAft>
              <a:buClr>
                <a:schemeClr val="accent4"/>
              </a:buClr>
              <a:buSzPts val="4800"/>
              <a:buNone/>
              <a:defRPr sz="6400">
                <a:solidFill>
                  <a:schemeClr val="accent4"/>
                </a:solidFill>
              </a:defRPr>
            </a:lvl9pPr>
          </a:lstStyle>
          <a:p>
            <a:r>
              <a:t>xx%</a:t>
            </a:r>
          </a:p>
        </p:txBody>
      </p:sp>
      <p:sp>
        <p:nvSpPr>
          <p:cNvPr id="210" name="Google Shape;210;p17"/>
          <p:cNvSpPr txBox="1">
            <a:spLocks noGrp="1"/>
          </p:cNvSpPr>
          <p:nvPr>
            <p:ph type="subTitle" idx="4"/>
          </p:nvPr>
        </p:nvSpPr>
        <p:spPr>
          <a:xfrm>
            <a:off x="1506533" y="3793800"/>
            <a:ext cx="2200400" cy="1360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11" name="Google Shape;211;p17"/>
          <p:cNvGrpSpPr/>
          <p:nvPr/>
        </p:nvGrpSpPr>
        <p:grpSpPr>
          <a:xfrm>
            <a:off x="762973" y="958000"/>
            <a:ext cx="10882140" cy="760835"/>
            <a:chOff x="572229" y="718500"/>
            <a:chExt cx="8161605" cy="570626"/>
          </a:xfrm>
        </p:grpSpPr>
        <p:sp>
          <p:nvSpPr>
            <p:cNvPr id="212" name="Google Shape;212;p17"/>
            <p:cNvSpPr/>
            <p:nvPr/>
          </p:nvSpPr>
          <p:spPr>
            <a:xfrm>
              <a:off x="905304" y="1119927"/>
              <a:ext cx="199229" cy="148422"/>
            </a:xfrm>
            <a:custGeom>
              <a:avLst/>
              <a:gdLst/>
              <a:ahLst/>
              <a:cxnLst/>
              <a:rect l="l" t="t" r="r" b="b"/>
              <a:pathLst>
                <a:path w="6223" h="4636" extrusionOk="0">
                  <a:moveTo>
                    <a:pt x="3803" y="1"/>
                  </a:moveTo>
                  <a:cubicBezTo>
                    <a:pt x="1687" y="1"/>
                    <a:pt x="1" y="2643"/>
                    <a:pt x="2169" y="4155"/>
                  </a:cubicBezTo>
                  <a:cubicBezTo>
                    <a:pt x="2631" y="4464"/>
                    <a:pt x="3180" y="4635"/>
                    <a:pt x="3711" y="4635"/>
                  </a:cubicBezTo>
                  <a:cubicBezTo>
                    <a:pt x="4382" y="4635"/>
                    <a:pt x="5025" y="4362"/>
                    <a:pt x="5431" y="3744"/>
                  </a:cubicBezTo>
                  <a:cubicBezTo>
                    <a:pt x="6223" y="2540"/>
                    <a:pt x="5779" y="1052"/>
                    <a:pt x="4734" y="102"/>
                  </a:cubicBezTo>
                  <a:lnTo>
                    <a:pt x="4734" y="70"/>
                  </a:lnTo>
                  <a:cubicBezTo>
                    <a:pt x="4690" y="92"/>
                    <a:pt x="4632" y="129"/>
                    <a:pt x="4579" y="129"/>
                  </a:cubicBezTo>
                  <a:cubicBezTo>
                    <a:pt x="4555" y="129"/>
                    <a:pt x="4532" y="121"/>
                    <a:pt x="4512" y="102"/>
                  </a:cubicBezTo>
                  <a:cubicBezTo>
                    <a:pt x="4274" y="33"/>
                    <a:pt x="4036" y="1"/>
                    <a:pt x="3803"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13" name="Google Shape;213;p17"/>
            <p:cNvSpPr/>
            <p:nvPr/>
          </p:nvSpPr>
          <p:spPr>
            <a:xfrm>
              <a:off x="911867" y="1099886"/>
              <a:ext cx="203807" cy="189241"/>
            </a:xfrm>
            <a:custGeom>
              <a:avLst/>
              <a:gdLst/>
              <a:ahLst/>
              <a:cxnLst/>
              <a:rect l="l" t="t" r="r" b="b"/>
              <a:pathLst>
                <a:path w="6366" h="5911" extrusionOk="0">
                  <a:moveTo>
                    <a:pt x="3554" y="712"/>
                  </a:moveTo>
                  <a:cubicBezTo>
                    <a:pt x="3797" y="712"/>
                    <a:pt x="4050" y="747"/>
                    <a:pt x="4307" y="823"/>
                  </a:cubicBezTo>
                  <a:cubicBezTo>
                    <a:pt x="4326" y="832"/>
                    <a:pt x="4347" y="836"/>
                    <a:pt x="4369" y="836"/>
                  </a:cubicBezTo>
                  <a:cubicBezTo>
                    <a:pt x="4421" y="836"/>
                    <a:pt x="4475" y="814"/>
                    <a:pt x="4497" y="791"/>
                  </a:cubicBezTo>
                  <a:cubicBezTo>
                    <a:pt x="5416" y="1615"/>
                    <a:pt x="6018" y="3071"/>
                    <a:pt x="5163"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180"/>
                    <a:pt x="6366" y="3103"/>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14" name="Google Shape;214;p17"/>
            <p:cNvSpPr/>
            <p:nvPr/>
          </p:nvSpPr>
          <p:spPr>
            <a:xfrm>
              <a:off x="987901" y="1149540"/>
              <a:ext cx="69985" cy="28781"/>
            </a:xfrm>
            <a:custGeom>
              <a:avLst/>
              <a:gdLst/>
              <a:ahLst/>
              <a:cxnLst/>
              <a:rect l="l" t="t" r="r" b="b"/>
              <a:pathLst>
                <a:path w="2186" h="899" extrusionOk="0">
                  <a:moveTo>
                    <a:pt x="1180" y="1"/>
                  </a:moveTo>
                  <a:cubicBezTo>
                    <a:pt x="1084" y="1"/>
                    <a:pt x="985" y="11"/>
                    <a:pt x="887" y="32"/>
                  </a:cubicBezTo>
                  <a:cubicBezTo>
                    <a:pt x="507" y="95"/>
                    <a:pt x="191" y="349"/>
                    <a:pt x="32" y="665"/>
                  </a:cubicBezTo>
                  <a:cubicBezTo>
                    <a:pt x="1" y="760"/>
                    <a:pt x="32" y="855"/>
                    <a:pt x="96" y="887"/>
                  </a:cubicBezTo>
                  <a:lnTo>
                    <a:pt x="159" y="887"/>
                  </a:lnTo>
                  <a:cubicBezTo>
                    <a:pt x="175" y="895"/>
                    <a:pt x="193" y="899"/>
                    <a:pt x="211" y="899"/>
                  </a:cubicBezTo>
                  <a:cubicBezTo>
                    <a:pt x="266" y="899"/>
                    <a:pt x="325" y="863"/>
                    <a:pt x="349" y="792"/>
                  </a:cubicBezTo>
                  <a:cubicBezTo>
                    <a:pt x="507" y="570"/>
                    <a:pt x="792" y="412"/>
                    <a:pt x="1109" y="380"/>
                  </a:cubicBezTo>
                  <a:cubicBezTo>
                    <a:pt x="1150" y="375"/>
                    <a:pt x="1191" y="372"/>
                    <a:pt x="1232" y="372"/>
                  </a:cubicBezTo>
                  <a:cubicBezTo>
                    <a:pt x="1443" y="372"/>
                    <a:pt x="1647" y="443"/>
                    <a:pt x="1806" y="602"/>
                  </a:cubicBezTo>
                  <a:cubicBezTo>
                    <a:pt x="1869" y="649"/>
                    <a:pt x="1932" y="673"/>
                    <a:pt x="1988" y="673"/>
                  </a:cubicBezTo>
                  <a:cubicBezTo>
                    <a:pt x="2043" y="673"/>
                    <a:pt x="2091" y="649"/>
                    <a:pt x="2122" y="602"/>
                  </a:cubicBezTo>
                  <a:cubicBezTo>
                    <a:pt x="2122" y="602"/>
                    <a:pt x="2186" y="570"/>
                    <a:pt x="2186" y="539"/>
                  </a:cubicBezTo>
                  <a:cubicBezTo>
                    <a:pt x="2154" y="507"/>
                    <a:pt x="2154" y="412"/>
                    <a:pt x="2091" y="349"/>
                  </a:cubicBezTo>
                  <a:cubicBezTo>
                    <a:pt x="1844" y="127"/>
                    <a:pt x="1521" y="1"/>
                    <a:pt x="118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15" name="Google Shape;215;p17"/>
            <p:cNvSpPr/>
            <p:nvPr/>
          </p:nvSpPr>
          <p:spPr>
            <a:xfrm>
              <a:off x="8215487" y="1091306"/>
              <a:ext cx="198973" cy="148486"/>
            </a:xfrm>
            <a:custGeom>
              <a:avLst/>
              <a:gdLst/>
              <a:ahLst/>
              <a:cxnLst/>
              <a:rect l="l" t="t" r="r" b="b"/>
              <a:pathLst>
                <a:path w="6215" h="4638" extrusionOk="0">
                  <a:moveTo>
                    <a:pt x="3773" y="0"/>
                  </a:moveTo>
                  <a:cubicBezTo>
                    <a:pt x="1668" y="0"/>
                    <a:pt x="0" y="2653"/>
                    <a:pt x="2161" y="4131"/>
                  </a:cubicBezTo>
                  <a:cubicBezTo>
                    <a:pt x="2629" y="4457"/>
                    <a:pt x="3186" y="4637"/>
                    <a:pt x="3723" y="4637"/>
                  </a:cubicBezTo>
                  <a:cubicBezTo>
                    <a:pt x="4386" y="4637"/>
                    <a:pt x="5021" y="4363"/>
                    <a:pt x="5423" y="3751"/>
                  </a:cubicBezTo>
                  <a:cubicBezTo>
                    <a:pt x="6215" y="2516"/>
                    <a:pt x="5771" y="996"/>
                    <a:pt x="4726" y="109"/>
                  </a:cubicBezTo>
                  <a:lnTo>
                    <a:pt x="4726" y="46"/>
                  </a:lnTo>
                  <a:cubicBezTo>
                    <a:pt x="4680" y="92"/>
                    <a:pt x="4616" y="122"/>
                    <a:pt x="4561" y="122"/>
                  </a:cubicBezTo>
                  <a:cubicBezTo>
                    <a:pt x="4541" y="122"/>
                    <a:pt x="4521" y="118"/>
                    <a:pt x="4504" y="109"/>
                  </a:cubicBezTo>
                  <a:cubicBezTo>
                    <a:pt x="4258" y="35"/>
                    <a:pt x="4013" y="0"/>
                    <a:pt x="3773"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16" name="Google Shape;216;p17"/>
            <p:cNvSpPr/>
            <p:nvPr/>
          </p:nvSpPr>
          <p:spPr>
            <a:xfrm>
              <a:off x="8221794" y="1069472"/>
              <a:ext cx="203807" cy="189241"/>
            </a:xfrm>
            <a:custGeom>
              <a:avLst/>
              <a:gdLst/>
              <a:ahLst/>
              <a:cxnLst/>
              <a:rect l="l" t="t" r="r" b="b"/>
              <a:pathLst>
                <a:path w="6366" h="5911" extrusionOk="0">
                  <a:moveTo>
                    <a:pt x="3554" y="712"/>
                  </a:moveTo>
                  <a:cubicBezTo>
                    <a:pt x="3797" y="712"/>
                    <a:pt x="4050" y="747"/>
                    <a:pt x="4307" y="823"/>
                  </a:cubicBezTo>
                  <a:cubicBezTo>
                    <a:pt x="4326" y="832"/>
                    <a:pt x="4347" y="836"/>
                    <a:pt x="4369" y="836"/>
                  </a:cubicBezTo>
                  <a:cubicBezTo>
                    <a:pt x="4421" y="836"/>
                    <a:pt x="4475" y="813"/>
                    <a:pt x="4497" y="791"/>
                  </a:cubicBezTo>
                  <a:cubicBezTo>
                    <a:pt x="5416" y="1646"/>
                    <a:pt x="6018" y="3103"/>
                    <a:pt x="5162" y="4370"/>
                  </a:cubicBezTo>
                  <a:cubicBezTo>
                    <a:pt x="4909" y="4813"/>
                    <a:pt x="4466" y="5098"/>
                    <a:pt x="3959" y="5225"/>
                  </a:cubicBezTo>
                  <a:cubicBezTo>
                    <a:pt x="3839" y="5243"/>
                    <a:pt x="3715" y="5252"/>
                    <a:pt x="3590" y="5252"/>
                  </a:cubicBezTo>
                  <a:cubicBezTo>
                    <a:pt x="3054" y="5252"/>
                    <a:pt x="2483" y="5089"/>
                    <a:pt x="1996" y="4781"/>
                  </a:cubicBezTo>
                  <a:cubicBezTo>
                    <a:pt x="1046" y="4116"/>
                    <a:pt x="792" y="3166"/>
                    <a:pt x="1204" y="2216"/>
                  </a:cubicBezTo>
                  <a:cubicBezTo>
                    <a:pt x="1591" y="1390"/>
                    <a:pt x="2483" y="712"/>
                    <a:pt x="3554" y="712"/>
                  </a:cubicBezTo>
                  <a:close/>
                  <a:moveTo>
                    <a:pt x="3468" y="0"/>
                  </a:moveTo>
                  <a:cubicBezTo>
                    <a:pt x="2377" y="0"/>
                    <a:pt x="1330" y="678"/>
                    <a:pt x="792" y="1583"/>
                  </a:cubicBezTo>
                  <a:cubicBezTo>
                    <a:pt x="0" y="2850"/>
                    <a:pt x="349" y="4465"/>
                    <a:pt x="1647" y="5383"/>
                  </a:cubicBezTo>
                  <a:cubicBezTo>
                    <a:pt x="1869" y="5478"/>
                    <a:pt x="2059" y="5605"/>
                    <a:pt x="2281" y="5700"/>
                  </a:cubicBezTo>
                  <a:cubicBezTo>
                    <a:pt x="2650" y="5837"/>
                    <a:pt x="3048" y="5911"/>
                    <a:pt x="3444" y="5911"/>
                  </a:cubicBezTo>
                  <a:cubicBezTo>
                    <a:pt x="4237" y="5911"/>
                    <a:pt x="5025" y="5615"/>
                    <a:pt x="5574" y="4940"/>
                  </a:cubicBezTo>
                  <a:cubicBezTo>
                    <a:pt x="6176" y="4211"/>
                    <a:pt x="6366" y="3166"/>
                    <a:pt x="6113" y="2153"/>
                  </a:cubicBezTo>
                  <a:cubicBezTo>
                    <a:pt x="5923" y="1361"/>
                    <a:pt x="5448" y="791"/>
                    <a:pt x="4782" y="474"/>
                  </a:cubicBezTo>
                  <a:lnTo>
                    <a:pt x="4719" y="474"/>
                  </a:lnTo>
                  <a:cubicBezTo>
                    <a:pt x="4719" y="379"/>
                    <a:pt x="4624" y="316"/>
                    <a:pt x="4561" y="221"/>
                  </a:cubicBezTo>
                  <a:cubicBezTo>
                    <a:pt x="4497" y="189"/>
                    <a:pt x="4466" y="189"/>
                    <a:pt x="4434" y="189"/>
                  </a:cubicBezTo>
                  <a:cubicBezTo>
                    <a:pt x="4116" y="59"/>
                    <a:pt x="3790" y="0"/>
                    <a:pt x="346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17" name="Google Shape;217;p17"/>
            <p:cNvSpPr/>
            <p:nvPr/>
          </p:nvSpPr>
          <p:spPr>
            <a:xfrm>
              <a:off x="8297827" y="1120151"/>
              <a:ext cx="68960" cy="28781"/>
            </a:xfrm>
            <a:custGeom>
              <a:avLst/>
              <a:gdLst/>
              <a:ahLst/>
              <a:cxnLst/>
              <a:rect l="l" t="t" r="r" b="b"/>
              <a:pathLst>
                <a:path w="2154" h="899" extrusionOk="0">
                  <a:moveTo>
                    <a:pt x="1180" y="0"/>
                  </a:moveTo>
                  <a:cubicBezTo>
                    <a:pt x="1084" y="0"/>
                    <a:pt x="985" y="10"/>
                    <a:pt x="887" y="31"/>
                  </a:cubicBezTo>
                  <a:cubicBezTo>
                    <a:pt x="507" y="95"/>
                    <a:pt x="191" y="348"/>
                    <a:pt x="32" y="665"/>
                  </a:cubicBezTo>
                  <a:cubicBezTo>
                    <a:pt x="1" y="792"/>
                    <a:pt x="32" y="855"/>
                    <a:pt x="96" y="887"/>
                  </a:cubicBezTo>
                  <a:lnTo>
                    <a:pt x="159" y="887"/>
                  </a:lnTo>
                  <a:cubicBezTo>
                    <a:pt x="176" y="895"/>
                    <a:pt x="195" y="899"/>
                    <a:pt x="215" y="899"/>
                  </a:cubicBezTo>
                  <a:cubicBezTo>
                    <a:pt x="269" y="899"/>
                    <a:pt x="326" y="870"/>
                    <a:pt x="349" y="823"/>
                  </a:cubicBezTo>
                  <a:cubicBezTo>
                    <a:pt x="507" y="570"/>
                    <a:pt x="792" y="412"/>
                    <a:pt x="1109" y="380"/>
                  </a:cubicBezTo>
                  <a:cubicBezTo>
                    <a:pt x="1150" y="375"/>
                    <a:pt x="1191" y="372"/>
                    <a:pt x="1232" y="372"/>
                  </a:cubicBezTo>
                  <a:cubicBezTo>
                    <a:pt x="1443" y="372"/>
                    <a:pt x="1647" y="442"/>
                    <a:pt x="1806" y="602"/>
                  </a:cubicBezTo>
                  <a:cubicBezTo>
                    <a:pt x="1869" y="649"/>
                    <a:pt x="1932" y="673"/>
                    <a:pt x="1988" y="673"/>
                  </a:cubicBezTo>
                  <a:cubicBezTo>
                    <a:pt x="2043" y="673"/>
                    <a:pt x="2091" y="649"/>
                    <a:pt x="2122" y="602"/>
                  </a:cubicBezTo>
                  <a:cubicBezTo>
                    <a:pt x="2122" y="602"/>
                    <a:pt x="2154" y="570"/>
                    <a:pt x="2154" y="538"/>
                  </a:cubicBezTo>
                  <a:cubicBezTo>
                    <a:pt x="2154" y="507"/>
                    <a:pt x="2154" y="412"/>
                    <a:pt x="2091" y="348"/>
                  </a:cubicBezTo>
                  <a:cubicBezTo>
                    <a:pt x="1844" y="126"/>
                    <a:pt x="1521" y="0"/>
                    <a:pt x="118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18" name="Google Shape;218;p17"/>
            <p:cNvSpPr/>
            <p:nvPr/>
          </p:nvSpPr>
          <p:spPr>
            <a:xfrm>
              <a:off x="8521767" y="894610"/>
              <a:ext cx="199902" cy="148486"/>
            </a:xfrm>
            <a:custGeom>
              <a:avLst/>
              <a:gdLst/>
              <a:ahLst/>
              <a:cxnLst/>
              <a:rect l="l" t="t" r="r" b="b"/>
              <a:pathLst>
                <a:path w="6244" h="4638" extrusionOk="0">
                  <a:moveTo>
                    <a:pt x="3770" y="0"/>
                  </a:moveTo>
                  <a:cubicBezTo>
                    <a:pt x="1665" y="0"/>
                    <a:pt x="0" y="2653"/>
                    <a:pt x="2190" y="4131"/>
                  </a:cubicBezTo>
                  <a:cubicBezTo>
                    <a:pt x="2643" y="4457"/>
                    <a:pt x="3199" y="4637"/>
                    <a:pt x="3736" y="4637"/>
                  </a:cubicBezTo>
                  <a:cubicBezTo>
                    <a:pt x="4399" y="4637"/>
                    <a:pt x="5035" y="4363"/>
                    <a:pt x="5420" y="3751"/>
                  </a:cubicBezTo>
                  <a:cubicBezTo>
                    <a:pt x="6243" y="2516"/>
                    <a:pt x="5768" y="1028"/>
                    <a:pt x="4755" y="109"/>
                  </a:cubicBezTo>
                  <a:lnTo>
                    <a:pt x="4755" y="78"/>
                  </a:lnTo>
                  <a:cubicBezTo>
                    <a:pt x="4688" y="100"/>
                    <a:pt x="4636" y="122"/>
                    <a:pt x="4578" y="122"/>
                  </a:cubicBezTo>
                  <a:cubicBezTo>
                    <a:pt x="4554" y="122"/>
                    <a:pt x="4529" y="119"/>
                    <a:pt x="4501" y="109"/>
                  </a:cubicBezTo>
                  <a:cubicBezTo>
                    <a:pt x="4255" y="35"/>
                    <a:pt x="4010" y="0"/>
                    <a:pt x="3770"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19" name="Google Shape;219;p17"/>
            <p:cNvSpPr/>
            <p:nvPr/>
          </p:nvSpPr>
          <p:spPr>
            <a:xfrm>
              <a:off x="8529002" y="873289"/>
              <a:ext cx="204832" cy="189433"/>
            </a:xfrm>
            <a:custGeom>
              <a:avLst/>
              <a:gdLst/>
              <a:ahLst/>
              <a:cxnLst/>
              <a:rect l="l" t="t" r="r" b="b"/>
              <a:pathLst>
                <a:path w="6398" h="5917" extrusionOk="0">
                  <a:moveTo>
                    <a:pt x="3576" y="710"/>
                  </a:moveTo>
                  <a:cubicBezTo>
                    <a:pt x="3803" y="710"/>
                    <a:pt x="4037" y="741"/>
                    <a:pt x="4275" y="807"/>
                  </a:cubicBezTo>
                  <a:cubicBezTo>
                    <a:pt x="4303" y="816"/>
                    <a:pt x="4328" y="820"/>
                    <a:pt x="4352" y="820"/>
                  </a:cubicBezTo>
                  <a:cubicBezTo>
                    <a:pt x="4408" y="820"/>
                    <a:pt x="4452" y="798"/>
                    <a:pt x="4497" y="775"/>
                  </a:cubicBezTo>
                  <a:cubicBezTo>
                    <a:pt x="5447" y="1630"/>
                    <a:pt x="6017" y="3119"/>
                    <a:pt x="5162" y="4386"/>
                  </a:cubicBezTo>
                  <a:cubicBezTo>
                    <a:pt x="4877" y="4797"/>
                    <a:pt x="4434" y="5082"/>
                    <a:pt x="3927" y="5209"/>
                  </a:cubicBezTo>
                  <a:cubicBezTo>
                    <a:pt x="3785" y="5237"/>
                    <a:pt x="3639" y="5252"/>
                    <a:pt x="3492" y="5252"/>
                  </a:cubicBezTo>
                  <a:cubicBezTo>
                    <a:pt x="2985" y="5252"/>
                    <a:pt x="2462" y="5085"/>
                    <a:pt x="1995" y="4766"/>
                  </a:cubicBezTo>
                  <a:cubicBezTo>
                    <a:pt x="1045" y="4101"/>
                    <a:pt x="760" y="3150"/>
                    <a:pt x="1204" y="2200"/>
                  </a:cubicBezTo>
                  <a:cubicBezTo>
                    <a:pt x="1595" y="1390"/>
                    <a:pt x="2505" y="710"/>
                    <a:pt x="3576" y="710"/>
                  </a:cubicBezTo>
                  <a:close/>
                  <a:moveTo>
                    <a:pt x="3517" y="1"/>
                  </a:moveTo>
                  <a:cubicBezTo>
                    <a:pt x="2428" y="1"/>
                    <a:pt x="1360" y="678"/>
                    <a:pt x="792" y="1567"/>
                  </a:cubicBezTo>
                  <a:cubicBezTo>
                    <a:pt x="0" y="2834"/>
                    <a:pt x="380" y="4449"/>
                    <a:pt x="1679" y="5367"/>
                  </a:cubicBezTo>
                  <a:cubicBezTo>
                    <a:pt x="1869" y="5494"/>
                    <a:pt x="2059" y="5589"/>
                    <a:pt x="2312" y="5684"/>
                  </a:cubicBezTo>
                  <a:cubicBezTo>
                    <a:pt x="2690" y="5835"/>
                    <a:pt x="3093" y="5916"/>
                    <a:pt x="3495" y="5916"/>
                  </a:cubicBezTo>
                  <a:cubicBezTo>
                    <a:pt x="4272" y="5916"/>
                    <a:pt x="5042" y="5613"/>
                    <a:pt x="5606" y="4924"/>
                  </a:cubicBezTo>
                  <a:cubicBezTo>
                    <a:pt x="6144" y="4196"/>
                    <a:pt x="6397" y="3150"/>
                    <a:pt x="6144" y="2169"/>
                  </a:cubicBezTo>
                  <a:cubicBezTo>
                    <a:pt x="5954" y="1377"/>
                    <a:pt x="5479" y="775"/>
                    <a:pt x="4814" y="459"/>
                  </a:cubicBezTo>
                  <a:lnTo>
                    <a:pt x="4719" y="459"/>
                  </a:lnTo>
                  <a:cubicBezTo>
                    <a:pt x="4719" y="364"/>
                    <a:pt x="4656" y="300"/>
                    <a:pt x="4561" y="205"/>
                  </a:cubicBezTo>
                  <a:cubicBezTo>
                    <a:pt x="4529" y="174"/>
                    <a:pt x="4497" y="174"/>
                    <a:pt x="4434" y="174"/>
                  </a:cubicBezTo>
                  <a:cubicBezTo>
                    <a:pt x="4134" y="55"/>
                    <a:pt x="3825" y="1"/>
                    <a:pt x="351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20" name="Google Shape;220;p17"/>
            <p:cNvSpPr/>
            <p:nvPr/>
          </p:nvSpPr>
          <p:spPr>
            <a:xfrm>
              <a:off x="8604011" y="923839"/>
              <a:ext cx="69985" cy="28878"/>
            </a:xfrm>
            <a:custGeom>
              <a:avLst/>
              <a:gdLst/>
              <a:ahLst/>
              <a:cxnLst/>
              <a:rect l="l" t="t" r="r" b="b"/>
              <a:pathLst>
                <a:path w="2186" h="902" extrusionOk="0">
                  <a:moveTo>
                    <a:pt x="1176" y="1"/>
                  </a:moveTo>
                  <a:cubicBezTo>
                    <a:pt x="1092" y="1"/>
                    <a:pt x="1006" y="7"/>
                    <a:pt x="919" y="20"/>
                  </a:cubicBezTo>
                  <a:cubicBezTo>
                    <a:pt x="507" y="115"/>
                    <a:pt x="191" y="336"/>
                    <a:pt x="32" y="653"/>
                  </a:cubicBezTo>
                  <a:cubicBezTo>
                    <a:pt x="1" y="780"/>
                    <a:pt x="32" y="843"/>
                    <a:pt x="127" y="875"/>
                  </a:cubicBezTo>
                  <a:lnTo>
                    <a:pt x="159" y="875"/>
                  </a:lnTo>
                  <a:cubicBezTo>
                    <a:pt x="187" y="893"/>
                    <a:pt x="212" y="901"/>
                    <a:pt x="235" y="901"/>
                  </a:cubicBezTo>
                  <a:cubicBezTo>
                    <a:pt x="291" y="901"/>
                    <a:pt x="336" y="856"/>
                    <a:pt x="381" y="811"/>
                  </a:cubicBezTo>
                  <a:cubicBezTo>
                    <a:pt x="507" y="558"/>
                    <a:pt x="792" y="400"/>
                    <a:pt x="1109" y="368"/>
                  </a:cubicBezTo>
                  <a:cubicBezTo>
                    <a:pt x="1154" y="363"/>
                    <a:pt x="1198" y="360"/>
                    <a:pt x="1240" y="360"/>
                  </a:cubicBezTo>
                  <a:cubicBezTo>
                    <a:pt x="1464" y="360"/>
                    <a:pt x="1651" y="435"/>
                    <a:pt x="1837" y="621"/>
                  </a:cubicBezTo>
                  <a:cubicBezTo>
                    <a:pt x="1901" y="653"/>
                    <a:pt x="1956" y="669"/>
                    <a:pt x="2008" y="669"/>
                  </a:cubicBezTo>
                  <a:cubicBezTo>
                    <a:pt x="2059" y="669"/>
                    <a:pt x="2107" y="653"/>
                    <a:pt x="2154" y="621"/>
                  </a:cubicBezTo>
                  <a:cubicBezTo>
                    <a:pt x="2154" y="621"/>
                    <a:pt x="2186" y="558"/>
                    <a:pt x="2186" y="526"/>
                  </a:cubicBezTo>
                  <a:cubicBezTo>
                    <a:pt x="2186" y="495"/>
                    <a:pt x="2186" y="431"/>
                    <a:pt x="2091" y="336"/>
                  </a:cubicBezTo>
                  <a:cubicBezTo>
                    <a:pt x="1836" y="107"/>
                    <a:pt x="1520" y="1"/>
                    <a:pt x="117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21" name="Google Shape;221;p17"/>
            <p:cNvSpPr/>
            <p:nvPr/>
          </p:nvSpPr>
          <p:spPr>
            <a:xfrm>
              <a:off x="572229" y="718500"/>
              <a:ext cx="273760" cy="249205"/>
            </a:xfrm>
            <a:custGeom>
              <a:avLst/>
              <a:gdLst/>
              <a:ahLst/>
              <a:cxnLst/>
              <a:rect l="l" t="t" r="r" b="b"/>
              <a:pathLst>
                <a:path w="8551" h="7784" extrusionOk="0">
                  <a:moveTo>
                    <a:pt x="4473" y="641"/>
                  </a:moveTo>
                  <a:cubicBezTo>
                    <a:pt x="5039" y="641"/>
                    <a:pt x="5617" y="778"/>
                    <a:pt x="6176" y="1082"/>
                  </a:cubicBezTo>
                  <a:cubicBezTo>
                    <a:pt x="7791" y="2000"/>
                    <a:pt x="7918" y="4059"/>
                    <a:pt x="7063" y="5515"/>
                  </a:cubicBezTo>
                  <a:cubicBezTo>
                    <a:pt x="6402" y="6634"/>
                    <a:pt x="5489" y="7096"/>
                    <a:pt x="4578" y="7096"/>
                  </a:cubicBezTo>
                  <a:cubicBezTo>
                    <a:pt x="2652" y="7096"/>
                    <a:pt x="731" y="5029"/>
                    <a:pt x="1204" y="2728"/>
                  </a:cubicBezTo>
                  <a:cubicBezTo>
                    <a:pt x="1267" y="2602"/>
                    <a:pt x="1172" y="2475"/>
                    <a:pt x="1140" y="2412"/>
                  </a:cubicBezTo>
                  <a:cubicBezTo>
                    <a:pt x="1140" y="2412"/>
                    <a:pt x="1172" y="2412"/>
                    <a:pt x="1172" y="2348"/>
                  </a:cubicBezTo>
                  <a:cubicBezTo>
                    <a:pt x="2003" y="1321"/>
                    <a:pt x="3211" y="641"/>
                    <a:pt x="4473" y="641"/>
                  </a:cubicBezTo>
                  <a:close/>
                  <a:moveTo>
                    <a:pt x="4464" y="1"/>
                  </a:moveTo>
                  <a:cubicBezTo>
                    <a:pt x="3981" y="1"/>
                    <a:pt x="3496" y="75"/>
                    <a:pt x="3041" y="227"/>
                  </a:cubicBezTo>
                  <a:cubicBezTo>
                    <a:pt x="1995" y="575"/>
                    <a:pt x="1267" y="1240"/>
                    <a:pt x="950" y="2158"/>
                  </a:cubicBezTo>
                  <a:lnTo>
                    <a:pt x="950" y="2253"/>
                  </a:lnTo>
                  <a:cubicBezTo>
                    <a:pt x="824" y="2285"/>
                    <a:pt x="697" y="2348"/>
                    <a:pt x="665" y="2475"/>
                  </a:cubicBezTo>
                  <a:cubicBezTo>
                    <a:pt x="634" y="2570"/>
                    <a:pt x="634" y="2602"/>
                    <a:pt x="570" y="2665"/>
                  </a:cubicBezTo>
                  <a:cubicBezTo>
                    <a:pt x="0" y="4565"/>
                    <a:pt x="1172" y="6529"/>
                    <a:pt x="2756" y="7352"/>
                  </a:cubicBezTo>
                  <a:cubicBezTo>
                    <a:pt x="3290" y="7644"/>
                    <a:pt x="3864" y="7783"/>
                    <a:pt x="4432" y="7783"/>
                  </a:cubicBezTo>
                  <a:cubicBezTo>
                    <a:pt x="5712" y="7783"/>
                    <a:pt x="6962" y="7073"/>
                    <a:pt x="7664" y="5800"/>
                  </a:cubicBezTo>
                  <a:cubicBezTo>
                    <a:pt x="7823" y="5515"/>
                    <a:pt x="7949" y="5230"/>
                    <a:pt x="8076" y="4914"/>
                  </a:cubicBezTo>
                  <a:cubicBezTo>
                    <a:pt x="8551" y="3425"/>
                    <a:pt x="8234" y="1652"/>
                    <a:pt x="6746" y="638"/>
                  </a:cubicBezTo>
                  <a:cubicBezTo>
                    <a:pt x="6106" y="218"/>
                    <a:pt x="5289" y="1"/>
                    <a:pt x="446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22" name="Google Shape;222;p17"/>
            <p:cNvSpPr/>
            <p:nvPr/>
          </p:nvSpPr>
          <p:spPr>
            <a:xfrm>
              <a:off x="635072" y="784545"/>
              <a:ext cx="51736" cy="104913"/>
            </a:xfrm>
            <a:custGeom>
              <a:avLst/>
              <a:gdLst/>
              <a:ahLst/>
              <a:cxnLst/>
              <a:rect l="l" t="t" r="r" b="b"/>
              <a:pathLst>
                <a:path w="1616" h="3277" extrusionOk="0">
                  <a:moveTo>
                    <a:pt x="824" y="0"/>
                  </a:moveTo>
                  <a:cubicBezTo>
                    <a:pt x="729" y="64"/>
                    <a:pt x="634" y="95"/>
                    <a:pt x="571" y="190"/>
                  </a:cubicBezTo>
                  <a:cubicBezTo>
                    <a:pt x="159" y="697"/>
                    <a:pt x="1" y="1394"/>
                    <a:pt x="191" y="2027"/>
                  </a:cubicBezTo>
                  <a:cubicBezTo>
                    <a:pt x="349" y="2629"/>
                    <a:pt x="761" y="3072"/>
                    <a:pt x="1268" y="3262"/>
                  </a:cubicBezTo>
                  <a:cubicBezTo>
                    <a:pt x="1289" y="3262"/>
                    <a:pt x="1324" y="3276"/>
                    <a:pt x="1364" y="3276"/>
                  </a:cubicBezTo>
                  <a:cubicBezTo>
                    <a:pt x="1384" y="3276"/>
                    <a:pt x="1405" y="3273"/>
                    <a:pt x="1426" y="3262"/>
                  </a:cubicBezTo>
                  <a:cubicBezTo>
                    <a:pt x="1584" y="3167"/>
                    <a:pt x="1616" y="2977"/>
                    <a:pt x="1458" y="2851"/>
                  </a:cubicBezTo>
                  <a:cubicBezTo>
                    <a:pt x="666" y="2376"/>
                    <a:pt x="349" y="1236"/>
                    <a:pt x="983" y="475"/>
                  </a:cubicBezTo>
                  <a:cubicBezTo>
                    <a:pt x="1141" y="285"/>
                    <a:pt x="983" y="95"/>
                    <a:pt x="82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23" name="Google Shape;223;p17"/>
            <p:cNvSpPr/>
            <p:nvPr/>
          </p:nvSpPr>
          <p:spPr>
            <a:xfrm>
              <a:off x="595631" y="739597"/>
              <a:ext cx="231084" cy="208770"/>
            </a:xfrm>
            <a:custGeom>
              <a:avLst/>
              <a:gdLst/>
              <a:ahLst/>
              <a:cxnLst/>
              <a:rect l="l" t="t" r="r" b="b"/>
              <a:pathLst>
                <a:path w="7218" h="6521" extrusionOk="0">
                  <a:moveTo>
                    <a:pt x="1922" y="1455"/>
                  </a:moveTo>
                  <a:cubicBezTo>
                    <a:pt x="1944" y="1455"/>
                    <a:pt x="1967" y="1459"/>
                    <a:pt x="1993" y="1468"/>
                  </a:cubicBezTo>
                  <a:cubicBezTo>
                    <a:pt x="2151" y="1499"/>
                    <a:pt x="2310" y="1753"/>
                    <a:pt x="2151" y="1943"/>
                  </a:cubicBezTo>
                  <a:cubicBezTo>
                    <a:pt x="1549" y="2703"/>
                    <a:pt x="1866" y="3843"/>
                    <a:pt x="2626" y="4318"/>
                  </a:cubicBezTo>
                  <a:cubicBezTo>
                    <a:pt x="2785" y="4413"/>
                    <a:pt x="2753" y="4635"/>
                    <a:pt x="2595" y="4698"/>
                  </a:cubicBezTo>
                  <a:cubicBezTo>
                    <a:pt x="2563" y="4714"/>
                    <a:pt x="2531" y="4722"/>
                    <a:pt x="2504" y="4722"/>
                  </a:cubicBezTo>
                  <a:cubicBezTo>
                    <a:pt x="2476" y="4722"/>
                    <a:pt x="2452" y="4714"/>
                    <a:pt x="2436" y="4698"/>
                  </a:cubicBezTo>
                  <a:cubicBezTo>
                    <a:pt x="1233" y="4191"/>
                    <a:pt x="948" y="2544"/>
                    <a:pt x="1740" y="1531"/>
                  </a:cubicBezTo>
                  <a:cubicBezTo>
                    <a:pt x="1809" y="1485"/>
                    <a:pt x="1862" y="1455"/>
                    <a:pt x="1922" y="1455"/>
                  </a:cubicBezTo>
                  <a:close/>
                  <a:moveTo>
                    <a:pt x="3745" y="0"/>
                  </a:moveTo>
                  <a:cubicBezTo>
                    <a:pt x="2481" y="0"/>
                    <a:pt x="1272" y="703"/>
                    <a:pt x="441" y="1753"/>
                  </a:cubicBezTo>
                  <a:cubicBezTo>
                    <a:pt x="441" y="1784"/>
                    <a:pt x="409" y="1784"/>
                    <a:pt x="409" y="1784"/>
                  </a:cubicBezTo>
                  <a:cubicBezTo>
                    <a:pt x="473" y="1848"/>
                    <a:pt x="536" y="1974"/>
                    <a:pt x="473" y="2101"/>
                  </a:cubicBezTo>
                  <a:cubicBezTo>
                    <a:pt x="0" y="4442"/>
                    <a:pt x="1916" y="6520"/>
                    <a:pt x="3840" y="6520"/>
                  </a:cubicBezTo>
                  <a:cubicBezTo>
                    <a:pt x="4753" y="6520"/>
                    <a:pt x="5669" y="6051"/>
                    <a:pt x="6332" y="4920"/>
                  </a:cubicBezTo>
                  <a:cubicBezTo>
                    <a:pt x="7218" y="3431"/>
                    <a:pt x="7060" y="1341"/>
                    <a:pt x="5445" y="454"/>
                  </a:cubicBezTo>
                  <a:cubicBezTo>
                    <a:pt x="4887" y="141"/>
                    <a:pt x="4310" y="0"/>
                    <a:pt x="3745"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24" name="Google Shape;224;p17"/>
            <p:cNvSpPr/>
            <p:nvPr/>
          </p:nvSpPr>
          <p:spPr>
            <a:xfrm>
              <a:off x="8062619" y="718500"/>
              <a:ext cx="273760" cy="249205"/>
            </a:xfrm>
            <a:custGeom>
              <a:avLst/>
              <a:gdLst/>
              <a:ahLst/>
              <a:cxnLst/>
              <a:rect l="l" t="t" r="r" b="b"/>
              <a:pathLst>
                <a:path w="8551" h="7784" extrusionOk="0">
                  <a:moveTo>
                    <a:pt x="4498" y="641"/>
                  </a:moveTo>
                  <a:cubicBezTo>
                    <a:pt x="5068" y="641"/>
                    <a:pt x="5648" y="778"/>
                    <a:pt x="6208" y="1082"/>
                  </a:cubicBezTo>
                  <a:cubicBezTo>
                    <a:pt x="7823" y="2000"/>
                    <a:pt x="7918" y="4059"/>
                    <a:pt x="7094" y="5515"/>
                  </a:cubicBezTo>
                  <a:cubicBezTo>
                    <a:pt x="6433" y="6634"/>
                    <a:pt x="5521" y="7096"/>
                    <a:pt x="4610" y="7096"/>
                  </a:cubicBezTo>
                  <a:cubicBezTo>
                    <a:pt x="2683" y="7096"/>
                    <a:pt x="762" y="5029"/>
                    <a:pt x="1235" y="2728"/>
                  </a:cubicBezTo>
                  <a:cubicBezTo>
                    <a:pt x="1267" y="2602"/>
                    <a:pt x="1204" y="2475"/>
                    <a:pt x="1172" y="2412"/>
                  </a:cubicBezTo>
                  <a:cubicBezTo>
                    <a:pt x="1172" y="2412"/>
                    <a:pt x="1204" y="2412"/>
                    <a:pt x="1204" y="2348"/>
                  </a:cubicBezTo>
                  <a:cubicBezTo>
                    <a:pt x="2013" y="1321"/>
                    <a:pt x="3229" y="641"/>
                    <a:pt x="4498" y="641"/>
                  </a:cubicBezTo>
                  <a:close/>
                  <a:moveTo>
                    <a:pt x="4481" y="1"/>
                  </a:moveTo>
                  <a:cubicBezTo>
                    <a:pt x="3998" y="1"/>
                    <a:pt x="3516" y="75"/>
                    <a:pt x="3072" y="227"/>
                  </a:cubicBezTo>
                  <a:cubicBezTo>
                    <a:pt x="2027" y="575"/>
                    <a:pt x="1267" y="1240"/>
                    <a:pt x="950" y="2158"/>
                  </a:cubicBezTo>
                  <a:lnTo>
                    <a:pt x="950" y="2253"/>
                  </a:lnTo>
                  <a:cubicBezTo>
                    <a:pt x="855" y="2285"/>
                    <a:pt x="729" y="2348"/>
                    <a:pt x="697" y="2475"/>
                  </a:cubicBezTo>
                  <a:cubicBezTo>
                    <a:pt x="634" y="2570"/>
                    <a:pt x="634" y="2602"/>
                    <a:pt x="602" y="2665"/>
                  </a:cubicBezTo>
                  <a:cubicBezTo>
                    <a:pt x="0" y="4565"/>
                    <a:pt x="1204" y="6529"/>
                    <a:pt x="2787" y="7352"/>
                  </a:cubicBezTo>
                  <a:cubicBezTo>
                    <a:pt x="3322" y="7644"/>
                    <a:pt x="3893" y="7783"/>
                    <a:pt x="4457" y="7783"/>
                  </a:cubicBezTo>
                  <a:cubicBezTo>
                    <a:pt x="5731" y="7783"/>
                    <a:pt x="6972" y="7073"/>
                    <a:pt x="7696" y="5800"/>
                  </a:cubicBezTo>
                  <a:cubicBezTo>
                    <a:pt x="7854" y="5515"/>
                    <a:pt x="7981" y="5230"/>
                    <a:pt x="8076" y="4914"/>
                  </a:cubicBezTo>
                  <a:cubicBezTo>
                    <a:pt x="8551" y="3425"/>
                    <a:pt x="8234" y="1652"/>
                    <a:pt x="6778" y="638"/>
                  </a:cubicBezTo>
                  <a:cubicBezTo>
                    <a:pt x="6138" y="218"/>
                    <a:pt x="5309" y="1"/>
                    <a:pt x="448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25" name="Google Shape;225;p17"/>
            <p:cNvSpPr/>
            <p:nvPr/>
          </p:nvSpPr>
          <p:spPr>
            <a:xfrm>
              <a:off x="8126487" y="784545"/>
              <a:ext cx="51736" cy="104913"/>
            </a:xfrm>
            <a:custGeom>
              <a:avLst/>
              <a:gdLst/>
              <a:ahLst/>
              <a:cxnLst/>
              <a:rect l="l" t="t" r="r" b="b"/>
              <a:pathLst>
                <a:path w="1616" h="3277" extrusionOk="0">
                  <a:moveTo>
                    <a:pt x="824" y="0"/>
                  </a:moveTo>
                  <a:cubicBezTo>
                    <a:pt x="697" y="64"/>
                    <a:pt x="634" y="95"/>
                    <a:pt x="539" y="190"/>
                  </a:cubicBezTo>
                  <a:cubicBezTo>
                    <a:pt x="159" y="697"/>
                    <a:pt x="1" y="1394"/>
                    <a:pt x="191" y="2027"/>
                  </a:cubicBezTo>
                  <a:cubicBezTo>
                    <a:pt x="349" y="2629"/>
                    <a:pt x="761" y="3072"/>
                    <a:pt x="1267" y="3262"/>
                  </a:cubicBezTo>
                  <a:cubicBezTo>
                    <a:pt x="1288" y="3262"/>
                    <a:pt x="1310" y="3276"/>
                    <a:pt x="1349" y="3276"/>
                  </a:cubicBezTo>
                  <a:cubicBezTo>
                    <a:pt x="1369" y="3276"/>
                    <a:pt x="1394" y="3273"/>
                    <a:pt x="1426" y="3262"/>
                  </a:cubicBezTo>
                  <a:cubicBezTo>
                    <a:pt x="1584" y="3167"/>
                    <a:pt x="1616" y="2977"/>
                    <a:pt x="1457" y="2851"/>
                  </a:cubicBezTo>
                  <a:cubicBezTo>
                    <a:pt x="666" y="2376"/>
                    <a:pt x="349" y="1236"/>
                    <a:pt x="982" y="475"/>
                  </a:cubicBezTo>
                  <a:cubicBezTo>
                    <a:pt x="1141" y="285"/>
                    <a:pt x="982" y="95"/>
                    <a:pt x="82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26" name="Google Shape;226;p17"/>
            <p:cNvSpPr/>
            <p:nvPr/>
          </p:nvSpPr>
          <p:spPr>
            <a:xfrm>
              <a:off x="8087046" y="739597"/>
              <a:ext cx="231084" cy="208770"/>
            </a:xfrm>
            <a:custGeom>
              <a:avLst/>
              <a:gdLst/>
              <a:ahLst/>
              <a:cxnLst/>
              <a:rect l="l" t="t" r="r" b="b"/>
              <a:pathLst>
                <a:path w="7218" h="6521" extrusionOk="0">
                  <a:moveTo>
                    <a:pt x="1922" y="1455"/>
                  </a:moveTo>
                  <a:cubicBezTo>
                    <a:pt x="1944" y="1455"/>
                    <a:pt x="1967" y="1459"/>
                    <a:pt x="1993" y="1468"/>
                  </a:cubicBezTo>
                  <a:cubicBezTo>
                    <a:pt x="2151" y="1499"/>
                    <a:pt x="2309" y="1753"/>
                    <a:pt x="2151" y="1943"/>
                  </a:cubicBezTo>
                  <a:cubicBezTo>
                    <a:pt x="1549" y="2703"/>
                    <a:pt x="1866" y="3843"/>
                    <a:pt x="2626" y="4318"/>
                  </a:cubicBezTo>
                  <a:cubicBezTo>
                    <a:pt x="2784" y="4413"/>
                    <a:pt x="2721" y="4635"/>
                    <a:pt x="2563" y="4698"/>
                  </a:cubicBezTo>
                  <a:cubicBezTo>
                    <a:pt x="2547" y="4714"/>
                    <a:pt x="2523" y="4722"/>
                    <a:pt x="2495" y="4722"/>
                  </a:cubicBezTo>
                  <a:cubicBezTo>
                    <a:pt x="2468" y="4722"/>
                    <a:pt x="2436" y="4714"/>
                    <a:pt x="2404" y="4698"/>
                  </a:cubicBezTo>
                  <a:cubicBezTo>
                    <a:pt x="1233" y="4191"/>
                    <a:pt x="948" y="2544"/>
                    <a:pt x="1739" y="1531"/>
                  </a:cubicBezTo>
                  <a:cubicBezTo>
                    <a:pt x="1809" y="1485"/>
                    <a:pt x="1861" y="1455"/>
                    <a:pt x="1922" y="1455"/>
                  </a:cubicBezTo>
                  <a:close/>
                  <a:moveTo>
                    <a:pt x="3728" y="0"/>
                  </a:moveTo>
                  <a:cubicBezTo>
                    <a:pt x="2468" y="0"/>
                    <a:pt x="1250" y="703"/>
                    <a:pt x="441" y="1753"/>
                  </a:cubicBezTo>
                  <a:cubicBezTo>
                    <a:pt x="441" y="1784"/>
                    <a:pt x="409" y="1784"/>
                    <a:pt x="409" y="1784"/>
                  </a:cubicBezTo>
                  <a:cubicBezTo>
                    <a:pt x="472" y="1848"/>
                    <a:pt x="504" y="1974"/>
                    <a:pt x="472" y="2101"/>
                  </a:cubicBezTo>
                  <a:cubicBezTo>
                    <a:pt x="0" y="4442"/>
                    <a:pt x="1915" y="6520"/>
                    <a:pt x="3839" y="6520"/>
                  </a:cubicBezTo>
                  <a:cubicBezTo>
                    <a:pt x="4753" y="6520"/>
                    <a:pt x="5668" y="6051"/>
                    <a:pt x="6331" y="4920"/>
                  </a:cubicBezTo>
                  <a:cubicBezTo>
                    <a:pt x="7218" y="3431"/>
                    <a:pt x="7060" y="1341"/>
                    <a:pt x="5413" y="454"/>
                  </a:cubicBezTo>
                  <a:cubicBezTo>
                    <a:pt x="4864" y="141"/>
                    <a:pt x="4292" y="0"/>
                    <a:pt x="3728"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34324267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ix Columns">
  <p:cSld name="Six Columns">
    <p:spTree>
      <p:nvGrpSpPr>
        <p:cNvPr id="1" name="Shape 227"/>
        <p:cNvGrpSpPr/>
        <p:nvPr/>
      </p:nvGrpSpPr>
      <p:grpSpPr>
        <a:xfrm>
          <a:off x="0" y="0"/>
          <a:ext cx="0" cy="0"/>
          <a:chOff x="0" y="0"/>
          <a:chExt cx="0" cy="0"/>
        </a:xfrm>
      </p:grpSpPr>
      <p:sp>
        <p:nvSpPr>
          <p:cNvPr id="228" name="Google Shape;228;p18"/>
          <p:cNvSpPr txBox="1">
            <a:spLocks noGrp="1"/>
          </p:cNvSpPr>
          <p:nvPr>
            <p:ph type="title"/>
          </p:nvPr>
        </p:nvSpPr>
        <p:spPr>
          <a:xfrm>
            <a:off x="819069" y="739600"/>
            <a:ext cx="105540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9" name="Google Shape;229;p18"/>
          <p:cNvSpPr txBox="1">
            <a:spLocks noGrp="1"/>
          </p:cNvSpPr>
          <p:nvPr>
            <p:ph type="title" idx="2"/>
          </p:nvPr>
        </p:nvSpPr>
        <p:spPr>
          <a:xfrm>
            <a:off x="1329067" y="25429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0" name="Google Shape;230;p18"/>
          <p:cNvSpPr txBox="1">
            <a:spLocks noGrp="1"/>
          </p:cNvSpPr>
          <p:nvPr>
            <p:ph type="subTitle" idx="1"/>
          </p:nvPr>
        </p:nvSpPr>
        <p:spPr>
          <a:xfrm>
            <a:off x="1329072" y="3103367"/>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231" name="Google Shape;231;p18"/>
          <p:cNvSpPr txBox="1">
            <a:spLocks noGrp="1"/>
          </p:cNvSpPr>
          <p:nvPr>
            <p:ph type="title" idx="3"/>
          </p:nvPr>
        </p:nvSpPr>
        <p:spPr>
          <a:xfrm>
            <a:off x="4826700" y="25429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2" name="Google Shape;232;p18"/>
          <p:cNvSpPr txBox="1">
            <a:spLocks noGrp="1"/>
          </p:cNvSpPr>
          <p:nvPr>
            <p:ph type="subTitle" idx="4"/>
          </p:nvPr>
        </p:nvSpPr>
        <p:spPr>
          <a:xfrm>
            <a:off x="4826701" y="3103367"/>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3" name="Google Shape;233;p18"/>
          <p:cNvSpPr txBox="1">
            <a:spLocks noGrp="1"/>
          </p:cNvSpPr>
          <p:nvPr>
            <p:ph type="title" idx="5"/>
          </p:nvPr>
        </p:nvSpPr>
        <p:spPr>
          <a:xfrm>
            <a:off x="8324535" y="2542967"/>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4" name="Google Shape;234;p18"/>
          <p:cNvSpPr txBox="1">
            <a:spLocks noGrp="1"/>
          </p:cNvSpPr>
          <p:nvPr>
            <p:ph type="subTitle" idx="6"/>
          </p:nvPr>
        </p:nvSpPr>
        <p:spPr>
          <a:xfrm>
            <a:off x="8324533" y="3103367"/>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235" name="Google Shape;235;p18"/>
          <p:cNvSpPr txBox="1">
            <a:spLocks noGrp="1"/>
          </p:cNvSpPr>
          <p:nvPr>
            <p:ph type="title" idx="7"/>
          </p:nvPr>
        </p:nvSpPr>
        <p:spPr>
          <a:xfrm>
            <a:off x="1329067" y="47123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6" name="Google Shape;236;p18"/>
          <p:cNvSpPr txBox="1">
            <a:spLocks noGrp="1"/>
          </p:cNvSpPr>
          <p:nvPr>
            <p:ph type="subTitle" idx="8"/>
          </p:nvPr>
        </p:nvSpPr>
        <p:spPr>
          <a:xfrm>
            <a:off x="1329072" y="5272733"/>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7" name="Google Shape;237;p18"/>
          <p:cNvSpPr txBox="1">
            <a:spLocks noGrp="1"/>
          </p:cNvSpPr>
          <p:nvPr>
            <p:ph type="title" idx="9"/>
          </p:nvPr>
        </p:nvSpPr>
        <p:spPr>
          <a:xfrm>
            <a:off x="4826700" y="47123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38" name="Google Shape;238;p18"/>
          <p:cNvSpPr txBox="1">
            <a:spLocks noGrp="1"/>
          </p:cNvSpPr>
          <p:nvPr>
            <p:ph type="subTitle" idx="13"/>
          </p:nvPr>
        </p:nvSpPr>
        <p:spPr>
          <a:xfrm>
            <a:off x="4826701" y="5272733"/>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3"/>
              </a:buClr>
              <a:buSzPts val="1400"/>
              <a:buNone/>
              <a:defRPr sz="1867"/>
            </a:lvl1pPr>
            <a:lvl2pPr lvl="1" algn="ctr" rtl="0">
              <a:lnSpc>
                <a:spcPct val="100000"/>
              </a:lnSpc>
              <a:spcBef>
                <a:spcPts val="0"/>
              </a:spcBef>
              <a:spcAft>
                <a:spcPts val="0"/>
              </a:spcAft>
              <a:buClr>
                <a:schemeClr val="accent3"/>
              </a:buClr>
              <a:buSzPts val="1400"/>
              <a:buNone/>
              <a:defRPr>
                <a:solidFill>
                  <a:schemeClr val="accent3"/>
                </a:solidFill>
              </a:defRPr>
            </a:lvl2pPr>
            <a:lvl3pPr lvl="2" algn="ctr" rtl="0">
              <a:lnSpc>
                <a:spcPct val="100000"/>
              </a:lnSpc>
              <a:spcBef>
                <a:spcPts val="0"/>
              </a:spcBef>
              <a:spcAft>
                <a:spcPts val="0"/>
              </a:spcAft>
              <a:buClr>
                <a:schemeClr val="accent3"/>
              </a:buClr>
              <a:buSzPts val="1400"/>
              <a:buNone/>
              <a:defRPr>
                <a:solidFill>
                  <a:schemeClr val="accent3"/>
                </a:solidFill>
              </a:defRPr>
            </a:lvl3pPr>
            <a:lvl4pPr lvl="3" algn="ctr" rtl="0">
              <a:lnSpc>
                <a:spcPct val="100000"/>
              </a:lnSpc>
              <a:spcBef>
                <a:spcPts val="0"/>
              </a:spcBef>
              <a:spcAft>
                <a:spcPts val="0"/>
              </a:spcAft>
              <a:buClr>
                <a:schemeClr val="accent3"/>
              </a:buClr>
              <a:buSzPts val="1400"/>
              <a:buNone/>
              <a:defRPr>
                <a:solidFill>
                  <a:schemeClr val="accent3"/>
                </a:solidFill>
              </a:defRPr>
            </a:lvl4pPr>
            <a:lvl5pPr lvl="4" algn="ctr" rtl="0">
              <a:lnSpc>
                <a:spcPct val="100000"/>
              </a:lnSpc>
              <a:spcBef>
                <a:spcPts val="0"/>
              </a:spcBef>
              <a:spcAft>
                <a:spcPts val="0"/>
              </a:spcAft>
              <a:buClr>
                <a:schemeClr val="accent3"/>
              </a:buClr>
              <a:buSzPts val="1400"/>
              <a:buNone/>
              <a:defRPr>
                <a:solidFill>
                  <a:schemeClr val="accent3"/>
                </a:solidFill>
              </a:defRPr>
            </a:lvl5pPr>
            <a:lvl6pPr lvl="5" algn="ctr" rtl="0">
              <a:lnSpc>
                <a:spcPct val="100000"/>
              </a:lnSpc>
              <a:spcBef>
                <a:spcPts val="0"/>
              </a:spcBef>
              <a:spcAft>
                <a:spcPts val="0"/>
              </a:spcAft>
              <a:buClr>
                <a:schemeClr val="accent3"/>
              </a:buClr>
              <a:buSzPts val="1400"/>
              <a:buNone/>
              <a:defRPr>
                <a:solidFill>
                  <a:schemeClr val="accent3"/>
                </a:solidFill>
              </a:defRPr>
            </a:lvl6pPr>
            <a:lvl7pPr lvl="6" algn="ctr" rtl="0">
              <a:lnSpc>
                <a:spcPct val="100000"/>
              </a:lnSpc>
              <a:spcBef>
                <a:spcPts val="0"/>
              </a:spcBef>
              <a:spcAft>
                <a:spcPts val="0"/>
              </a:spcAft>
              <a:buClr>
                <a:schemeClr val="accent3"/>
              </a:buClr>
              <a:buSzPts val="1400"/>
              <a:buNone/>
              <a:defRPr>
                <a:solidFill>
                  <a:schemeClr val="accent3"/>
                </a:solidFill>
              </a:defRPr>
            </a:lvl7pPr>
            <a:lvl8pPr lvl="7" algn="ctr" rtl="0">
              <a:lnSpc>
                <a:spcPct val="100000"/>
              </a:lnSpc>
              <a:spcBef>
                <a:spcPts val="0"/>
              </a:spcBef>
              <a:spcAft>
                <a:spcPts val="0"/>
              </a:spcAft>
              <a:buClr>
                <a:schemeClr val="accent3"/>
              </a:buClr>
              <a:buSzPts val="1400"/>
              <a:buNone/>
              <a:defRPr>
                <a:solidFill>
                  <a:schemeClr val="accent3"/>
                </a:solidFill>
              </a:defRPr>
            </a:lvl8pPr>
            <a:lvl9pPr lvl="8" algn="ctr" rtl="0">
              <a:lnSpc>
                <a:spcPct val="100000"/>
              </a:lnSpc>
              <a:spcBef>
                <a:spcPts val="0"/>
              </a:spcBef>
              <a:spcAft>
                <a:spcPts val="0"/>
              </a:spcAft>
              <a:buClr>
                <a:schemeClr val="accent3"/>
              </a:buClr>
              <a:buSzPts val="1400"/>
              <a:buNone/>
              <a:defRPr>
                <a:solidFill>
                  <a:schemeClr val="accent3"/>
                </a:solidFill>
              </a:defRPr>
            </a:lvl9pPr>
          </a:lstStyle>
          <a:p>
            <a:endParaRPr/>
          </a:p>
        </p:txBody>
      </p:sp>
      <p:sp>
        <p:nvSpPr>
          <p:cNvPr id="239" name="Google Shape;239;p18"/>
          <p:cNvSpPr txBox="1">
            <a:spLocks noGrp="1"/>
          </p:cNvSpPr>
          <p:nvPr>
            <p:ph type="title" idx="14"/>
          </p:nvPr>
        </p:nvSpPr>
        <p:spPr>
          <a:xfrm>
            <a:off x="8324535" y="4712333"/>
            <a:ext cx="2538400" cy="572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0" name="Google Shape;240;p18"/>
          <p:cNvSpPr txBox="1">
            <a:spLocks noGrp="1"/>
          </p:cNvSpPr>
          <p:nvPr>
            <p:ph type="subTitle" idx="15"/>
          </p:nvPr>
        </p:nvSpPr>
        <p:spPr>
          <a:xfrm>
            <a:off x="8324533" y="5272733"/>
            <a:ext cx="25384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79281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7D236E-F918-4311-A87C-6C9F59855BB2}"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789FB7-50F8-4843-B749-07C62FA91365}" type="slidenum">
              <a:rPr lang="en-US" smtClean="0"/>
              <a:t>‹#›</a:t>
            </a:fld>
            <a:endParaRPr lang="en-US"/>
          </a:p>
        </p:txBody>
      </p:sp>
    </p:spTree>
    <p:extLst>
      <p:ext uri="{BB962C8B-B14F-4D97-AF65-F5344CB8AC3E}">
        <p14:creationId xmlns:p14="http://schemas.microsoft.com/office/powerpoint/2010/main" val="18281009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hree Columns 2">
  <p:cSld name="Three Columns 2">
    <p:spTree>
      <p:nvGrpSpPr>
        <p:cNvPr id="1" name="Shape 241"/>
        <p:cNvGrpSpPr/>
        <p:nvPr/>
      </p:nvGrpSpPr>
      <p:grpSpPr>
        <a:xfrm>
          <a:off x="0" y="0"/>
          <a:ext cx="0" cy="0"/>
          <a:chOff x="0" y="0"/>
          <a:chExt cx="0" cy="0"/>
        </a:xfrm>
      </p:grpSpPr>
      <p:sp>
        <p:nvSpPr>
          <p:cNvPr id="242" name="Google Shape;242;p19"/>
          <p:cNvSpPr txBox="1">
            <a:spLocks noGrp="1"/>
          </p:cNvSpPr>
          <p:nvPr>
            <p:ph type="title"/>
          </p:nvPr>
        </p:nvSpPr>
        <p:spPr>
          <a:xfrm>
            <a:off x="1356343" y="4885472"/>
            <a:ext cx="2438400" cy="4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3" name="Google Shape;243;p19"/>
          <p:cNvSpPr txBox="1">
            <a:spLocks noGrp="1"/>
          </p:cNvSpPr>
          <p:nvPr>
            <p:ph type="subTitle" idx="1"/>
          </p:nvPr>
        </p:nvSpPr>
        <p:spPr>
          <a:xfrm>
            <a:off x="1356343" y="5264189"/>
            <a:ext cx="2438400" cy="8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 name="Google Shape;244;p19"/>
          <p:cNvSpPr txBox="1">
            <a:spLocks noGrp="1"/>
          </p:cNvSpPr>
          <p:nvPr>
            <p:ph type="title" idx="2"/>
          </p:nvPr>
        </p:nvSpPr>
        <p:spPr>
          <a:xfrm>
            <a:off x="4862300" y="4902696"/>
            <a:ext cx="2438400" cy="4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5" name="Google Shape;245;p19"/>
          <p:cNvSpPr txBox="1">
            <a:spLocks noGrp="1"/>
          </p:cNvSpPr>
          <p:nvPr>
            <p:ph type="subTitle" idx="3"/>
          </p:nvPr>
        </p:nvSpPr>
        <p:spPr>
          <a:xfrm>
            <a:off x="4862300" y="5274965"/>
            <a:ext cx="2438400" cy="8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 name="Google Shape;246;p19"/>
          <p:cNvSpPr txBox="1">
            <a:spLocks noGrp="1"/>
          </p:cNvSpPr>
          <p:nvPr>
            <p:ph type="title" idx="4"/>
          </p:nvPr>
        </p:nvSpPr>
        <p:spPr>
          <a:xfrm>
            <a:off x="8379267" y="4885472"/>
            <a:ext cx="2438400" cy="487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3333">
                <a:solidFill>
                  <a:schemeClr val="accent6"/>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47" name="Google Shape;247;p19"/>
          <p:cNvSpPr txBox="1">
            <a:spLocks noGrp="1"/>
          </p:cNvSpPr>
          <p:nvPr>
            <p:ph type="subTitle" idx="5"/>
          </p:nvPr>
        </p:nvSpPr>
        <p:spPr>
          <a:xfrm>
            <a:off x="8379267" y="5264189"/>
            <a:ext cx="2438400" cy="8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2133"/>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 name="Google Shape;248;p19"/>
          <p:cNvSpPr txBox="1">
            <a:spLocks noGrp="1"/>
          </p:cNvSpPr>
          <p:nvPr>
            <p:ph type="title" idx="6"/>
          </p:nvPr>
        </p:nvSpPr>
        <p:spPr>
          <a:xfrm>
            <a:off x="821667" y="733967"/>
            <a:ext cx="10505200" cy="770000"/>
          </a:xfrm>
          <a:prstGeom prst="rect">
            <a:avLst/>
          </a:prstGeom>
          <a:noFill/>
          <a:ln>
            <a:noFill/>
          </a:ln>
        </p:spPr>
        <p:txBody>
          <a:bodyPr spcFirstLastPara="1" wrap="square" lIns="91425" tIns="91425" rIns="91425" bIns="91425" anchor="t" anchorCtr="0">
            <a:noAutofit/>
          </a:bodyPr>
          <a:lstStyle>
            <a:lvl1pPr lvl="0" algn="ctr" rtl="0">
              <a:lnSpc>
                <a:spcPct val="80000"/>
              </a:lnSpc>
              <a:spcBef>
                <a:spcPts val="0"/>
              </a:spcBef>
              <a:spcAft>
                <a:spcPts val="0"/>
              </a:spcAft>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49" name="Google Shape;249;p19"/>
          <p:cNvGrpSpPr/>
          <p:nvPr/>
        </p:nvGrpSpPr>
        <p:grpSpPr>
          <a:xfrm>
            <a:off x="958088" y="790460"/>
            <a:ext cx="10722549" cy="1103859"/>
            <a:chOff x="-35798125" y="1293075"/>
            <a:chExt cx="6245175" cy="642875"/>
          </a:xfrm>
        </p:grpSpPr>
        <p:sp>
          <p:nvSpPr>
            <p:cNvPr id="250" name="Google Shape;250;p19"/>
            <p:cNvSpPr/>
            <p:nvPr/>
          </p:nvSpPr>
          <p:spPr>
            <a:xfrm>
              <a:off x="-35540575" y="1416925"/>
              <a:ext cx="155750" cy="118425"/>
            </a:xfrm>
            <a:custGeom>
              <a:avLst/>
              <a:gdLst/>
              <a:ahLst/>
              <a:cxnLst/>
              <a:rect l="l" t="t" r="r" b="b"/>
              <a:pathLst>
                <a:path w="6230" h="4737" extrusionOk="0">
                  <a:moveTo>
                    <a:pt x="4330" y="1"/>
                  </a:moveTo>
                  <a:cubicBezTo>
                    <a:pt x="4298" y="33"/>
                    <a:pt x="4203" y="96"/>
                    <a:pt x="4140" y="96"/>
                  </a:cubicBezTo>
                  <a:cubicBezTo>
                    <a:pt x="4041" y="85"/>
                    <a:pt x="3943" y="79"/>
                    <a:pt x="3847" y="79"/>
                  </a:cubicBezTo>
                  <a:cubicBezTo>
                    <a:pt x="1479" y="79"/>
                    <a:pt x="0" y="3342"/>
                    <a:pt x="2556" y="4498"/>
                  </a:cubicBezTo>
                  <a:cubicBezTo>
                    <a:pt x="2910" y="4655"/>
                    <a:pt x="3295" y="4736"/>
                    <a:pt x="3673" y="4736"/>
                  </a:cubicBezTo>
                  <a:cubicBezTo>
                    <a:pt x="4512" y="4736"/>
                    <a:pt x="5320" y="4336"/>
                    <a:pt x="5692" y="3485"/>
                  </a:cubicBezTo>
                  <a:cubicBezTo>
                    <a:pt x="6230" y="2154"/>
                    <a:pt x="5533" y="761"/>
                    <a:pt x="4362" y="33"/>
                  </a:cubicBezTo>
                  <a:cubicBezTo>
                    <a:pt x="4330" y="33"/>
                    <a:pt x="4330" y="1"/>
                    <a:pt x="4330"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51" name="Google Shape;251;p19"/>
            <p:cNvSpPr/>
            <p:nvPr/>
          </p:nvSpPr>
          <p:spPr>
            <a:xfrm>
              <a:off x="-35535275" y="1402325"/>
              <a:ext cx="158375" cy="147075"/>
            </a:xfrm>
            <a:custGeom>
              <a:avLst/>
              <a:gdLst/>
              <a:ahLst/>
              <a:cxnLst/>
              <a:rect l="l" t="t" r="r" b="b"/>
              <a:pathLst>
                <a:path w="6335" h="5883" extrusionOk="0">
                  <a:moveTo>
                    <a:pt x="4118" y="617"/>
                  </a:moveTo>
                  <a:cubicBezTo>
                    <a:pt x="5163" y="1313"/>
                    <a:pt x="5986" y="2643"/>
                    <a:pt x="5416" y="4069"/>
                  </a:cubicBezTo>
                  <a:cubicBezTo>
                    <a:pt x="5226" y="4544"/>
                    <a:pt x="4878" y="4892"/>
                    <a:pt x="4371" y="5114"/>
                  </a:cubicBezTo>
                  <a:cubicBezTo>
                    <a:pt x="4108" y="5211"/>
                    <a:pt x="3814" y="5259"/>
                    <a:pt x="3514" y="5259"/>
                  </a:cubicBezTo>
                  <a:cubicBezTo>
                    <a:pt x="3129" y="5259"/>
                    <a:pt x="2732" y="5179"/>
                    <a:pt x="2376" y="5019"/>
                  </a:cubicBezTo>
                  <a:cubicBezTo>
                    <a:pt x="1363" y="4544"/>
                    <a:pt x="888" y="3689"/>
                    <a:pt x="1141" y="2643"/>
                  </a:cubicBezTo>
                  <a:cubicBezTo>
                    <a:pt x="1410" y="1686"/>
                    <a:pt x="2385" y="701"/>
                    <a:pt x="3693" y="701"/>
                  </a:cubicBezTo>
                  <a:cubicBezTo>
                    <a:pt x="3770" y="701"/>
                    <a:pt x="3849" y="705"/>
                    <a:pt x="3928" y="712"/>
                  </a:cubicBezTo>
                  <a:cubicBezTo>
                    <a:pt x="3991" y="712"/>
                    <a:pt x="4086" y="712"/>
                    <a:pt x="4118" y="617"/>
                  </a:cubicBezTo>
                  <a:close/>
                  <a:moveTo>
                    <a:pt x="3419" y="0"/>
                  </a:moveTo>
                  <a:cubicBezTo>
                    <a:pt x="2144" y="0"/>
                    <a:pt x="994" y="974"/>
                    <a:pt x="571" y="2073"/>
                  </a:cubicBezTo>
                  <a:cubicBezTo>
                    <a:pt x="1" y="3435"/>
                    <a:pt x="698" y="4987"/>
                    <a:pt x="2123" y="5620"/>
                  </a:cubicBezTo>
                  <a:cubicBezTo>
                    <a:pt x="2344" y="5684"/>
                    <a:pt x="2534" y="5779"/>
                    <a:pt x="2788" y="5810"/>
                  </a:cubicBezTo>
                  <a:cubicBezTo>
                    <a:pt x="3002" y="5858"/>
                    <a:pt x="3224" y="5882"/>
                    <a:pt x="3447" y="5882"/>
                  </a:cubicBezTo>
                  <a:cubicBezTo>
                    <a:pt x="4412" y="5882"/>
                    <a:pt x="5397" y="5432"/>
                    <a:pt x="5860" y="4480"/>
                  </a:cubicBezTo>
                  <a:cubicBezTo>
                    <a:pt x="6335" y="3720"/>
                    <a:pt x="6335" y="2612"/>
                    <a:pt x="5955" y="1693"/>
                  </a:cubicBezTo>
                  <a:cubicBezTo>
                    <a:pt x="5575" y="965"/>
                    <a:pt x="5036" y="427"/>
                    <a:pt x="4308" y="268"/>
                  </a:cubicBezTo>
                  <a:lnTo>
                    <a:pt x="4245" y="268"/>
                  </a:lnTo>
                  <a:cubicBezTo>
                    <a:pt x="4213" y="205"/>
                    <a:pt x="4181" y="110"/>
                    <a:pt x="4055" y="78"/>
                  </a:cubicBezTo>
                  <a:cubicBezTo>
                    <a:pt x="4023" y="78"/>
                    <a:pt x="3960" y="47"/>
                    <a:pt x="3896" y="47"/>
                  </a:cubicBezTo>
                  <a:cubicBezTo>
                    <a:pt x="3736" y="15"/>
                    <a:pt x="3576" y="0"/>
                    <a:pt x="341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52" name="Google Shape;252;p19"/>
            <p:cNvSpPr/>
            <p:nvPr/>
          </p:nvSpPr>
          <p:spPr>
            <a:xfrm>
              <a:off x="-35477475" y="1440650"/>
              <a:ext cx="52275" cy="26975"/>
            </a:xfrm>
            <a:custGeom>
              <a:avLst/>
              <a:gdLst/>
              <a:ahLst/>
              <a:cxnLst/>
              <a:rect l="l" t="t" r="r" b="b"/>
              <a:pathLst>
                <a:path w="2091" h="1079" extrusionOk="0">
                  <a:moveTo>
                    <a:pt x="1245" y="0"/>
                  </a:moveTo>
                  <a:cubicBezTo>
                    <a:pt x="1071" y="0"/>
                    <a:pt x="895" y="33"/>
                    <a:pt x="729" y="97"/>
                  </a:cubicBezTo>
                  <a:cubicBezTo>
                    <a:pt x="381" y="255"/>
                    <a:pt x="96" y="540"/>
                    <a:pt x="32" y="889"/>
                  </a:cubicBezTo>
                  <a:cubicBezTo>
                    <a:pt x="1" y="1015"/>
                    <a:pt x="64" y="1079"/>
                    <a:pt x="159" y="1079"/>
                  </a:cubicBezTo>
                  <a:lnTo>
                    <a:pt x="191" y="1079"/>
                  </a:lnTo>
                  <a:cubicBezTo>
                    <a:pt x="254" y="1079"/>
                    <a:pt x="349" y="1079"/>
                    <a:pt x="381" y="952"/>
                  </a:cubicBezTo>
                  <a:cubicBezTo>
                    <a:pt x="507" y="699"/>
                    <a:pt x="729" y="477"/>
                    <a:pt x="1014" y="414"/>
                  </a:cubicBezTo>
                  <a:cubicBezTo>
                    <a:pt x="1102" y="381"/>
                    <a:pt x="1191" y="367"/>
                    <a:pt x="1278" y="367"/>
                  </a:cubicBezTo>
                  <a:cubicBezTo>
                    <a:pt x="1440" y="367"/>
                    <a:pt x="1598" y="415"/>
                    <a:pt x="1743" y="477"/>
                  </a:cubicBezTo>
                  <a:cubicBezTo>
                    <a:pt x="1780" y="515"/>
                    <a:pt x="1822" y="532"/>
                    <a:pt x="1866" y="532"/>
                  </a:cubicBezTo>
                  <a:cubicBezTo>
                    <a:pt x="1933" y="532"/>
                    <a:pt x="2002" y="490"/>
                    <a:pt x="2059" y="414"/>
                  </a:cubicBezTo>
                  <a:cubicBezTo>
                    <a:pt x="2059" y="382"/>
                    <a:pt x="2091" y="382"/>
                    <a:pt x="2091" y="319"/>
                  </a:cubicBezTo>
                  <a:lnTo>
                    <a:pt x="2091" y="319"/>
                  </a:lnTo>
                  <a:cubicBezTo>
                    <a:pt x="2084" y="333"/>
                    <a:pt x="2078" y="340"/>
                    <a:pt x="2072" y="340"/>
                  </a:cubicBezTo>
                  <a:cubicBezTo>
                    <a:pt x="2054" y="340"/>
                    <a:pt x="2037" y="272"/>
                    <a:pt x="1964" y="224"/>
                  </a:cubicBezTo>
                  <a:cubicBezTo>
                    <a:pt x="1756" y="72"/>
                    <a:pt x="1503" y="0"/>
                    <a:pt x="1245"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53" name="Google Shape;253;p19"/>
            <p:cNvSpPr/>
            <p:nvPr/>
          </p:nvSpPr>
          <p:spPr>
            <a:xfrm>
              <a:off x="-30046275" y="1308475"/>
              <a:ext cx="156825" cy="117800"/>
            </a:xfrm>
            <a:custGeom>
              <a:avLst/>
              <a:gdLst/>
              <a:ahLst/>
              <a:cxnLst/>
              <a:rect l="l" t="t" r="r" b="b"/>
              <a:pathLst>
                <a:path w="6273" h="4712" extrusionOk="0">
                  <a:moveTo>
                    <a:pt x="4341" y="0"/>
                  </a:moveTo>
                  <a:cubicBezTo>
                    <a:pt x="4310" y="32"/>
                    <a:pt x="4215" y="64"/>
                    <a:pt x="4151" y="64"/>
                  </a:cubicBezTo>
                  <a:cubicBezTo>
                    <a:pt x="4063" y="55"/>
                    <a:pt x="3975" y="51"/>
                    <a:pt x="3889" y="51"/>
                  </a:cubicBezTo>
                  <a:cubicBezTo>
                    <a:pt x="1504" y="51"/>
                    <a:pt x="0" y="3335"/>
                    <a:pt x="2568" y="4466"/>
                  </a:cubicBezTo>
                  <a:cubicBezTo>
                    <a:pt x="2931" y="4627"/>
                    <a:pt x="3326" y="4711"/>
                    <a:pt x="3714" y="4711"/>
                  </a:cubicBezTo>
                  <a:cubicBezTo>
                    <a:pt x="4543" y="4711"/>
                    <a:pt x="5336" y="4326"/>
                    <a:pt x="5703" y="3484"/>
                  </a:cubicBezTo>
                  <a:cubicBezTo>
                    <a:pt x="6273" y="2122"/>
                    <a:pt x="5576" y="760"/>
                    <a:pt x="4373" y="32"/>
                  </a:cubicBezTo>
                  <a:cubicBezTo>
                    <a:pt x="4341" y="32"/>
                    <a:pt x="4341" y="0"/>
                    <a:pt x="4341" y="0"/>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54" name="Google Shape;254;p19"/>
            <p:cNvSpPr/>
            <p:nvPr/>
          </p:nvSpPr>
          <p:spPr>
            <a:xfrm>
              <a:off x="-30039900" y="1293075"/>
              <a:ext cx="158375" cy="147550"/>
            </a:xfrm>
            <a:custGeom>
              <a:avLst/>
              <a:gdLst/>
              <a:ahLst/>
              <a:cxnLst/>
              <a:rect l="l" t="t" r="r" b="b"/>
              <a:pathLst>
                <a:path w="6335" h="5902" extrusionOk="0">
                  <a:moveTo>
                    <a:pt x="4086" y="648"/>
                  </a:moveTo>
                  <a:cubicBezTo>
                    <a:pt x="5163" y="1313"/>
                    <a:pt x="5986" y="2675"/>
                    <a:pt x="5385" y="4100"/>
                  </a:cubicBezTo>
                  <a:cubicBezTo>
                    <a:pt x="5195" y="4575"/>
                    <a:pt x="4846" y="4923"/>
                    <a:pt x="4340" y="5113"/>
                  </a:cubicBezTo>
                  <a:cubicBezTo>
                    <a:pt x="4065" y="5229"/>
                    <a:pt x="3758" y="5285"/>
                    <a:pt x="3445" y="5285"/>
                  </a:cubicBezTo>
                  <a:cubicBezTo>
                    <a:pt x="3071" y="5285"/>
                    <a:pt x="2689" y="5205"/>
                    <a:pt x="2344" y="5050"/>
                  </a:cubicBezTo>
                  <a:cubicBezTo>
                    <a:pt x="1331" y="4575"/>
                    <a:pt x="856" y="3688"/>
                    <a:pt x="1109" y="2675"/>
                  </a:cubicBezTo>
                  <a:cubicBezTo>
                    <a:pt x="1378" y="1689"/>
                    <a:pt x="2351" y="732"/>
                    <a:pt x="3655" y="732"/>
                  </a:cubicBezTo>
                  <a:cubicBezTo>
                    <a:pt x="3734" y="732"/>
                    <a:pt x="3815" y="736"/>
                    <a:pt x="3896" y="743"/>
                  </a:cubicBezTo>
                  <a:cubicBezTo>
                    <a:pt x="3960" y="743"/>
                    <a:pt x="4055" y="743"/>
                    <a:pt x="4086" y="648"/>
                  </a:cubicBezTo>
                  <a:close/>
                  <a:moveTo>
                    <a:pt x="3419" y="0"/>
                  </a:moveTo>
                  <a:cubicBezTo>
                    <a:pt x="2144" y="0"/>
                    <a:pt x="994" y="974"/>
                    <a:pt x="571" y="2073"/>
                  </a:cubicBezTo>
                  <a:cubicBezTo>
                    <a:pt x="1" y="3467"/>
                    <a:pt x="698" y="4987"/>
                    <a:pt x="2123" y="5652"/>
                  </a:cubicBezTo>
                  <a:cubicBezTo>
                    <a:pt x="2344" y="5715"/>
                    <a:pt x="2534" y="5778"/>
                    <a:pt x="2788" y="5842"/>
                  </a:cubicBezTo>
                  <a:cubicBezTo>
                    <a:pt x="2991" y="5881"/>
                    <a:pt x="3201" y="5902"/>
                    <a:pt x="3413" y="5902"/>
                  </a:cubicBezTo>
                  <a:cubicBezTo>
                    <a:pt x="4388" y="5902"/>
                    <a:pt x="5391" y="5469"/>
                    <a:pt x="5860" y="4480"/>
                  </a:cubicBezTo>
                  <a:cubicBezTo>
                    <a:pt x="6335" y="3752"/>
                    <a:pt x="6335" y="2643"/>
                    <a:pt x="5955" y="1725"/>
                  </a:cubicBezTo>
                  <a:cubicBezTo>
                    <a:pt x="5606" y="965"/>
                    <a:pt x="5036" y="458"/>
                    <a:pt x="4340" y="300"/>
                  </a:cubicBezTo>
                  <a:lnTo>
                    <a:pt x="4245" y="300"/>
                  </a:lnTo>
                  <a:cubicBezTo>
                    <a:pt x="4213" y="205"/>
                    <a:pt x="4181" y="141"/>
                    <a:pt x="4055" y="110"/>
                  </a:cubicBezTo>
                  <a:cubicBezTo>
                    <a:pt x="4023" y="110"/>
                    <a:pt x="3991" y="46"/>
                    <a:pt x="3896" y="46"/>
                  </a:cubicBezTo>
                  <a:cubicBezTo>
                    <a:pt x="3736" y="15"/>
                    <a:pt x="3576" y="0"/>
                    <a:pt x="341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55" name="Google Shape;255;p19"/>
            <p:cNvSpPr/>
            <p:nvPr/>
          </p:nvSpPr>
          <p:spPr>
            <a:xfrm>
              <a:off x="-29982875" y="1332925"/>
              <a:ext cx="52275" cy="27025"/>
            </a:xfrm>
            <a:custGeom>
              <a:avLst/>
              <a:gdLst/>
              <a:ahLst/>
              <a:cxnLst/>
              <a:rect l="l" t="t" r="r" b="b"/>
              <a:pathLst>
                <a:path w="2091" h="1081" extrusionOk="0">
                  <a:moveTo>
                    <a:pt x="1262" y="0"/>
                  </a:moveTo>
                  <a:cubicBezTo>
                    <a:pt x="1083" y="0"/>
                    <a:pt x="900" y="33"/>
                    <a:pt x="728" y="99"/>
                  </a:cubicBezTo>
                  <a:cubicBezTo>
                    <a:pt x="380" y="257"/>
                    <a:pt x="127" y="511"/>
                    <a:pt x="32" y="891"/>
                  </a:cubicBezTo>
                  <a:cubicBezTo>
                    <a:pt x="0" y="986"/>
                    <a:pt x="63" y="1081"/>
                    <a:pt x="158" y="1081"/>
                  </a:cubicBezTo>
                  <a:lnTo>
                    <a:pt x="190" y="1081"/>
                  </a:lnTo>
                  <a:cubicBezTo>
                    <a:pt x="253" y="1081"/>
                    <a:pt x="348" y="1081"/>
                    <a:pt x="380" y="954"/>
                  </a:cubicBezTo>
                  <a:cubicBezTo>
                    <a:pt x="507" y="669"/>
                    <a:pt x="728" y="479"/>
                    <a:pt x="1013" y="416"/>
                  </a:cubicBezTo>
                  <a:cubicBezTo>
                    <a:pt x="1113" y="378"/>
                    <a:pt x="1213" y="361"/>
                    <a:pt x="1311" y="361"/>
                  </a:cubicBezTo>
                  <a:cubicBezTo>
                    <a:pt x="1462" y="361"/>
                    <a:pt x="1608" y="402"/>
                    <a:pt x="1742" y="479"/>
                  </a:cubicBezTo>
                  <a:cubicBezTo>
                    <a:pt x="1786" y="512"/>
                    <a:pt x="1826" y="526"/>
                    <a:pt x="1864" y="526"/>
                  </a:cubicBezTo>
                  <a:cubicBezTo>
                    <a:pt x="1935" y="526"/>
                    <a:pt x="1997" y="478"/>
                    <a:pt x="2059" y="416"/>
                  </a:cubicBezTo>
                  <a:cubicBezTo>
                    <a:pt x="2059" y="352"/>
                    <a:pt x="2090" y="352"/>
                    <a:pt x="2090" y="321"/>
                  </a:cubicBezTo>
                  <a:cubicBezTo>
                    <a:pt x="2090" y="321"/>
                    <a:pt x="2059" y="257"/>
                    <a:pt x="1964" y="194"/>
                  </a:cubicBezTo>
                  <a:cubicBezTo>
                    <a:pt x="1760" y="65"/>
                    <a:pt x="1514" y="0"/>
                    <a:pt x="126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56" name="Google Shape;256;p19"/>
            <p:cNvSpPr/>
            <p:nvPr/>
          </p:nvSpPr>
          <p:spPr>
            <a:xfrm>
              <a:off x="-29814375" y="1803925"/>
              <a:ext cx="142650" cy="116975"/>
            </a:xfrm>
            <a:custGeom>
              <a:avLst/>
              <a:gdLst/>
              <a:ahLst/>
              <a:cxnLst/>
              <a:rect l="l" t="t" r="r" b="b"/>
              <a:pathLst>
                <a:path w="5706" h="4679" extrusionOk="0">
                  <a:moveTo>
                    <a:pt x="2646" y="1"/>
                  </a:moveTo>
                  <a:cubicBezTo>
                    <a:pt x="2366" y="1"/>
                    <a:pt x="2084" y="35"/>
                    <a:pt x="1811" y="102"/>
                  </a:cubicBezTo>
                  <a:lnTo>
                    <a:pt x="1747" y="102"/>
                  </a:lnTo>
                  <a:cubicBezTo>
                    <a:pt x="1747" y="165"/>
                    <a:pt x="1747" y="260"/>
                    <a:pt x="1684" y="292"/>
                  </a:cubicBezTo>
                  <a:cubicBezTo>
                    <a:pt x="0" y="1727"/>
                    <a:pt x="795" y="4679"/>
                    <a:pt x="2809" y="4679"/>
                  </a:cubicBezTo>
                  <a:cubicBezTo>
                    <a:pt x="3106" y="4679"/>
                    <a:pt x="3429" y="4615"/>
                    <a:pt x="3774" y="4472"/>
                  </a:cubicBezTo>
                  <a:cubicBezTo>
                    <a:pt x="4883" y="3997"/>
                    <a:pt x="5706" y="2794"/>
                    <a:pt x="5199" y="1559"/>
                  </a:cubicBezTo>
                  <a:cubicBezTo>
                    <a:pt x="4724" y="484"/>
                    <a:pt x="3697" y="1"/>
                    <a:pt x="2646"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57" name="Google Shape;257;p19"/>
            <p:cNvSpPr/>
            <p:nvPr/>
          </p:nvSpPr>
          <p:spPr>
            <a:xfrm>
              <a:off x="-29819000" y="1789250"/>
              <a:ext cx="160750" cy="146700"/>
            </a:xfrm>
            <a:custGeom>
              <a:avLst/>
              <a:gdLst/>
              <a:ahLst/>
              <a:cxnLst/>
              <a:rect l="l" t="t" r="r" b="b"/>
              <a:pathLst>
                <a:path w="6430" h="5868" extrusionOk="0">
                  <a:moveTo>
                    <a:pt x="2773" y="625"/>
                  </a:moveTo>
                  <a:cubicBezTo>
                    <a:pt x="3801" y="625"/>
                    <a:pt x="4857" y="1056"/>
                    <a:pt x="5353" y="2146"/>
                  </a:cubicBezTo>
                  <a:cubicBezTo>
                    <a:pt x="5543" y="2621"/>
                    <a:pt x="5543" y="3128"/>
                    <a:pt x="5353" y="3603"/>
                  </a:cubicBezTo>
                  <a:cubicBezTo>
                    <a:pt x="5099" y="4204"/>
                    <a:pt x="4561" y="4711"/>
                    <a:pt x="3928" y="4996"/>
                  </a:cubicBezTo>
                  <a:cubicBezTo>
                    <a:pt x="3593" y="5134"/>
                    <a:pt x="3271" y="5201"/>
                    <a:pt x="2969" y="5201"/>
                  </a:cubicBezTo>
                  <a:cubicBezTo>
                    <a:pt x="2300" y="5201"/>
                    <a:pt x="1733" y="4869"/>
                    <a:pt x="1362" y="4236"/>
                  </a:cubicBezTo>
                  <a:cubicBezTo>
                    <a:pt x="792" y="3318"/>
                    <a:pt x="792" y="1829"/>
                    <a:pt x="1869" y="911"/>
                  </a:cubicBezTo>
                  <a:cubicBezTo>
                    <a:pt x="1901" y="879"/>
                    <a:pt x="1932" y="784"/>
                    <a:pt x="1932" y="721"/>
                  </a:cubicBezTo>
                  <a:cubicBezTo>
                    <a:pt x="2202" y="659"/>
                    <a:pt x="2486" y="625"/>
                    <a:pt x="2773" y="625"/>
                  </a:cubicBezTo>
                  <a:close/>
                  <a:moveTo>
                    <a:pt x="3090" y="1"/>
                  </a:moveTo>
                  <a:cubicBezTo>
                    <a:pt x="2642" y="1"/>
                    <a:pt x="2222" y="122"/>
                    <a:pt x="1837" y="372"/>
                  </a:cubicBezTo>
                  <a:cubicBezTo>
                    <a:pt x="1774" y="372"/>
                    <a:pt x="1774" y="404"/>
                    <a:pt x="1774" y="404"/>
                  </a:cubicBezTo>
                  <a:cubicBezTo>
                    <a:pt x="1742" y="388"/>
                    <a:pt x="1695" y="380"/>
                    <a:pt x="1647" y="380"/>
                  </a:cubicBezTo>
                  <a:cubicBezTo>
                    <a:pt x="1600" y="380"/>
                    <a:pt x="1552" y="388"/>
                    <a:pt x="1521" y="404"/>
                  </a:cubicBezTo>
                  <a:cubicBezTo>
                    <a:pt x="1489" y="436"/>
                    <a:pt x="1426" y="436"/>
                    <a:pt x="1394" y="467"/>
                  </a:cubicBezTo>
                  <a:cubicBezTo>
                    <a:pt x="159" y="1354"/>
                    <a:pt x="1" y="3064"/>
                    <a:pt x="507" y="4268"/>
                  </a:cubicBezTo>
                  <a:cubicBezTo>
                    <a:pt x="971" y="5288"/>
                    <a:pt x="1928" y="5867"/>
                    <a:pt x="2980" y="5867"/>
                  </a:cubicBezTo>
                  <a:cubicBezTo>
                    <a:pt x="3363" y="5867"/>
                    <a:pt x="3760" y="5790"/>
                    <a:pt x="4149" y="5629"/>
                  </a:cubicBezTo>
                  <a:cubicBezTo>
                    <a:pt x="4403" y="5534"/>
                    <a:pt x="4593" y="5439"/>
                    <a:pt x="4783" y="5281"/>
                  </a:cubicBezTo>
                  <a:cubicBezTo>
                    <a:pt x="5733" y="4584"/>
                    <a:pt x="6429" y="3381"/>
                    <a:pt x="5986" y="2114"/>
                  </a:cubicBezTo>
                  <a:cubicBezTo>
                    <a:pt x="5733" y="1227"/>
                    <a:pt x="4941" y="467"/>
                    <a:pt x="3991" y="151"/>
                  </a:cubicBezTo>
                  <a:cubicBezTo>
                    <a:pt x="3680" y="51"/>
                    <a:pt x="3379" y="1"/>
                    <a:pt x="30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58" name="Google Shape;258;p19"/>
            <p:cNvSpPr/>
            <p:nvPr/>
          </p:nvSpPr>
          <p:spPr>
            <a:xfrm>
              <a:off x="-29774650" y="1823875"/>
              <a:ext cx="34850" cy="50200"/>
            </a:xfrm>
            <a:custGeom>
              <a:avLst/>
              <a:gdLst/>
              <a:ahLst/>
              <a:cxnLst/>
              <a:rect l="l" t="t" r="r" b="b"/>
              <a:pathLst>
                <a:path w="1394" h="2008" extrusionOk="0">
                  <a:moveTo>
                    <a:pt x="1108" y="1"/>
                  </a:moveTo>
                  <a:cubicBezTo>
                    <a:pt x="728" y="127"/>
                    <a:pt x="380" y="412"/>
                    <a:pt x="158" y="824"/>
                  </a:cubicBezTo>
                  <a:cubicBezTo>
                    <a:pt x="0" y="1204"/>
                    <a:pt x="63" y="1584"/>
                    <a:pt x="253" y="1901"/>
                  </a:cubicBezTo>
                  <a:cubicBezTo>
                    <a:pt x="277" y="1972"/>
                    <a:pt x="354" y="2008"/>
                    <a:pt x="418" y="2008"/>
                  </a:cubicBezTo>
                  <a:cubicBezTo>
                    <a:pt x="439" y="2008"/>
                    <a:pt x="459" y="2004"/>
                    <a:pt x="475" y="1996"/>
                  </a:cubicBezTo>
                  <a:lnTo>
                    <a:pt x="538" y="1996"/>
                  </a:lnTo>
                  <a:cubicBezTo>
                    <a:pt x="570" y="1933"/>
                    <a:pt x="602" y="1869"/>
                    <a:pt x="602" y="1774"/>
                  </a:cubicBezTo>
                  <a:cubicBezTo>
                    <a:pt x="475" y="1521"/>
                    <a:pt x="538" y="1204"/>
                    <a:pt x="633" y="951"/>
                  </a:cubicBezTo>
                  <a:cubicBezTo>
                    <a:pt x="760" y="729"/>
                    <a:pt x="950" y="571"/>
                    <a:pt x="1203" y="476"/>
                  </a:cubicBezTo>
                  <a:cubicBezTo>
                    <a:pt x="1362" y="444"/>
                    <a:pt x="1393" y="317"/>
                    <a:pt x="1362" y="191"/>
                  </a:cubicBezTo>
                  <a:cubicBezTo>
                    <a:pt x="1362" y="159"/>
                    <a:pt x="1362" y="159"/>
                    <a:pt x="1330" y="127"/>
                  </a:cubicBezTo>
                  <a:cubicBezTo>
                    <a:pt x="1267" y="32"/>
                    <a:pt x="1203" y="1"/>
                    <a:pt x="110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59" name="Google Shape;259;p19"/>
            <p:cNvSpPr/>
            <p:nvPr/>
          </p:nvSpPr>
          <p:spPr>
            <a:xfrm>
              <a:off x="-29709875" y="1590975"/>
              <a:ext cx="143450" cy="117750"/>
            </a:xfrm>
            <a:custGeom>
              <a:avLst/>
              <a:gdLst/>
              <a:ahLst/>
              <a:cxnLst/>
              <a:rect l="l" t="t" r="r" b="b"/>
              <a:pathLst>
                <a:path w="5738" h="4710" extrusionOk="0">
                  <a:moveTo>
                    <a:pt x="2679" y="0"/>
                  </a:moveTo>
                  <a:cubicBezTo>
                    <a:pt x="2390" y="0"/>
                    <a:pt x="2098" y="34"/>
                    <a:pt x="1811" y="101"/>
                  </a:cubicBezTo>
                  <a:lnTo>
                    <a:pt x="1779" y="101"/>
                  </a:lnTo>
                  <a:cubicBezTo>
                    <a:pt x="1779" y="164"/>
                    <a:pt x="1779" y="259"/>
                    <a:pt x="1684" y="291"/>
                  </a:cubicBezTo>
                  <a:cubicBezTo>
                    <a:pt x="0" y="1754"/>
                    <a:pt x="819" y="4709"/>
                    <a:pt x="2840" y="4709"/>
                  </a:cubicBezTo>
                  <a:cubicBezTo>
                    <a:pt x="3137" y="4709"/>
                    <a:pt x="3461" y="4645"/>
                    <a:pt x="3806" y="4503"/>
                  </a:cubicBezTo>
                  <a:cubicBezTo>
                    <a:pt x="4915" y="4028"/>
                    <a:pt x="5738" y="2793"/>
                    <a:pt x="5231" y="1558"/>
                  </a:cubicBezTo>
                  <a:cubicBezTo>
                    <a:pt x="4781" y="483"/>
                    <a:pt x="3759" y="0"/>
                    <a:pt x="2679"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60" name="Google Shape;260;p19"/>
            <p:cNvSpPr/>
            <p:nvPr/>
          </p:nvSpPr>
          <p:spPr>
            <a:xfrm>
              <a:off x="-29712900" y="1576450"/>
              <a:ext cx="159950" cy="146550"/>
            </a:xfrm>
            <a:custGeom>
              <a:avLst/>
              <a:gdLst/>
              <a:ahLst/>
              <a:cxnLst/>
              <a:rect l="l" t="t" r="r" b="b"/>
              <a:pathLst>
                <a:path w="6398" h="5862" extrusionOk="0">
                  <a:moveTo>
                    <a:pt x="2805" y="633"/>
                  </a:moveTo>
                  <a:cubicBezTo>
                    <a:pt x="3829" y="633"/>
                    <a:pt x="4850" y="1073"/>
                    <a:pt x="5289" y="2171"/>
                  </a:cubicBezTo>
                  <a:cubicBezTo>
                    <a:pt x="5511" y="2646"/>
                    <a:pt x="5511" y="3184"/>
                    <a:pt x="5289" y="3659"/>
                  </a:cubicBezTo>
                  <a:cubicBezTo>
                    <a:pt x="5067" y="4229"/>
                    <a:pt x="4497" y="4767"/>
                    <a:pt x="3864" y="5021"/>
                  </a:cubicBezTo>
                  <a:cubicBezTo>
                    <a:pt x="3537" y="5159"/>
                    <a:pt x="3219" y="5227"/>
                    <a:pt x="2920" y="5227"/>
                  </a:cubicBezTo>
                  <a:cubicBezTo>
                    <a:pt x="2261" y="5227"/>
                    <a:pt x="1690" y="4902"/>
                    <a:pt x="1299" y="4292"/>
                  </a:cubicBezTo>
                  <a:cubicBezTo>
                    <a:pt x="760" y="3374"/>
                    <a:pt x="760" y="1854"/>
                    <a:pt x="1805" y="935"/>
                  </a:cubicBezTo>
                  <a:cubicBezTo>
                    <a:pt x="1869" y="904"/>
                    <a:pt x="1900" y="840"/>
                    <a:pt x="1900" y="745"/>
                  </a:cubicBezTo>
                  <a:cubicBezTo>
                    <a:pt x="2192" y="673"/>
                    <a:pt x="2499" y="633"/>
                    <a:pt x="2805" y="633"/>
                  </a:cubicBezTo>
                  <a:close/>
                  <a:moveTo>
                    <a:pt x="3041" y="1"/>
                  </a:moveTo>
                  <a:cubicBezTo>
                    <a:pt x="2598" y="1"/>
                    <a:pt x="2180" y="122"/>
                    <a:pt x="1805" y="365"/>
                  </a:cubicBezTo>
                  <a:cubicBezTo>
                    <a:pt x="1774" y="365"/>
                    <a:pt x="1774" y="397"/>
                    <a:pt x="1774" y="397"/>
                  </a:cubicBezTo>
                  <a:cubicBezTo>
                    <a:pt x="1742" y="381"/>
                    <a:pt x="1695" y="373"/>
                    <a:pt x="1643" y="373"/>
                  </a:cubicBezTo>
                  <a:cubicBezTo>
                    <a:pt x="1592" y="373"/>
                    <a:pt x="1536" y="381"/>
                    <a:pt x="1489" y="397"/>
                  </a:cubicBezTo>
                  <a:cubicBezTo>
                    <a:pt x="1457" y="429"/>
                    <a:pt x="1425" y="429"/>
                    <a:pt x="1394" y="492"/>
                  </a:cubicBezTo>
                  <a:cubicBezTo>
                    <a:pt x="159" y="1347"/>
                    <a:pt x="0" y="3057"/>
                    <a:pt x="507" y="4292"/>
                  </a:cubicBezTo>
                  <a:cubicBezTo>
                    <a:pt x="970" y="5289"/>
                    <a:pt x="1925" y="5861"/>
                    <a:pt x="2975" y="5861"/>
                  </a:cubicBezTo>
                  <a:cubicBezTo>
                    <a:pt x="3360" y="5861"/>
                    <a:pt x="3758" y="5784"/>
                    <a:pt x="4149" y="5622"/>
                  </a:cubicBezTo>
                  <a:cubicBezTo>
                    <a:pt x="4402" y="5559"/>
                    <a:pt x="4592" y="5432"/>
                    <a:pt x="4782" y="5274"/>
                  </a:cubicBezTo>
                  <a:cubicBezTo>
                    <a:pt x="5732" y="4577"/>
                    <a:pt x="6397" y="3374"/>
                    <a:pt x="5986" y="2107"/>
                  </a:cubicBezTo>
                  <a:cubicBezTo>
                    <a:pt x="5701" y="1284"/>
                    <a:pt x="4909" y="492"/>
                    <a:pt x="3991" y="175"/>
                  </a:cubicBezTo>
                  <a:cubicBezTo>
                    <a:pt x="3667" y="59"/>
                    <a:pt x="3348" y="1"/>
                    <a:pt x="3041"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61" name="Google Shape;261;p19"/>
            <p:cNvSpPr/>
            <p:nvPr/>
          </p:nvSpPr>
          <p:spPr>
            <a:xfrm>
              <a:off x="-29669350" y="1611850"/>
              <a:ext cx="34850" cy="50075"/>
            </a:xfrm>
            <a:custGeom>
              <a:avLst/>
              <a:gdLst/>
              <a:ahLst/>
              <a:cxnLst/>
              <a:rect l="l" t="t" r="r" b="b"/>
              <a:pathLst>
                <a:path w="1394" h="2003" extrusionOk="0">
                  <a:moveTo>
                    <a:pt x="1200" y="1"/>
                  </a:moveTo>
                  <a:cubicBezTo>
                    <a:pt x="1174" y="1"/>
                    <a:pt x="1144" y="8"/>
                    <a:pt x="1108" y="26"/>
                  </a:cubicBezTo>
                  <a:cubicBezTo>
                    <a:pt x="697" y="121"/>
                    <a:pt x="348" y="406"/>
                    <a:pt x="158" y="850"/>
                  </a:cubicBezTo>
                  <a:cubicBezTo>
                    <a:pt x="0" y="1198"/>
                    <a:pt x="32" y="1610"/>
                    <a:pt x="222" y="1926"/>
                  </a:cubicBezTo>
                  <a:cubicBezTo>
                    <a:pt x="268" y="1973"/>
                    <a:pt x="331" y="2002"/>
                    <a:pt x="399" y="2002"/>
                  </a:cubicBezTo>
                  <a:cubicBezTo>
                    <a:pt x="424" y="2002"/>
                    <a:pt x="450" y="1998"/>
                    <a:pt x="475" y="1990"/>
                  </a:cubicBezTo>
                  <a:lnTo>
                    <a:pt x="507" y="1990"/>
                  </a:lnTo>
                  <a:cubicBezTo>
                    <a:pt x="538" y="1958"/>
                    <a:pt x="602" y="1863"/>
                    <a:pt x="602" y="1800"/>
                  </a:cubicBezTo>
                  <a:cubicBezTo>
                    <a:pt x="475" y="1515"/>
                    <a:pt x="507" y="1198"/>
                    <a:pt x="633" y="976"/>
                  </a:cubicBezTo>
                  <a:cubicBezTo>
                    <a:pt x="760" y="723"/>
                    <a:pt x="950" y="565"/>
                    <a:pt x="1172" y="501"/>
                  </a:cubicBezTo>
                  <a:cubicBezTo>
                    <a:pt x="1330" y="438"/>
                    <a:pt x="1393" y="343"/>
                    <a:pt x="1330" y="216"/>
                  </a:cubicBezTo>
                  <a:cubicBezTo>
                    <a:pt x="1330" y="185"/>
                    <a:pt x="1330" y="185"/>
                    <a:pt x="1298" y="121"/>
                  </a:cubicBezTo>
                  <a:cubicBezTo>
                    <a:pt x="1298" y="53"/>
                    <a:pt x="1266" y="1"/>
                    <a:pt x="120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62" name="Google Shape;262;p19"/>
            <p:cNvSpPr/>
            <p:nvPr/>
          </p:nvSpPr>
          <p:spPr>
            <a:xfrm>
              <a:off x="-35798125" y="1595100"/>
              <a:ext cx="203500" cy="193900"/>
            </a:xfrm>
            <a:custGeom>
              <a:avLst/>
              <a:gdLst/>
              <a:ahLst/>
              <a:cxnLst/>
              <a:rect l="l" t="t" r="r" b="b"/>
              <a:pathLst>
                <a:path w="8140" h="7756" extrusionOk="0">
                  <a:moveTo>
                    <a:pt x="3677" y="645"/>
                  </a:moveTo>
                  <a:cubicBezTo>
                    <a:pt x="5453" y="645"/>
                    <a:pt x="7344" y="2253"/>
                    <a:pt x="7285" y="4433"/>
                  </a:cubicBezTo>
                  <a:cubicBezTo>
                    <a:pt x="7285" y="4560"/>
                    <a:pt x="7348" y="4655"/>
                    <a:pt x="7443" y="4718"/>
                  </a:cubicBezTo>
                  <a:cubicBezTo>
                    <a:pt x="7443" y="4718"/>
                    <a:pt x="7411" y="4718"/>
                    <a:pt x="7411" y="4750"/>
                  </a:cubicBezTo>
                  <a:cubicBezTo>
                    <a:pt x="6669" y="6107"/>
                    <a:pt x="5325" y="7112"/>
                    <a:pt x="3817" y="7112"/>
                  </a:cubicBezTo>
                  <a:cubicBezTo>
                    <a:pt x="3460" y="7112"/>
                    <a:pt x="3094" y="7056"/>
                    <a:pt x="2724" y="6935"/>
                  </a:cubicBezTo>
                  <a:cubicBezTo>
                    <a:pt x="951" y="6333"/>
                    <a:pt x="412" y="4275"/>
                    <a:pt x="1014" y="2691"/>
                  </a:cubicBezTo>
                  <a:cubicBezTo>
                    <a:pt x="1543" y="1248"/>
                    <a:pt x="2589" y="645"/>
                    <a:pt x="3677" y="645"/>
                  </a:cubicBezTo>
                  <a:close/>
                  <a:moveTo>
                    <a:pt x="3882" y="0"/>
                  </a:moveTo>
                  <a:cubicBezTo>
                    <a:pt x="2362" y="0"/>
                    <a:pt x="973" y="973"/>
                    <a:pt x="381" y="2596"/>
                  </a:cubicBezTo>
                  <a:cubicBezTo>
                    <a:pt x="254" y="2913"/>
                    <a:pt x="222" y="3166"/>
                    <a:pt x="191" y="3546"/>
                  </a:cubicBezTo>
                  <a:cubicBezTo>
                    <a:pt x="1" y="5066"/>
                    <a:pt x="634" y="6777"/>
                    <a:pt x="2249" y="7505"/>
                  </a:cubicBezTo>
                  <a:cubicBezTo>
                    <a:pt x="2700" y="7672"/>
                    <a:pt x="3202" y="7756"/>
                    <a:pt x="3717" y="7756"/>
                  </a:cubicBezTo>
                  <a:cubicBezTo>
                    <a:pt x="4469" y="7756"/>
                    <a:pt x="5246" y="7577"/>
                    <a:pt x="5923" y="7220"/>
                  </a:cubicBezTo>
                  <a:cubicBezTo>
                    <a:pt x="6873" y="6713"/>
                    <a:pt x="7506" y="5858"/>
                    <a:pt x="7633" y="4908"/>
                  </a:cubicBezTo>
                  <a:lnTo>
                    <a:pt x="7633" y="4845"/>
                  </a:lnTo>
                  <a:cubicBezTo>
                    <a:pt x="7760" y="4813"/>
                    <a:pt x="7823" y="4686"/>
                    <a:pt x="7855" y="4560"/>
                  </a:cubicBezTo>
                  <a:cubicBezTo>
                    <a:pt x="7855" y="4496"/>
                    <a:pt x="7918" y="4433"/>
                    <a:pt x="7918" y="4370"/>
                  </a:cubicBezTo>
                  <a:cubicBezTo>
                    <a:pt x="8140" y="2375"/>
                    <a:pt x="6588" y="696"/>
                    <a:pt x="4941" y="158"/>
                  </a:cubicBezTo>
                  <a:cubicBezTo>
                    <a:pt x="4587" y="51"/>
                    <a:pt x="4231" y="0"/>
                    <a:pt x="388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63" name="Google Shape;263;p19"/>
            <p:cNvSpPr/>
            <p:nvPr/>
          </p:nvSpPr>
          <p:spPr>
            <a:xfrm>
              <a:off x="-35684900" y="1649700"/>
              <a:ext cx="46725" cy="77625"/>
            </a:xfrm>
            <a:custGeom>
              <a:avLst/>
              <a:gdLst/>
              <a:ahLst/>
              <a:cxnLst/>
              <a:rect l="l" t="t" r="r" b="b"/>
              <a:pathLst>
                <a:path w="1869" h="3105" extrusionOk="0">
                  <a:moveTo>
                    <a:pt x="159" y="1"/>
                  </a:moveTo>
                  <a:cubicBezTo>
                    <a:pt x="64" y="96"/>
                    <a:pt x="0" y="317"/>
                    <a:pt x="222" y="412"/>
                  </a:cubicBezTo>
                  <a:cubicBezTo>
                    <a:pt x="1077" y="729"/>
                    <a:pt x="1584" y="1774"/>
                    <a:pt x="1109" y="2661"/>
                  </a:cubicBezTo>
                  <a:cubicBezTo>
                    <a:pt x="1014" y="2851"/>
                    <a:pt x="1204" y="3041"/>
                    <a:pt x="1362" y="3104"/>
                  </a:cubicBezTo>
                  <a:cubicBezTo>
                    <a:pt x="1426" y="3104"/>
                    <a:pt x="1489" y="3041"/>
                    <a:pt x="1552" y="2946"/>
                  </a:cubicBezTo>
                  <a:cubicBezTo>
                    <a:pt x="1869" y="2376"/>
                    <a:pt x="1869" y="1616"/>
                    <a:pt x="1584" y="1046"/>
                  </a:cubicBezTo>
                  <a:cubicBezTo>
                    <a:pt x="1331" y="476"/>
                    <a:pt x="887" y="127"/>
                    <a:pt x="31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64" name="Google Shape;264;p19"/>
            <p:cNvSpPr/>
            <p:nvPr/>
          </p:nvSpPr>
          <p:spPr>
            <a:xfrm>
              <a:off x="-35787825" y="1611225"/>
              <a:ext cx="175775" cy="161275"/>
            </a:xfrm>
            <a:custGeom>
              <a:avLst/>
              <a:gdLst/>
              <a:ahLst/>
              <a:cxnLst/>
              <a:rect l="l" t="t" r="r" b="b"/>
              <a:pathLst>
                <a:path w="7031" h="6451" extrusionOk="0">
                  <a:moveTo>
                    <a:pt x="4434" y="1508"/>
                  </a:moveTo>
                  <a:cubicBezTo>
                    <a:pt x="5764" y="1825"/>
                    <a:pt x="6303" y="3408"/>
                    <a:pt x="5701" y="4516"/>
                  </a:cubicBezTo>
                  <a:cubicBezTo>
                    <a:pt x="5669" y="4643"/>
                    <a:pt x="5543" y="4643"/>
                    <a:pt x="5479" y="4643"/>
                  </a:cubicBezTo>
                  <a:cubicBezTo>
                    <a:pt x="5289" y="4643"/>
                    <a:pt x="5131" y="4421"/>
                    <a:pt x="5226" y="4200"/>
                  </a:cubicBezTo>
                  <a:cubicBezTo>
                    <a:pt x="5701" y="3376"/>
                    <a:pt x="5194" y="2300"/>
                    <a:pt x="4339" y="1951"/>
                  </a:cubicBezTo>
                  <a:cubicBezTo>
                    <a:pt x="4117" y="1856"/>
                    <a:pt x="4181" y="1666"/>
                    <a:pt x="4276" y="1540"/>
                  </a:cubicBezTo>
                  <a:cubicBezTo>
                    <a:pt x="4339" y="1508"/>
                    <a:pt x="4402" y="1508"/>
                    <a:pt x="4434" y="1508"/>
                  </a:cubicBezTo>
                  <a:close/>
                  <a:moveTo>
                    <a:pt x="3256" y="0"/>
                  </a:moveTo>
                  <a:cubicBezTo>
                    <a:pt x="2172" y="0"/>
                    <a:pt x="1131" y="603"/>
                    <a:pt x="602" y="2046"/>
                  </a:cubicBezTo>
                  <a:cubicBezTo>
                    <a:pt x="0" y="3630"/>
                    <a:pt x="539" y="5688"/>
                    <a:pt x="2312" y="6258"/>
                  </a:cubicBezTo>
                  <a:cubicBezTo>
                    <a:pt x="2695" y="6390"/>
                    <a:pt x="3073" y="6451"/>
                    <a:pt x="3442" y="6451"/>
                  </a:cubicBezTo>
                  <a:cubicBezTo>
                    <a:pt x="4934" y="6451"/>
                    <a:pt x="6256" y="5451"/>
                    <a:pt x="6968" y="4105"/>
                  </a:cubicBezTo>
                  <a:cubicBezTo>
                    <a:pt x="6968" y="4073"/>
                    <a:pt x="7031" y="4073"/>
                    <a:pt x="7031" y="4073"/>
                  </a:cubicBezTo>
                  <a:cubicBezTo>
                    <a:pt x="6936" y="4010"/>
                    <a:pt x="6873" y="3915"/>
                    <a:pt x="6873" y="3788"/>
                  </a:cubicBezTo>
                  <a:cubicBezTo>
                    <a:pt x="6912" y="1608"/>
                    <a:pt x="5026" y="0"/>
                    <a:pt x="325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10296326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Four Columns 1">
  <p:cSld name="Four Columns 1">
    <p:spTree>
      <p:nvGrpSpPr>
        <p:cNvPr id="1" name="Shape 265"/>
        <p:cNvGrpSpPr/>
        <p:nvPr/>
      </p:nvGrpSpPr>
      <p:grpSpPr>
        <a:xfrm>
          <a:off x="0" y="0"/>
          <a:ext cx="0" cy="0"/>
          <a:chOff x="0" y="0"/>
          <a:chExt cx="0" cy="0"/>
        </a:xfrm>
      </p:grpSpPr>
      <p:sp>
        <p:nvSpPr>
          <p:cNvPr id="266" name="Google Shape;266;p20"/>
          <p:cNvSpPr txBox="1">
            <a:spLocks noGrp="1"/>
          </p:cNvSpPr>
          <p:nvPr>
            <p:ph type="title"/>
          </p:nvPr>
        </p:nvSpPr>
        <p:spPr>
          <a:xfrm>
            <a:off x="821667" y="739600"/>
            <a:ext cx="10426000" cy="7636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 name="Google Shape;267;p20"/>
          <p:cNvSpPr txBox="1">
            <a:spLocks noGrp="1"/>
          </p:cNvSpPr>
          <p:nvPr>
            <p:ph type="title" idx="2"/>
          </p:nvPr>
        </p:nvSpPr>
        <p:spPr>
          <a:xfrm>
            <a:off x="2686733" y="2629099"/>
            <a:ext cx="2911600" cy="575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3333">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20"/>
          <p:cNvSpPr txBox="1">
            <a:spLocks noGrp="1"/>
          </p:cNvSpPr>
          <p:nvPr>
            <p:ph type="subTitle" idx="1"/>
          </p:nvPr>
        </p:nvSpPr>
        <p:spPr>
          <a:xfrm>
            <a:off x="2686735" y="3146544"/>
            <a:ext cx="2911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69" name="Google Shape;269;p20"/>
          <p:cNvSpPr txBox="1">
            <a:spLocks noGrp="1"/>
          </p:cNvSpPr>
          <p:nvPr>
            <p:ph type="title" idx="3"/>
          </p:nvPr>
        </p:nvSpPr>
        <p:spPr>
          <a:xfrm>
            <a:off x="2686900" y="4748033"/>
            <a:ext cx="2911600" cy="575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3333">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20"/>
          <p:cNvSpPr txBox="1">
            <a:spLocks noGrp="1"/>
          </p:cNvSpPr>
          <p:nvPr>
            <p:ph type="subTitle" idx="4"/>
          </p:nvPr>
        </p:nvSpPr>
        <p:spPr>
          <a:xfrm>
            <a:off x="2686735" y="5265457"/>
            <a:ext cx="2911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1" name="Google Shape;271;p20"/>
          <p:cNvSpPr txBox="1">
            <a:spLocks noGrp="1"/>
          </p:cNvSpPr>
          <p:nvPr>
            <p:ph type="title" idx="5"/>
          </p:nvPr>
        </p:nvSpPr>
        <p:spPr>
          <a:xfrm>
            <a:off x="7684800" y="2629099"/>
            <a:ext cx="2911600" cy="575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3333">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2" name="Google Shape;272;p20"/>
          <p:cNvSpPr txBox="1">
            <a:spLocks noGrp="1"/>
          </p:cNvSpPr>
          <p:nvPr>
            <p:ph type="subTitle" idx="6"/>
          </p:nvPr>
        </p:nvSpPr>
        <p:spPr>
          <a:xfrm>
            <a:off x="7684801" y="3146544"/>
            <a:ext cx="2911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73" name="Google Shape;273;p20"/>
          <p:cNvSpPr txBox="1">
            <a:spLocks noGrp="1"/>
          </p:cNvSpPr>
          <p:nvPr>
            <p:ph type="title" idx="7"/>
          </p:nvPr>
        </p:nvSpPr>
        <p:spPr>
          <a:xfrm>
            <a:off x="7684800" y="4748033"/>
            <a:ext cx="2911600" cy="5756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3333">
                <a:solidFill>
                  <a:schemeClr val="accent6"/>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4" name="Google Shape;274;p20"/>
          <p:cNvSpPr txBox="1">
            <a:spLocks noGrp="1"/>
          </p:cNvSpPr>
          <p:nvPr>
            <p:ph type="subTitle" idx="8"/>
          </p:nvPr>
        </p:nvSpPr>
        <p:spPr>
          <a:xfrm>
            <a:off x="7684801" y="5265457"/>
            <a:ext cx="2911600" cy="71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275" name="Google Shape;275;p20"/>
          <p:cNvGrpSpPr/>
          <p:nvPr/>
        </p:nvGrpSpPr>
        <p:grpSpPr>
          <a:xfrm>
            <a:off x="879458" y="825275"/>
            <a:ext cx="10681501" cy="732012"/>
            <a:chOff x="-79829200" y="1351675"/>
            <a:chExt cx="6266525" cy="429450"/>
          </a:xfrm>
        </p:grpSpPr>
        <p:sp>
          <p:nvSpPr>
            <p:cNvPr id="276" name="Google Shape;276;p20"/>
            <p:cNvSpPr/>
            <p:nvPr/>
          </p:nvSpPr>
          <p:spPr>
            <a:xfrm>
              <a:off x="-79631425" y="1367200"/>
              <a:ext cx="139525" cy="116725"/>
            </a:xfrm>
            <a:custGeom>
              <a:avLst/>
              <a:gdLst/>
              <a:ahLst/>
              <a:cxnLst/>
              <a:rect l="l" t="t" r="r" b="b"/>
              <a:pathLst>
                <a:path w="5581" h="4669" extrusionOk="0">
                  <a:moveTo>
                    <a:pt x="2890" y="1"/>
                  </a:moveTo>
                  <a:cubicBezTo>
                    <a:pt x="2204" y="1"/>
                    <a:pt x="1508" y="259"/>
                    <a:pt x="925" y="692"/>
                  </a:cubicBezTo>
                  <a:lnTo>
                    <a:pt x="862" y="692"/>
                  </a:lnTo>
                  <a:cubicBezTo>
                    <a:pt x="925" y="787"/>
                    <a:pt x="925" y="850"/>
                    <a:pt x="862" y="945"/>
                  </a:cubicBezTo>
                  <a:cubicBezTo>
                    <a:pt x="0" y="2644"/>
                    <a:pt x="1308" y="4668"/>
                    <a:pt x="2887" y="4668"/>
                  </a:cubicBezTo>
                  <a:cubicBezTo>
                    <a:pt x="3398" y="4668"/>
                    <a:pt x="3937" y="4457"/>
                    <a:pt x="4440" y="3953"/>
                  </a:cubicBezTo>
                  <a:cubicBezTo>
                    <a:pt x="5295" y="3098"/>
                    <a:pt x="5580" y="1610"/>
                    <a:pt x="4630" y="692"/>
                  </a:cubicBezTo>
                  <a:cubicBezTo>
                    <a:pt x="4119" y="211"/>
                    <a:pt x="3509" y="1"/>
                    <a:pt x="289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77" name="Google Shape;277;p20"/>
            <p:cNvSpPr/>
            <p:nvPr/>
          </p:nvSpPr>
          <p:spPr>
            <a:xfrm>
              <a:off x="-79642350" y="1351675"/>
              <a:ext cx="164700" cy="148000"/>
            </a:xfrm>
            <a:custGeom>
              <a:avLst/>
              <a:gdLst/>
              <a:ahLst/>
              <a:cxnLst/>
              <a:rect l="l" t="t" r="r" b="b"/>
              <a:pathLst>
                <a:path w="6588" h="5920" extrusionOk="0">
                  <a:moveTo>
                    <a:pt x="3337" y="674"/>
                  </a:moveTo>
                  <a:cubicBezTo>
                    <a:pt x="3932" y="674"/>
                    <a:pt x="4530" y="867"/>
                    <a:pt x="5036" y="1344"/>
                  </a:cubicBezTo>
                  <a:cubicBezTo>
                    <a:pt x="5416" y="1724"/>
                    <a:pt x="5637" y="2199"/>
                    <a:pt x="5637" y="2706"/>
                  </a:cubicBezTo>
                  <a:cubicBezTo>
                    <a:pt x="5637" y="3339"/>
                    <a:pt x="5352" y="4036"/>
                    <a:pt x="4877" y="4511"/>
                  </a:cubicBezTo>
                  <a:cubicBezTo>
                    <a:pt x="4406" y="4982"/>
                    <a:pt x="3872" y="5215"/>
                    <a:pt x="3348" y="5215"/>
                  </a:cubicBezTo>
                  <a:cubicBezTo>
                    <a:pt x="2956" y="5215"/>
                    <a:pt x="2569" y="5085"/>
                    <a:pt x="2217" y="4828"/>
                  </a:cubicBezTo>
                  <a:cubicBezTo>
                    <a:pt x="1362" y="4194"/>
                    <a:pt x="760" y="2864"/>
                    <a:pt x="1394" y="1566"/>
                  </a:cubicBezTo>
                  <a:cubicBezTo>
                    <a:pt x="1425" y="1471"/>
                    <a:pt x="1425" y="1408"/>
                    <a:pt x="1394" y="1344"/>
                  </a:cubicBezTo>
                  <a:cubicBezTo>
                    <a:pt x="1927" y="948"/>
                    <a:pt x="2629" y="674"/>
                    <a:pt x="3337" y="674"/>
                  </a:cubicBezTo>
                  <a:close/>
                  <a:moveTo>
                    <a:pt x="3329" y="1"/>
                  </a:moveTo>
                  <a:cubicBezTo>
                    <a:pt x="3233" y="1"/>
                    <a:pt x="3137" y="5"/>
                    <a:pt x="3040" y="14"/>
                  </a:cubicBezTo>
                  <a:cubicBezTo>
                    <a:pt x="2217" y="46"/>
                    <a:pt x="1552" y="457"/>
                    <a:pt x="1140" y="1028"/>
                  </a:cubicBezTo>
                  <a:cubicBezTo>
                    <a:pt x="1140" y="1091"/>
                    <a:pt x="1109" y="1091"/>
                    <a:pt x="1109" y="1123"/>
                  </a:cubicBezTo>
                  <a:cubicBezTo>
                    <a:pt x="1045" y="1123"/>
                    <a:pt x="919" y="1154"/>
                    <a:pt x="887" y="1249"/>
                  </a:cubicBezTo>
                  <a:cubicBezTo>
                    <a:pt x="824" y="1281"/>
                    <a:pt x="824" y="1313"/>
                    <a:pt x="792" y="1344"/>
                  </a:cubicBezTo>
                  <a:cubicBezTo>
                    <a:pt x="0" y="2611"/>
                    <a:pt x="507" y="4289"/>
                    <a:pt x="1520" y="5208"/>
                  </a:cubicBezTo>
                  <a:cubicBezTo>
                    <a:pt x="2038" y="5681"/>
                    <a:pt x="2674" y="5920"/>
                    <a:pt x="3317" y="5920"/>
                  </a:cubicBezTo>
                  <a:cubicBezTo>
                    <a:pt x="4050" y="5920"/>
                    <a:pt x="4794" y="5610"/>
                    <a:pt x="5384" y="4986"/>
                  </a:cubicBezTo>
                  <a:cubicBezTo>
                    <a:pt x="5542" y="4828"/>
                    <a:pt x="5701" y="4638"/>
                    <a:pt x="5827" y="4448"/>
                  </a:cubicBezTo>
                  <a:cubicBezTo>
                    <a:pt x="6461" y="3466"/>
                    <a:pt x="6587" y="2073"/>
                    <a:pt x="5669" y="1091"/>
                  </a:cubicBezTo>
                  <a:cubicBezTo>
                    <a:pt x="5096" y="403"/>
                    <a:pt x="4238" y="1"/>
                    <a:pt x="332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78" name="Google Shape;278;p20"/>
            <p:cNvSpPr/>
            <p:nvPr/>
          </p:nvSpPr>
          <p:spPr>
            <a:xfrm>
              <a:off x="-79594075" y="1390025"/>
              <a:ext cx="22200" cy="53875"/>
            </a:xfrm>
            <a:custGeom>
              <a:avLst/>
              <a:gdLst/>
              <a:ahLst/>
              <a:cxnLst/>
              <a:rect l="l" t="t" r="r" b="b"/>
              <a:pathLst>
                <a:path w="888" h="2155" extrusionOk="0">
                  <a:moveTo>
                    <a:pt x="761" y="0"/>
                  </a:moveTo>
                  <a:cubicBezTo>
                    <a:pt x="729" y="32"/>
                    <a:pt x="634" y="32"/>
                    <a:pt x="571" y="64"/>
                  </a:cubicBezTo>
                  <a:cubicBezTo>
                    <a:pt x="254" y="285"/>
                    <a:pt x="1" y="729"/>
                    <a:pt x="1" y="1172"/>
                  </a:cubicBezTo>
                  <a:cubicBezTo>
                    <a:pt x="1" y="1552"/>
                    <a:pt x="223" y="1900"/>
                    <a:pt x="476" y="2122"/>
                  </a:cubicBezTo>
                  <a:cubicBezTo>
                    <a:pt x="510" y="2144"/>
                    <a:pt x="547" y="2155"/>
                    <a:pt x="583" y="2155"/>
                  </a:cubicBezTo>
                  <a:cubicBezTo>
                    <a:pt x="649" y="2155"/>
                    <a:pt x="709" y="2120"/>
                    <a:pt x="729" y="2059"/>
                  </a:cubicBezTo>
                  <a:lnTo>
                    <a:pt x="729" y="2027"/>
                  </a:lnTo>
                  <a:cubicBezTo>
                    <a:pt x="761" y="1995"/>
                    <a:pt x="761" y="1869"/>
                    <a:pt x="698" y="1805"/>
                  </a:cubicBezTo>
                  <a:cubicBezTo>
                    <a:pt x="476" y="1584"/>
                    <a:pt x="381" y="1267"/>
                    <a:pt x="413" y="1014"/>
                  </a:cubicBezTo>
                  <a:cubicBezTo>
                    <a:pt x="444" y="729"/>
                    <a:pt x="571" y="475"/>
                    <a:pt x="761" y="380"/>
                  </a:cubicBezTo>
                  <a:cubicBezTo>
                    <a:pt x="888" y="285"/>
                    <a:pt x="888" y="127"/>
                    <a:pt x="793" y="64"/>
                  </a:cubicBezTo>
                  <a:cubicBezTo>
                    <a:pt x="793" y="0"/>
                    <a:pt x="761" y="0"/>
                    <a:pt x="761"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79" name="Google Shape;279;p20"/>
            <p:cNvSpPr/>
            <p:nvPr/>
          </p:nvSpPr>
          <p:spPr>
            <a:xfrm>
              <a:off x="-79829200" y="1524500"/>
              <a:ext cx="219300" cy="195100"/>
            </a:xfrm>
            <a:custGeom>
              <a:avLst/>
              <a:gdLst/>
              <a:ahLst/>
              <a:cxnLst/>
              <a:rect l="l" t="t" r="r" b="b"/>
              <a:pathLst>
                <a:path w="8772" h="7804" extrusionOk="0">
                  <a:moveTo>
                    <a:pt x="3743" y="654"/>
                  </a:moveTo>
                  <a:cubicBezTo>
                    <a:pt x="4590" y="654"/>
                    <a:pt x="5462" y="989"/>
                    <a:pt x="6144" y="1557"/>
                  </a:cubicBezTo>
                  <a:cubicBezTo>
                    <a:pt x="8772" y="3856"/>
                    <a:pt x="6408" y="7102"/>
                    <a:pt x="3612" y="7102"/>
                  </a:cubicBezTo>
                  <a:cubicBezTo>
                    <a:pt x="3173" y="7102"/>
                    <a:pt x="2723" y="7022"/>
                    <a:pt x="2280" y="6845"/>
                  </a:cubicBezTo>
                  <a:cubicBezTo>
                    <a:pt x="2251" y="6826"/>
                    <a:pt x="2218" y="6818"/>
                    <a:pt x="2185" y="6818"/>
                  </a:cubicBezTo>
                  <a:cubicBezTo>
                    <a:pt x="2110" y="6818"/>
                    <a:pt x="2029" y="6855"/>
                    <a:pt x="1964" y="6877"/>
                  </a:cubicBezTo>
                  <a:cubicBezTo>
                    <a:pt x="1964" y="6845"/>
                    <a:pt x="1964" y="6845"/>
                    <a:pt x="1932" y="6782"/>
                  </a:cubicBezTo>
                  <a:cubicBezTo>
                    <a:pt x="665" y="5357"/>
                    <a:pt x="285" y="3235"/>
                    <a:pt x="1584" y="1652"/>
                  </a:cubicBezTo>
                  <a:cubicBezTo>
                    <a:pt x="2155" y="957"/>
                    <a:pt x="2937" y="654"/>
                    <a:pt x="3743" y="654"/>
                  </a:cubicBezTo>
                  <a:close/>
                  <a:moveTo>
                    <a:pt x="3734" y="0"/>
                  </a:moveTo>
                  <a:cubicBezTo>
                    <a:pt x="2848" y="0"/>
                    <a:pt x="1966" y="301"/>
                    <a:pt x="1267" y="1018"/>
                  </a:cubicBezTo>
                  <a:cubicBezTo>
                    <a:pt x="444" y="1937"/>
                    <a:pt x="0" y="3298"/>
                    <a:pt x="190" y="4565"/>
                  </a:cubicBezTo>
                  <a:cubicBezTo>
                    <a:pt x="349" y="5642"/>
                    <a:pt x="919" y="6529"/>
                    <a:pt x="1742" y="7004"/>
                  </a:cubicBezTo>
                  <a:cubicBezTo>
                    <a:pt x="1774" y="7004"/>
                    <a:pt x="1774" y="7035"/>
                    <a:pt x="1805" y="7035"/>
                  </a:cubicBezTo>
                  <a:cubicBezTo>
                    <a:pt x="1805" y="7162"/>
                    <a:pt x="1869" y="7257"/>
                    <a:pt x="1964" y="7352"/>
                  </a:cubicBezTo>
                  <a:cubicBezTo>
                    <a:pt x="2027" y="7384"/>
                    <a:pt x="2090" y="7415"/>
                    <a:pt x="2122" y="7415"/>
                  </a:cubicBezTo>
                  <a:cubicBezTo>
                    <a:pt x="2631" y="7684"/>
                    <a:pt x="3176" y="7804"/>
                    <a:pt x="3719" y="7804"/>
                  </a:cubicBezTo>
                  <a:cubicBezTo>
                    <a:pt x="5034" y="7804"/>
                    <a:pt x="6342" y="7103"/>
                    <a:pt x="7126" y="6117"/>
                  </a:cubicBezTo>
                  <a:cubicBezTo>
                    <a:pt x="8361" y="4565"/>
                    <a:pt x="8076" y="2348"/>
                    <a:pt x="6492" y="1018"/>
                  </a:cubicBezTo>
                  <a:cubicBezTo>
                    <a:pt x="6239" y="797"/>
                    <a:pt x="5986" y="607"/>
                    <a:pt x="5701" y="480"/>
                  </a:cubicBezTo>
                  <a:cubicBezTo>
                    <a:pt x="5096" y="178"/>
                    <a:pt x="4413" y="0"/>
                    <a:pt x="373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80" name="Google Shape;280;p20"/>
            <p:cNvSpPr/>
            <p:nvPr/>
          </p:nvSpPr>
          <p:spPr>
            <a:xfrm>
              <a:off x="-79780125" y="1650575"/>
              <a:ext cx="82375" cy="27875"/>
            </a:xfrm>
            <a:custGeom>
              <a:avLst/>
              <a:gdLst/>
              <a:ahLst/>
              <a:cxnLst/>
              <a:rect l="l" t="t" r="r" b="b"/>
              <a:pathLst>
                <a:path w="3295" h="1115" extrusionOk="0">
                  <a:moveTo>
                    <a:pt x="3116" y="1"/>
                  </a:moveTo>
                  <a:cubicBezTo>
                    <a:pt x="3059" y="1"/>
                    <a:pt x="2997" y="28"/>
                    <a:pt x="2946" y="92"/>
                  </a:cubicBezTo>
                  <a:cubicBezTo>
                    <a:pt x="2612" y="443"/>
                    <a:pt x="2137" y="644"/>
                    <a:pt x="1669" y="644"/>
                  </a:cubicBezTo>
                  <a:cubicBezTo>
                    <a:pt x="1251" y="644"/>
                    <a:pt x="838" y="483"/>
                    <a:pt x="539" y="124"/>
                  </a:cubicBezTo>
                  <a:cubicBezTo>
                    <a:pt x="479" y="51"/>
                    <a:pt x="404" y="20"/>
                    <a:pt x="332" y="20"/>
                  </a:cubicBezTo>
                  <a:cubicBezTo>
                    <a:pt x="215" y="20"/>
                    <a:pt x="103" y="102"/>
                    <a:pt x="64" y="219"/>
                  </a:cubicBezTo>
                  <a:cubicBezTo>
                    <a:pt x="1" y="251"/>
                    <a:pt x="64" y="314"/>
                    <a:pt x="96" y="409"/>
                  </a:cubicBezTo>
                  <a:cubicBezTo>
                    <a:pt x="498" y="840"/>
                    <a:pt x="1083" y="1114"/>
                    <a:pt x="1660" y="1114"/>
                  </a:cubicBezTo>
                  <a:cubicBezTo>
                    <a:pt x="1720" y="1114"/>
                    <a:pt x="1779" y="1112"/>
                    <a:pt x="1838" y="1106"/>
                  </a:cubicBezTo>
                  <a:cubicBezTo>
                    <a:pt x="2439" y="1074"/>
                    <a:pt x="2946" y="757"/>
                    <a:pt x="3263" y="282"/>
                  </a:cubicBezTo>
                  <a:cubicBezTo>
                    <a:pt x="3294" y="251"/>
                    <a:pt x="3294" y="219"/>
                    <a:pt x="3294" y="156"/>
                  </a:cubicBezTo>
                  <a:cubicBezTo>
                    <a:pt x="3275" y="61"/>
                    <a:pt x="3200" y="1"/>
                    <a:pt x="311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81" name="Google Shape;281;p20"/>
            <p:cNvSpPr/>
            <p:nvPr/>
          </p:nvSpPr>
          <p:spPr>
            <a:xfrm>
              <a:off x="-79821300" y="1540825"/>
              <a:ext cx="212050" cy="161475"/>
            </a:xfrm>
            <a:custGeom>
              <a:avLst/>
              <a:gdLst/>
              <a:ahLst/>
              <a:cxnLst/>
              <a:rect l="l" t="t" r="r" b="b"/>
              <a:pathLst>
                <a:path w="8482" h="6459" extrusionOk="0">
                  <a:moveTo>
                    <a:pt x="4772" y="4359"/>
                  </a:moveTo>
                  <a:cubicBezTo>
                    <a:pt x="4863" y="4359"/>
                    <a:pt x="4941" y="4420"/>
                    <a:pt x="4941" y="4514"/>
                  </a:cubicBezTo>
                  <a:cubicBezTo>
                    <a:pt x="4941" y="4546"/>
                    <a:pt x="4941" y="4641"/>
                    <a:pt x="4910" y="4672"/>
                  </a:cubicBezTo>
                  <a:cubicBezTo>
                    <a:pt x="4567" y="5260"/>
                    <a:pt x="3947" y="5536"/>
                    <a:pt x="3318" y="5536"/>
                  </a:cubicBezTo>
                  <a:cubicBezTo>
                    <a:pt x="2726" y="5536"/>
                    <a:pt x="2127" y="5291"/>
                    <a:pt x="1743" y="4831"/>
                  </a:cubicBezTo>
                  <a:cubicBezTo>
                    <a:pt x="1648" y="4767"/>
                    <a:pt x="1648" y="4641"/>
                    <a:pt x="1711" y="4546"/>
                  </a:cubicBezTo>
                  <a:cubicBezTo>
                    <a:pt x="1749" y="4451"/>
                    <a:pt x="1854" y="4391"/>
                    <a:pt x="1967" y="4391"/>
                  </a:cubicBezTo>
                  <a:cubicBezTo>
                    <a:pt x="2043" y="4391"/>
                    <a:pt x="2122" y="4418"/>
                    <a:pt x="2186" y="4482"/>
                  </a:cubicBezTo>
                  <a:cubicBezTo>
                    <a:pt x="2492" y="4819"/>
                    <a:pt x="2923" y="4978"/>
                    <a:pt x="3355" y="4978"/>
                  </a:cubicBezTo>
                  <a:cubicBezTo>
                    <a:pt x="3818" y="4978"/>
                    <a:pt x="4282" y="4795"/>
                    <a:pt x="4593" y="4451"/>
                  </a:cubicBezTo>
                  <a:cubicBezTo>
                    <a:pt x="4644" y="4387"/>
                    <a:pt x="4711" y="4359"/>
                    <a:pt x="4772" y="4359"/>
                  </a:cubicBezTo>
                  <a:close/>
                  <a:moveTo>
                    <a:pt x="3494" y="1"/>
                  </a:moveTo>
                  <a:cubicBezTo>
                    <a:pt x="2684" y="1"/>
                    <a:pt x="1886" y="304"/>
                    <a:pt x="1299" y="999"/>
                  </a:cubicBezTo>
                  <a:cubicBezTo>
                    <a:pt x="1" y="2582"/>
                    <a:pt x="381" y="4704"/>
                    <a:pt x="1648" y="6129"/>
                  </a:cubicBezTo>
                  <a:cubicBezTo>
                    <a:pt x="1648" y="6192"/>
                    <a:pt x="1648" y="6192"/>
                    <a:pt x="1711" y="6224"/>
                  </a:cubicBezTo>
                  <a:cubicBezTo>
                    <a:pt x="1755" y="6202"/>
                    <a:pt x="1829" y="6165"/>
                    <a:pt x="1912" y="6165"/>
                  </a:cubicBezTo>
                  <a:cubicBezTo>
                    <a:pt x="1949" y="6165"/>
                    <a:pt x="1989" y="6173"/>
                    <a:pt x="2028" y="6192"/>
                  </a:cubicBezTo>
                  <a:cubicBezTo>
                    <a:pt x="2472" y="6375"/>
                    <a:pt x="2924" y="6458"/>
                    <a:pt x="3365" y="6458"/>
                  </a:cubicBezTo>
                  <a:cubicBezTo>
                    <a:pt x="6133" y="6458"/>
                    <a:pt x="8482" y="3198"/>
                    <a:pt x="5860" y="904"/>
                  </a:cubicBezTo>
                  <a:cubicBezTo>
                    <a:pt x="5211" y="336"/>
                    <a:pt x="4345" y="1"/>
                    <a:pt x="3494" y="1"/>
                  </a:cubicBezTo>
                  <a:close/>
                </a:path>
              </a:pathLst>
            </a:custGeom>
            <a:solidFill>
              <a:schemeClr val="accent3"/>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82" name="Google Shape;282;p20"/>
            <p:cNvSpPr/>
            <p:nvPr/>
          </p:nvSpPr>
          <p:spPr>
            <a:xfrm>
              <a:off x="-74174700" y="1563250"/>
              <a:ext cx="148875" cy="120525"/>
            </a:xfrm>
            <a:custGeom>
              <a:avLst/>
              <a:gdLst/>
              <a:ahLst/>
              <a:cxnLst/>
              <a:rect l="l" t="t" r="r" b="b"/>
              <a:pathLst>
                <a:path w="5955" h="4821" extrusionOk="0">
                  <a:moveTo>
                    <a:pt x="2507" y="1"/>
                  </a:moveTo>
                  <a:cubicBezTo>
                    <a:pt x="1485" y="1"/>
                    <a:pt x="498" y="599"/>
                    <a:pt x="286" y="1685"/>
                  </a:cubicBezTo>
                  <a:cubicBezTo>
                    <a:pt x="1" y="3142"/>
                    <a:pt x="1014" y="4345"/>
                    <a:pt x="2281" y="4757"/>
                  </a:cubicBezTo>
                  <a:cubicBezTo>
                    <a:pt x="2313" y="4757"/>
                    <a:pt x="2313" y="4820"/>
                    <a:pt x="2313" y="4820"/>
                  </a:cubicBezTo>
                  <a:cubicBezTo>
                    <a:pt x="2344" y="4757"/>
                    <a:pt x="2439" y="4694"/>
                    <a:pt x="2503" y="4694"/>
                  </a:cubicBezTo>
                  <a:cubicBezTo>
                    <a:pt x="5036" y="4409"/>
                    <a:pt x="5955" y="640"/>
                    <a:pt x="3104" y="70"/>
                  </a:cubicBezTo>
                  <a:cubicBezTo>
                    <a:pt x="2907" y="23"/>
                    <a:pt x="2706" y="1"/>
                    <a:pt x="250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83" name="Google Shape;283;p20"/>
            <p:cNvSpPr/>
            <p:nvPr/>
          </p:nvSpPr>
          <p:spPr>
            <a:xfrm>
              <a:off x="-74187350" y="1548475"/>
              <a:ext cx="156775" cy="147175"/>
            </a:xfrm>
            <a:custGeom>
              <a:avLst/>
              <a:gdLst/>
              <a:ahLst/>
              <a:cxnLst/>
              <a:rect l="l" t="t" r="r" b="b"/>
              <a:pathLst>
                <a:path w="6271" h="5887" extrusionOk="0">
                  <a:moveTo>
                    <a:pt x="3075" y="631"/>
                  </a:moveTo>
                  <a:cubicBezTo>
                    <a:pt x="3255" y="631"/>
                    <a:pt x="3435" y="651"/>
                    <a:pt x="3610" y="693"/>
                  </a:cubicBezTo>
                  <a:cubicBezTo>
                    <a:pt x="4719" y="914"/>
                    <a:pt x="5384" y="1674"/>
                    <a:pt x="5352" y="2751"/>
                  </a:cubicBezTo>
                  <a:cubicBezTo>
                    <a:pt x="5320" y="3828"/>
                    <a:pt x="4465" y="5095"/>
                    <a:pt x="3040" y="5253"/>
                  </a:cubicBezTo>
                  <a:cubicBezTo>
                    <a:pt x="2977" y="5253"/>
                    <a:pt x="2945" y="5285"/>
                    <a:pt x="2850" y="5348"/>
                  </a:cubicBezTo>
                  <a:cubicBezTo>
                    <a:pt x="1679" y="4936"/>
                    <a:pt x="570" y="3828"/>
                    <a:pt x="823" y="2276"/>
                  </a:cubicBezTo>
                  <a:cubicBezTo>
                    <a:pt x="918" y="1769"/>
                    <a:pt x="1203" y="1326"/>
                    <a:pt x="1679" y="1041"/>
                  </a:cubicBezTo>
                  <a:cubicBezTo>
                    <a:pt x="2075" y="785"/>
                    <a:pt x="2574" y="631"/>
                    <a:pt x="3075" y="631"/>
                  </a:cubicBezTo>
                  <a:close/>
                  <a:moveTo>
                    <a:pt x="3237" y="1"/>
                  </a:moveTo>
                  <a:cubicBezTo>
                    <a:pt x="3163" y="1"/>
                    <a:pt x="3087" y="8"/>
                    <a:pt x="3009" y="28"/>
                  </a:cubicBezTo>
                  <a:cubicBezTo>
                    <a:pt x="1837" y="59"/>
                    <a:pt x="633" y="724"/>
                    <a:pt x="285" y="1991"/>
                  </a:cubicBezTo>
                  <a:cubicBezTo>
                    <a:pt x="0" y="2815"/>
                    <a:pt x="253" y="3891"/>
                    <a:pt x="823" y="4683"/>
                  </a:cubicBezTo>
                  <a:cubicBezTo>
                    <a:pt x="1362" y="5348"/>
                    <a:pt x="2027" y="5696"/>
                    <a:pt x="2724" y="5696"/>
                  </a:cubicBezTo>
                  <a:lnTo>
                    <a:pt x="2819" y="5696"/>
                  </a:lnTo>
                  <a:cubicBezTo>
                    <a:pt x="2850" y="5791"/>
                    <a:pt x="2945" y="5823"/>
                    <a:pt x="3040" y="5886"/>
                  </a:cubicBezTo>
                  <a:lnTo>
                    <a:pt x="3199" y="5886"/>
                  </a:lnTo>
                  <a:cubicBezTo>
                    <a:pt x="4719" y="5823"/>
                    <a:pt x="5827" y="4493"/>
                    <a:pt x="6017" y="3195"/>
                  </a:cubicBezTo>
                  <a:cubicBezTo>
                    <a:pt x="6271" y="1674"/>
                    <a:pt x="5289" y="313"/>
                    <a:pt x="3737" y="59"/>
                  </a:cubicBezTo>
                  <a:cubicBezTo>
                    <a:pt x="3562" y="37"/>
                    <a:pt x="3403" y="1"/>
                    <a:pt x="323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84" name="Google Shape;284;p20"/>
            <p:cNvSpPr/>
            <p:nvPr/>
          </p:nvSpPr>
          <p:spPr>
            <a:xfrm>
              <a:off x="-74129575" y="1623575"/>
              <a:ext cx="48325" cy="34425"/>
            </a:xfrm>
            <a:custGeom>
              <a:avLst/>
              <a:gdLst/>
              <a:ahLst/>
              <a:cxnLst/>
              <a:rect l="l" t="t" r="r" b="b"/>
              <a:pathLst>
                <a:path w="1933" h="1377" extrusionOk="0">
                  <a:moveTo>
                    <a:pt x="1743" y="1"/>
                  </a:moveTo>
                  <a:cubicBezTo>
                    <a:pt x="1648" y="1"/>
                    <a:pt x="1584" y="64"/>
                    <a:pt x="1584" y="191"/>
                  </a:cubicBezTo>
                  <a:cubicBezTo>
                    <a:pt x="1489" y="444"/>
                    <a:pt x="1299" y="697"/>
                    <a:pt x="1046" y="856"/>
                  </a:cubicBezTo>
                  <a:cubicBezTo>
                    <a:pt x="912" y="932"/>
                    <a:pt x="754" y="974"/>
                    <a:pt x="609" y="974"/>
                  </a:cubicBezTo>
                  <a:cubicBezTo>
                    <a:pt x="514" y="974"/>
                    <a:pt x="424" y="956"/>
                    <a:pt x="349" y="919"/>
                  </a:cubicBezTo>
                  <a:cubicBezTo>
                    <a:pt x="332" y="915"/>
                    <a:pt x="315" y="913"/>
                    <a:pt x="299" y="913"/>
                  </a:cubicBezTo>
                  <a:cubicBezTo>
                    <a:pt x="190" y="913"/>
                    <a:pt x="92" y="995"/>
                    <a:pt x="64" y="1077"/>
                  </a:cubicBezTo>
                  <a:lnTo>
                    <a:pt x="64" y="1172"/>
                  </a:lnTo>
                  <a:cubicBezTo>
                    <a:pt x="1" y="1172"/>
                    <a:pt x="33" y="1236"/>
                    <a:pt x="159" y="1299"/>
                  </a:cubicBezTo>
                  <a:cubicBezTo>
                    <a:pt x="286" y="1352"/>
                    <a:pt x="423" y="1376"/>
                    <a:pt x="563" y="1376"/>
                  </a:cubicBezTo>
                  <a:cubicBezTo>
                    <a:pt x="842" y="1376"/>
                    <a:pt x="1130" y="1278"/>
                    <a:pt x="1363" y="1109"/>
                  </a:cubicBezTo>
                  <a:cubicBezTo>
                    <a:pt x="1679" y="887"/>
                    <a:pt x="1901" y="571"/>
                    <a:pt x="1933" y="222"/>
                  </a:cubicBezTo>
                  <a:cubicBezTo>
                    <a:pt x="1933" y="96"/>
                    <a:pt x="1838" y="64"/>
                    <a:pt x="177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85" name="Google Shape;285;p20"/>
            <p:cNvSpPr/>
            <p:nvPr/>
          </p:nvSpPr>
          <p:spPr>
            <a:xfrm>
              <a:off x="-73756650" y="1586850"/>
              <a:ext cx="193975" cy="194275"/>
            </a:xfrm>
            <a:custGeom>
              <a:avLst/>
              <a:gdLst/>
              <a:ahLst/>
              <a:cxnLst/>
              <a:rect l="l" t="t" r="r" b="b"/>
              <a:pathLst>
                <a:path w="7759" h="7771" extrusionOk="0">
                  <a:moveTo>
                    <a:pt x="3508" y="688"/>
                  </a:moveTo>
                  <a:cubicBezTo>
                    <a:pt x="5088" y="688"/>
                    <a:pt x="6799" y="1794"/>
                    <a:pt x="7157" y="3655"/>
                  </a:cubicBezTo>
                  <a:cubicBezTo>
                    <a:pt x="7189" y="3781"/>
                    <a:pt x="7284" y="3876"/>
                    <a:pt x="7347" y="3908"/>
                  </a:cubicBezTo>
                  <a:lnTo>
                    <a:pt x="7316" y="3940"/>
                  </a:lnTo>
                  <a:cubicBezTo>
                    <a:pt x="6838" y="5642"/>
                    <a:pt x="5430" y="7091"/>
                    <a:pt x="3572" y="7091"/>
                  </a:cubicBezTo>
                  <a:cubicBezTo>
                    <a:pt x="3459" y="7091"/>
                    <a:pt x="3346" y="7086"/>
                    <a:pt x="3230" y="7075"/>
                  </a:cubicBezTo>
                  <a:cubicBezTo>
                    <a:pt x="1393" y="6917"/>
                    <a:pt x="443" y="5048"/>
                    <a:pt x="665" y="3338"/>
                  </a:cubicBezTo>
                  <a:cubicBezTo>
                    <a:pt x="899" y="1498"/>
                    <a:pt x="2156" y="688"/>
                    <a:pt x="3508" y="688"/>
                  </a:cubicBezTo>
                  <a:close/>
                  <a:moveTo>
                    <a:pt x="3657" y="1"/>
                  </a:moveTo>
                  <a:cubicBezTo>
                    <a:pt x="1797" y="1"/>
                    <a:pt x="272" y="1384"/>
                    <a:pt x="32" y="3338"/>
                  </a:cubicBezTo>
                  <a:cubicBezTo>
                    <a:pt x="0" y="3655"/>
                    <a:pt x="0" y="3971"/>
                    <a:pt x="32" y="4288"/>
                  </a:cubicBezTo>
                  <a:cubicBezTo>
                    <a:pt x="190" y="5840"/>
                    <a:pt x="1172" y="7392"/>
                    <a:pt x="2914" y="7708"/>
                  </a:cubicBezTo>
                  <a:cubicBezTo>
                    <a:pt x="3133" y="7750"/>
                    <a:pt x="3358" y="7770"/>
                    <a:pt x="3587" y="7770"/>
                  </a:cubicBezTo>
                  <a:cubicBezTo>
                    <a:pt x="4582" y="7770"/>
                    <a:pt x="5637" y="7384"/>
                    <a:pt x="6461" y="6663"/>
                  </a:cubicBezTo>
                  <a:cubicBezTo>
                    <a:pt x="7284" y="5967"/>
                    <a:pt x="7664" y="5016"/>
                    <a:pt x="7632" y="4066"/>
                  </a:cubicBezTo>
                  <a:cubicBezTo>
                    <a:pt x="7632" y="4035"/>
                    <a:pt x="7632" y="3971"/>
                    <a:pt x="7601" y="3971"/>
                  </a:cubicBezTo>
                  <a:cubicBezTo>
                    <a:pt x="7727" y="3908"/>
                    <a:pt x="7759" y="3781"/>
                    <a:pt x="7759" y="3655"/>
                  </a:cubicBezTo>
                  <a:lnTo>
                    <a:pt x="7759" y="3465"/>
                  </a:lnTo>
                  <a:cubicBezTo>
                    <a:pt x="7569" y="1501"/>
                    <a:pt x="5700" y="171"/>
                    <a:pt x="3959" y="13"/>
                  </a:cubicBezTo>
                  <a:cubicBezTo>
                    <a:pt x="3857" y="5"/>
                    <a:pt x="3757" y="1"/>
                    <a:pt x="365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86" name="Google Shape;286;p20"/>
            <p:cNvSpPr/>
            <p:nvPr/>
          </p:nvSpPr>
          <p:spPr>
            <a:xfrm>
              <a:off x="-73656100" y="1637750"/>
              <a:ext cx="57000" cy="68550"/>
            </a:xfrm>
            <a:custGeom>
              <a:avLst/>
              <a:gdLst/>
              <a:ahLst/>
              <a:cxnLst/>
              <a:rect l="l" t="t" r="r" b="b"/>
              <a:pathLst>
                <a:path w="2280" h="2742" extrusionOk="0">
                  <a:moveTo>
                    <a:pt x="344" y="1"/>
                  </a:moveTo>
                  <a:cubicBezTo>
                    <a:pt x="313" y="1"/>
                    <a:pt x="283" y="2"/>
                    <a:pt x="253" y="4"/>
                  </a:cubicBezTo>
                  <a:cubicBezTo>
                    <a:pt x="222" y="4"/>
                    <a:pt x="158" y="4"/>
                    <a:pt x="127" y="35"/>
                  </a:cubicBezTo>
                  <a:cubicBezTo>
                    <a:pt x="0" y="162"/>
                    <a:pt x="63" y="352"/>
                    <a:pt x="253" y="415"/>
                  </a:cubicBezTo>
                  <a:cubicBezTo>
                    <a:pt x="1172" y="574"/>
                    <a:pt x="1900" y="1460"/>
                    <a:pt x="1647" y="2379"/>
                  </a:cubicBezTo>
                  <a:cubicBezTo>
                    <a:pt x="1566" y="2594"/>
                    <a:pt x="1737" y="2741"/>
                    <a:pt x="1888" y="2741"/>
                  </a:cubicBezTo>
                  <a:cubicBezTo>
                    <a:pt x="1914" y="2741"/>
                    <a:pt x="1940" y="2737"/>
                    <a:pt x="1963" y="2727"/>
                  </a:cubicBezTo>
                  <a:cubicBezTo>
                    <a:pt x="1995" y="2727"/>
                    <a:pt x="2058" y="2695"/>
                    <a:pt x="2122" y="2569"/>
                  </a:cubicBezTo>
                  <a:cubicBezTo>
                    <a:pt x="2280" y="1935"/>
                    <a:pt x="2154" y="1239"/>
                    <a:pt x="1710" y="732"/>
                  </a:cubicBezTo>
                  <a:cubicBezTo>
                    <a:pt x="1381" y="254"/>
                    <a:pt x="855" y="1"/>
                    <a:pt x="34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87" name="Google Shape;287;p20"/>
            <p:cNvSpPr/>
            <p:nvPr/>
          </p:nvSpPr>
          <p:spPr>
            <a:xfrm>
              <a:off x="-73745575" y="1605000"/>
              <a:ext cx="172625" cy="160600"/>
            </a:xfrm>
            <a:custGeom>
              <a:avLst/>
              <a:gdLst/>
              <a:ahLst/>
              <a:cxnLst/>
              <a:rect l="l" t="t" r="r" b="b"/>
              <a:pathLst>
                <a:path w="6905" h="6424" extrusionOk="0">
                  <a:moveTo>
                    <a:pt x="3947" y="1343"/>
                  </a:moveTo>
                  <a:cubicBezTo>
                    <a:pt x="5201" y="1343"/>
                    <a:pt x="6073" y="2734"/>
                    <a:pt x="5733" y="3942"/>
                  </a:cubicBezTo>
                  <a:cubicBezTo>
                    <a:pt x="5701" y="4037"/>
                    <a:pt x="5606" y="4100"/>
                    <a:pt x="5542" y="4132"/>
                  </a:cubicBezTo>
                  <a:cubicBezTo>
                    <a:pt x="5523" y="4135"/>
                    <a:pt x="5505" y="4136"/>
                    <a:pt x="5486" y="4136"/>
                  </a:cubicBezTo>
                  <a:cubicBezTo>
                    <a:pt x="5290" y="4136"/>
                    <a:pt x="5139" y="3986"/>
                    <a:pt x="5226" y="3784"/>
                  </a:cubicBezTo>
                  <a:cubicBezTo>
                    <a:pt x="5479" y="2865"/>
                    <a:pt x="4751" y="1915"/>
                    <a:pt x="3832" y="1789"/>
                  </a:cubicBezTo>
                  <a:cubicBezTo>
                    <a:pt x="3642" y="1757"/>
                    <a:pt x="3579" y="1567"/>
                    <a:pt x="3706" y="1440"/>
                  </a:cubicBezTo>
                  <a:cubicBezTo>
                    <a:pt x="3737" y="1409"/>
                    <a:pt x="3801" y="1345"/>
                    <a:pt x="3864" y="1345"/>
                  </a:cubicBezTo>
                  <a:cubicBezTo>
                    <a:pt x="3892" y="1344"/>
                    <a:pt x="3920" y="1343"/>
                    <a:pt x="3947" y="1343"/>
                  </a:cubicBezTo>
                  <a:close/>
                  <a:moveTo>
                    <a:pt x="3076" y="0"/>
                  </a:moveTo>
                  <a:cubicBezTo>
                    <a:pt x="1735" y="0"/>
                    <a:pt x="484" y="813"/>
                    <a:pt x="222" y="2675"/>
                  </a:cubicBezTo>
                  <a:cubicBezTo>
                    <a:pt x="0" y="4354"/>
                    <a:pt x="950" y="6222"/>
                    <a:pt x="2787" y="6412"/>
                  </a:cubicBezTo>
                  <a:cubicBezTo>
                    <a:pt x="2887" y="6420"/>
                    <a:pt x="2985" y="6424"/>
                    <a:pt x="3082" y="6424"/>
                  </a:cubicBezTo>
                  <a:cubicBezTo>
                    <a:pt x="4964" y="6424"/>
                    <a:pt x="6391" y="4992"/>
                    <a:pt x="6873" y="3245"/>
                  </a:cubicBezTo>
                  <a:cubicBezTo>
                    <a:pt x="6873" y="3214"/>
                    <a:pt x="6904" y="3214"/>
                    <a:pt x="6904" y="3214"/>
                  </a:cubicBezTo>
                  <a:cubicBezTo>
                    <a:pt x="6841" y="3182"/>
                    <a:pt x="6714" y="3087"/>
                    <a:pt x="6714" y="2992"/>
                  </a:cubicBezTo>
                  <a:cubicBezTo>
                    <a:pt x="6355" y="1126"/>
                    <a:pt x="4653" y="0"/>
                    <a:pt x="3076"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1539684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288"/>
        <p:cNvGrpSpPr/>
        <p:nvPr/>
      </p:nvGrpSpPr>
      <p:grpSpPr>
        <a:xfrm>
          <a:off x="0" y="0"/>
          <a:ext cx="0" cy="0"/>
          <a:chOff x="0" y="0"/>
          <a:chExt cx="0" cy="0"/>
        </a:xfrm>
      </p:grpSpPr>
      <p:sp>
        <p:nvSpPr>
          <p:cNvPr id="289" name="Google Shape;289;p21"/>
          <p:cNvSpPr txBox="1">
            <a:spLocks noGrp="1"/>
          </p:cNvSpPr>
          <p:nvPr>
            <p:ph type="title"/>
          </p:nvPr>
        </p:nvSpPr>
        <p:spPr>
          <a:xfrm>
            <a:off x="3585667" y="764908"/>
            <a:ext cx="5020400" cy="1496400"/>
          </a:xfrm>
          <a:prstGeom prst="rect">
            <a:avLst/>
          </a:prstGeom>
          <a:noFill/>
          <a:ln>
            <a:noFill/>
          </a:ln>
        </p:spPr>
        <p:txBody>
          <a:bodyPr spcFirstLastPara="1" wrap="square" lIns="91425" tIns="91425" rIns="91425" bIns="91425" anchor="b" anchorCtr="0">
            <a:noAutofit/>
          </a:bodyPr>
          <a:lstStyle>
            <a:lvl1pPr lvl="0" algn="ctr" rtl="0">
              <a:lnSpc>
                <a:spcPct val="80000"/>
              </a:lnSpc>
              <a:spcBef>
                <a:spcPts val="0"/>
              </a:spcBef>
              <a:spcAft>
                <a:spcPts val="0"/>
              </a:spcAft>
              <a:buSzPts val="4800"/>
              <a:buNone/>
              <a:defRPr sz="7333">
                <a:solidFill>
                  <a:schemeClr val="accent5"/>
                </a:solidFill>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90" name="Google Shape;290;p21"/>
          <p:cNvSpPr txBox="1">
            <a:spLocks noGrp="1"/>
          </p:cNvSpPr>
          <p:nvPr>
            <p:ph type="subTitle" idx="1"/>
          </p:nvPr>
        </p:nvSpPr>
        <p:spPr>
          <a:xfrm>
            <a:off x="4123835" y="2243475"/>
            <a:ext cx="3929200" cy="136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67"/>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291" name="Google Shape;291;p21"/>
          <p:cNvSpPr txBox="1"/>
          <p:nvPr/>
        </p:nvSpPr>
        <p:spPr>
          <a:xfrm>
            <a:off x="3089400" y="4613167"/>
            <a:ext cx="6013200" cy="989200"/>
          </a:xfrm>
          <a:prstGeom prst="rect">
            <a:avLst/>
          </a:prstGeom>
          <a:noFill/>
          <a:ln>
            <a:noFill/>
          </a:ln>
        </p:spPr>
        <p:txBody>
          <a:bodyPr spcFirstLastPara="1" wrap="square" lIns="121900" tIns="121900" rIns="121900" bIns="121900" anchor="t" anchorCtr="0">
            <a:noAutofit/>
          </a:bodyPr>
          <a:lstStyle/>
          <a:p>
            <a:pPr algn="ctr">
              <a:spcBef>
                <a:spcPts val="400"/>
              </a:spcBef>
              <a:buClr>
                <a:srgbClr val="000000"/>
              </a:buClr>
              <a:buFont typeface="Arial" panose="020B0604020202020204"/>
              <a:buNone/>
            </a:pPr>
            <a:r>
              <a:rPr lang="en-GB" sz="1600" kern="0">
                <a:solidFill>
                  <a:srgbClr val="FFFFFF"/>
                </a:solidFill>
                <a:latin typeface="Roboto" panose="02000000000000000000"/>
                <a:ea typeface="Roboto" panose="02000000000000000000"/>
                <a:cs typeface="Roboto" panose="02000000000000000000"/>
                <a:sym typeface="Roboto" panose="02000000000000000000"/>
              </a:rPr>
              <a:t>CREDITS: This presentation template was created by </a:t>
            </a:r>
            <a:r>
              <a:rPr lang="en-GB" sz="1600" b="1" kern="0">
                <a:solidFill>
                  <a:srgbClr val="FFFFFF"/>
                </a:solidFill>
                <a:uFill>
                  <a:noFill/>
                </a:uFill>
                <a:latin typeface="Roboto" panose="02000000000000000000"/>
                <a:ea typeface="Roboto" panose="02000000000000000000"/>
                <a:cs typeface="Roboto" panose="02000000000000000000"/>
                <a:sym typeface="Roboto" panose="02000000000000000000"/>
                <a:hlinkClick r:id="rId2"/>
              </a:rPr>
              <a:t>Slidesgo</a:t>
            </a:r>
            <a:r>
              <a:rPr lang="en-GB" sz="1600" kern="0">
                <a:solidFill>
                  <a:srgbClr val="FFFFFF"/>
                </a:solidFill>
                <a:latin typeface="Roboto" panose="02000000000000000000"/>
                <a:ea typeface="Roboto" panose="02000000000000000000"/>
                <a:cs typeface="Roboto" panose="02000000000000000000"/>
                <a:sym typeface="Roboto" panose="02000000000000000000"/>
              </a:rPr>
              <a:t>, including icons by </a:t>
            </a:r>
            <a:r>
              <a:rPr lang="en-GB" sz="1600" b="1" kern="0">
                <a:solidFill>
                  <a:srgbClr val="FFFFFF"/>
                </a:solidFill>
                <a:uFill>
                  <a:noFill/>
                </a:uFill>
                <a:latin typeface="Roboto" panose="02000000000000000000"/>
                <a:ea typeface="Roboto" panose="02000000000000000000"/>
                <a:cs typeface="Roboto" panose="02000000000000000000"/>
                <a:sym typeface="Roboto" panose="02000000000000000000"/>
                <a:hlinkClick r:id="rId3"/>
              </a:rPr>
              <a:t>Flaticon</a:t>
            </a:r>
            <a:r>
              <a:rPr lang="en-GB" sz="1600" kern="0">
                <a:solidFill>
                  <a:srgbClr val="FFFFFF"/>
                </a:solidFill>
                <a:latin typeface="Roboto" panose="02000000000000000000"/>
                <a:ea typeface="Roboto" panose="02000000000000000000"/>
                <a:cs typeface="Roboto" panose="02000000000000000000"/>
                <a:sym typeface="Roboto" panose="02000000000000000000"/>
              </a:rPr>
              <a:t>, infographics &amp; images by </a:t>
            </a:r>
            <a:r>
              <a:rPr lang="en-GB" sz="1600" b="1" kern="0">
                <a:solidFill>
                  <a:srgbClr val="FFFFFF"/>
                </a:solidFill>
                <a:uFill>
                  <a:noFill/>
                </a:uFill>
                <a:latin typeface="Roboto" panose="02000000000000000000"/>
                <a:ea typeface="Roboto" panose="02000000000000000000"/>
                <a:cs typeface="Roboto" panose="02000000000000000000"/>
                <a:sym typeface="Roboto" panose="02000000000000000000"/>
                <a:hlinkClick r:id="rId4"/>
              </a:rPr>
              <a:t>Freepik</a:t>
            </a:r>
            <a:r>
              <a:rPr lang="en-GB" sz="1600" kern="0">
                <a:solidFill>
                  <a:srgbClr val="FFFFFF"/>
                </a:solidFill>
                <a:latin typeface="Roboto" panose="02000000000000000000"/>
                <a:ea typeface="Roboto" panose="02000000000000000000"/>
                <a:cs typeface="Roboto" panose="02000000000000000000"/>
                <a:sym typeface="Roboto" panose="02000000000000000000"/>
              </a:rPr>
              <a:t> and illustrations by </a:t>
            </a:r>
            <a:r>
              <a:rPr lang="en-GB" sz="1600" b="1" kern="0">
                <a:solidFill>
                  <a:srgbClr val="FFFFFF"/>
                </a:solidFill>
                <a:uFill>
                  <a:noFill/>
                </a:uFill>
                <a:latin typeface="Roboto" panose="02000000000000000000"/>
                <a:ea typeface="Roboto" panose="02000000000000000000"/>
                <a:cs typeface="Roboto" panose="02000000000000000000"/>
                <a:sym typeface="Roboto" panose="02000000000000000000"/>
                <a:hlinkClick r:id="rId5"/>
              </a:rPr>
              <a:t>Stories</a:t>
            </a:r>
            <a:endParaRPr sz="1600" kern="0">
              <a:solidFill>
                <a:srgbClr val="FFFFFF"/>
              </a:solidFill>
              <a:latin typeface="Roboto" panose="02000000000000000000"/>
              <a:ea typeface="Roboto" panose="02000000000000000000"/>
              <a:cs typeface="Roboto" panose="02000000000000000000"/>
              <a:sym typeface="Roboto" panose="02000000000000000000"/>
            </a:endParaRPr>
          </a:p>
          <a:p>
            <a:pPr algn="ctr">
              <a:spcBef>
                <a:spcPts val="400"/>
              </a:spcBef>
              <a:buClr>
                <a:srgbClr val="000000"/>
              </a:buClr>
              <a:buFont typeface="Arial" panose="020B0604020202020204"/>
              <a:buNone/>
            </a:pPr>
            <a:endParaRPr sz="1333" b="1" kern="0">
              <a:solidFill>
                <a:srgbClr val="FFFFFF"/>
              </a:solidFill>
              <a:latin typeface="Roboto" panose="02000000000000000000"/>
              <a:ea typeface="Roboto" panose="02000000000000000000"/>
              <a:cs typeface="Roboto" panose="02000000000000000000"/>
              <a:sym typeface="Roboto" panose="02000000000000000000"/>
            </a:endParaRPr>
          </a:p>
        </p:txBody>
      </p:sp>
    </p:spTree>
    <p:extLst>
      <p:ext uri="{BB962C8B-B14F-4D97-AF65-F5344CB8AC3E}">
        <p14:creationId xmlns:p14="http://schemas.microsoft.com/office/powerpoint/2010/main" val="23133943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92"/>
        <p:cNvGrpSpPr/>
        <p:nvPr/>
      </p:nvGrpSpPr>
      <p:grpSpPr>
        <a:xfrm>
          <a:off x="0" y="0"/>
          <a:ext cx="0" cy="0"/>
          <a:chOff x="0" y="0"/>
          <a:chExt cx="0" cy="0"/>
        </a:xfrm>
      </p:grpSpPr>
    </p:spTree>
    <p:extLst>
      <p:ext uri="{BB962C8B-B14F-4D97-AF65-F5344CB8AC3E}">
        <p14:creationId xmlns:p14="http://schemas.microsoft.com/office/powerpoint/2010/main" val="31307397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3"/>
        <p:cNvGrpSpPr/>
        <p:nvPr/>
      </p:nvGrpSpPr>
      <p:grpSpPr>
        <a:xfrm>
          <a:off x="0" y="0"/>
          <a:ext cx="0" cy="0"/>
          <a:chOff x="0" y="0"/>
          <a:chExt cx="0" cy="0"/>
        </a:xfrm>
      </p:grpSpPr>
      <p:sp>
        <p:nvSpPr>
          <p:cNvPr id="294" name="Google Shape;294;p23"/>
          <p:cNvSpPr txBox="1">
            <a:spLocks noGrp="1"/>
          </p:cNvSpPr>
          <p:nvPr>
            <p:ph type="title"/>
          </p:nvPr>
        </p:nvSpPr>
        <p:spPr>
          <a:xfrm>
            <a:off x="828133" y="739600"/>
            <a:ext cx="105356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42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95" name="Google Shape;295;p23"/>
          <p:cNvGrpSpPr/>
          <p:nvPr/>
        </p:nvGrpSpPr>
        <p:grpSpPr>
          <a:xfrm>
            <a:off x="566615" y="4835864"/>
            <a:ext cx="1005332" cy="1416155"/>
            <a:chOff x="-14106400" y="3679425"/>
            <a:chExt cx="593000" cy="835325"/>
          </a:xfrm>
        </p:grpSpPr>
        <p:sp>
          <p:nvSpPr>
            <p:cNvPr id="296" name="Google Shape;296;p23"/>
            <p:cNvSpPr/>
            <p:nvPr/>
          </p:nvSpPr>
          <p:spPr>
            <a:xfrm>
              <a:off x="-14086725" y="3694375"/>
              <a:ext cx="126025" cy="115600"/>
            </a:xfrm>
            <a:custGeom>
              <a:avLst/>
              <a:gdLst/>
              <a:ahLst/>
              <a:cxnLst/>
              <a:rect l="l" t="t" r="r" b="b"/>
              <a:pathLst>
                <a:path w="5041" h="4624" extrusionOk="0">
                  <a:moveTo>
                    <a:pt x="2552" y="0"/>
                  </a:moveTo>
                  <a:cubicBezTo>
                    <a:pt x="1510" y="0"/>
                    <a:pt x="587" y="677"/>
                    <a:pt x="69" y="1566"/>
                  </a:cubicBezTo>
                  <a:cubicBezTo>
                    <a:pt x="69" y="1629"/>
                    <a:pt x="6" y="1629"/>
                    <a:pt x="6" y="1629"/>
                  </a:cubicBezTo>
                  <a:cubicBezTo>
                    <a:pt x="69" y="1661"/>
                    <a:pt x="101" y="1756"/>
                    <a:pt x="101" y="1819"/>
                  </a:cubicBezTo>
                  <a:cubicBezTo>
                    <a:pt x="1" y="3416"/>
                    <a:pt x="1373" y="4623"/>
                    <a:pt x="2671" y="4623"/>
                  </a:cubicBezTo>
                  <a:cubicBezTo>
                    <a:pt x="3432" y="4623"/>
                    <a:pt x="4168" y="4208"/>
                    <a:pt x="4566" y="3213"/>
                  </a:cubicBezTo>
                  <a:cubicBezTo>
                    <a:pt x="5041" y="2105"/>
                    <a:pt x="4693" y="648"/>
                    <a:pt x="3458" y="173"/>
                  </a:cubicBezTo>
                  <a:cubicBezTo>
                    <a:pt x="3151" y="54"/>
                    <a:pt x="2847" y="0"/>
                    <a:pt x="2552"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97" name="Google Shape;297;p23"/>
            <p:cNvSpPr/>
            <p:nvPr/>
          </p:nvSpPr>
          <p:spPr>
            <a:xfrm>
              <a:off x="-14106400" y="3679425"/>
              <a:ext cx="156000" cy="147500"/>
            </a:xfrm>
            <a:custGeom>
              <a:avLst/>
              <a:gdLst/>
              <a:ahLst/>
              <a:cxnLst/>
              <a:rect l="l" t="t" r="r" b="b"/>
              <a:pathLst>
                <a:path w="6240" h="5900" extrusionOk="0">
                  <a:moveTo>
                    <a:pt x="3381" y="656"/>
                  </a:moveTo>
                  <a:cubicBezTo>
                    <a:pt x="3651" y="656"/>
                    <a:pt x="3929" y="702"/>
                    <a:pt x="4213" y="802"/>
                  </a:cubicBezTo>
                  <a:cubicBezTo>
                    <a:pt x="4688" y="992"/>
                    <a:pt x="5068" y="1309"/>
                    <a:pt x="5290" y="1816"/>
                  </a:cubicBezTo>
                  <a:cubicBezTo>
                    <a:pt x="5543" y="2417"/>
                    <a:pt x="5543" y="3178"/>
                    <a:pt x="5290" y="3811"/>
                  </a:cubicBezTo>
                  <a:cubicBezTo>
                    <a:pt x="4922" y="4704"/>
                    <a:pt x="4249" y="5205"/>
                    <a:pt x="3451" y="5205"/>
                  </a:cubicBezTo>
                  <a:cubicBezTo>
                    <a:pt x="3288" y="5205"/>
                    <a:pt x="3119" y="5184"/>
                    <a:pt x="2946" y="5141"/>
                  </a:cubicBezTo>
                  <a:cubicBezTo>
                    <a:pt x="1869" y="4919"/>
                    <a:pt x="793" y="3874"/>
                    <a:pt x="888" y="2449"/>
                  </a:cubicBezTo>
                  <a:cubicBezTo>
                    <a:pt x="888" y="2386"/>
                    <a:pt x="856" y="2291"/>
                    <a:pt x="793" y="2259"/>
                  </a:cubicBezTo>
                  <a:cubicBezTo>
                    <a:pt x="1351" y="1397"/>
                    <a:pt x="2295" y="656"/>
                    <a:pt x="3381" y="656"/>
                  </a:cubicBezTo>
                  <a:close/>
                  <a:moveTo>
                    <a:pt x="3372" y="1"/>
                  </a:moveTo>
                  <a:cubicBezTo>
                    <a:pt x="2863" y="1"/>
                    <a:pt x="2332" y="120"/>
                    <a:pt x="1838" y="359"/>
                  </a:cubicBezTo>
                  <a:cubicBezTo>
                    <a:pt x="1078" y="707"/>
                    <a:pt x="603" y="1341"/>
                    <a:pt x="476" y="2069"/>
                  </a:cubicBezTo>
                  <a:lnTo>
                    <a:pt x="476" y="2132"/>
                  </a:lnTo>
                  <a:cubicBezTo>
                    <a:pt x="413" y="2196"/>
                    <a:pt x="318" y="2259"/>
                    <a:pt x="286" y="2354"/>
                  </a:cubicBezTo>
                  <a:cubicBezTo>
                    <a:pt x="286" y="2386"/>
                    <a:pt x="286" y="2417"/>
                    <a:pt x="254" y="2481"/>
                  </a:cubicBezTo>
                  <a:cubicBezTo>
                    <a:pt x="1" y="3969"/>
                    <a:pt x="1173" y="5299"/>
                    <a:pt x="2376" y="5743"/>
                  </a:cubicBezTo>
                  <a:cubicBezTo>
                    <a:pt x="2675" y="5849"/>
                    <a:pt x="2979" y="5900"/>
                    <a:pt x="3276" y="5900"/>
                  </a:cubicBezTo>
                  <a:cubicBezTo>
                    <a:pt x="4396" y="5900"/>
                    <a:pt x="5434" y="5184"/>
                    <a:pt x="5860" y="4033"/>
                  </a:cubicBezTo>
                  <a:cubicBezTo>
                    <a:pt x="5955" y="3811"/>
                    <a:pt x="6050" y="3558"/>
                    <a:pt x="6081" y="3336"/>
                  </a:cubicBezTo>
                  <a:cubicBezTo>
                    <a:pt x="6240" y="2132"/>
                    <a:pt x="5796" y="834"/>
                    <a:pt x="4593" y="264"/>
                  </a:cubicBezTo>
                  <a:cubicBezTo>
                    <a:pt x="4227" y="89"/>
                    <a:pt x="3808" y="1"/>
                    <a:pt x="337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98" name="Google Shape;298;p23"/>
            <p:cNvSpPr/>
            <p:nvPr/>
          </p:nvSpPr>
          <p:spPr>
            <a:xfrm>
              <a:off x="-14063650" y="3727175"/>
              <a:ext cx="30925" cy="51700"/>
            </a:xfrm>
            <a:custGeom>
              <a:avLst/>
              <a:gdLst/>
              <a:ahLst/>
              <a:cxnLst/>
              <a:rect l="l" t="t" r="r" b="b"/>
              <a:pathLst>
                <a:path w="1237" h="2068" extrusionOk="0">
                  <a:moveTo>
                    <a:pt x="476" y="1"/>
                  </a:moveTo>
                  <a:cubicBezTo>
                    <a:pt x="413" y="32"/>
                    <a:pt x="318" y="64"/>
                    <a:pt x="254" y="159"/>
                  </a:cubicBezTo>
                  <a:cubicBezTo>
                    <a:pt x="33" y="507"/>
                    <a:pt x="1" y="983"/>
                    <a:pt x="191" y="1394"/>
                  </a:cubicBezTo>
                  <a:cubicBezTo>
                    <a:pt x="381" y="1743"/>
                    <a:pt x="666" y="1964"/>
                    <a:pt x="1046" y="2059"/>
                  </a:cubicBezTo>
                  <a:cubicBezTo>
                    <a:pt x="1063" y="2065"/>
                    <a:pt x="1080" y="2067"/>
                    <a:pt x="1096" y="2067"/>
                  </a:cubicBezTo>
                  <a:cubicBezTo>
                    <a:pt x="1172" y="2067"/>
                    <a:pt x="1236" y="2011"/>
                    <a:pt x="1236" y="1933"/>
                  </a:cubicBezTo>
                  <a:lnTo>
                    <a:pt x="1236" y="1901"/>
                  </a:lnTo>
                  <a:cubicBezTo>
                    <a:pt x="1236" y="1806"/>
                    <a:pt x="1236" y="1743"/>
                    <a:pt x="1109" y="1711"/>
                  </a:cubicBezTo>
                  <a:cubicBezTo>
                    <a:pt x="824" y="1584"/>
                    <a:pt x="634" y="1331"/>
                    <a:pt x="571" y="1046"/>
                  </a:cubicBezTo>
                  <a:cubicBezTo>
                    <a:pt x="476" y="824"/>
                    <a:pt x="476" y="539"/>
                    <a:pt x="634" y="349"/>
                  </a:cubicBezTo>
                  <a:cubicBezTo>
                    <a:pt x="729" y="222"/>
                    <a:pt x="634" y="96"/>
                    <a:pt x="571" y="32"/>
                  </a:cubicBezTo>
                  <a:cubicBezTo>
                    <a:pt x="508" y="32"/>
                    <a:pt x="508" y="1"/>
                    <a:pt x="476"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299" name="Google Shape;299;p23"/>
            <p:cNvSpPr/>
            <p:nvPr/>
          </p:nvSpPr>
          <p:spPr>
            <a:xfrm>
              <a:off x="-13958350" y="4188325"/>
              <a:ext cx="132925" cy="116825"/>
            </a:xfrm>
            <a:custGeom>
              <a:avLst/>
              <a:gdLst/>
              <a:ahLst/>
              <a:cxnLst/>
              <a:rect l="l" t="t" r="r" b="b"/>
              <a:pathLst>
                <a:path w="5317" h="4673" extrusionOk="0">
                  <a:moveTo>
                    <a:pt x="2478" y="0"/>
                  </a:moveTo>
                  <a:cubicBezTo>
                    <a:pt x="1892" y="0"/>
                    <a:pt x="1291" y="275"/>
                    <a:pt x="793" y="936"/>
                  </a:cubicBezTo>
                  <a:cubicBezTo>
                    <a:pt x="33" y="1950"/>
                    <a:pt x="1" y="3438"/>
                    <a:pt x="1046" y="4198"/>
                  </a:cubicBezTo>
                  <a:cubicBezTo>
                    <a:pt x="1520" y="4526"/>
                    <a:pt x="2027" y="4673"/>
                    <a:pt x="2529" y="4673"/>
                  </a:cubicBezTo>
                  <a:cubicBezTo>
                    <a:pt x="3334" y="4673"/>
                    <a:pt x="4127" y="4296"/>
                    <a:pt x="4751" y="3691"/>
                  </a:cubicBezTo>
                  <a:lnTo>
                    <a:pt x="4783" y="3691"/>
                  </a:lnTo>
                  <a:cubicBezTo>
                    <a:pt x="4751" y="3596"/>
                    <a:pt x="4688" y="3533"/>
                    <a:pt x="4751" y="3438"/>
                  </a:cubicBezTo>
                  <a:cubicBezTo>
                    <a:pt x="5317" y="1719"/>
                    <a:pt x="3944" y="0"/>
                    <a:pt x="247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00" name="Google Shape;300;p23"/>
            <p:cNvSpPr/>
            <p:nvPr/>
          </p:nvSpPr>
          <p:spPr>
            <a:xfrm>
              <a:off x="-13971800" y="4172625"/>
              <a:ext cx="161550" cy="146850"/>
            </a:xfrm>
            <a:custGeom>
              <a:avLst/>
              <a:gdLst/>
              <a:ahLst/>
              <a:cxnLst/>
              <a:rect l="l" t="t" r="r" b="b"/>
              <a:pathLst>
                <a:path w="6462" h="5874" extrusionOk="0">
                  <a:moveTo>
                    <a:pt x="3030" y="640"/>
                  </a:moveTo>
                  <a:cubicBezTo>
                    <a:pt x="3327" y="640"/>
                    <a:pt x="3631" y="714"/>
                    <a:pt x="3928" y="867"/>
                  </a:cubicBezTo>
                  <a:cubicBezTo>
                    <a:pt x="4878" y="1374"/>
                    <a:pt x="5669" y="2641"/>
                    <a:pt x="5226" y="4003"/>
                  </a:cubicBezTo>
                  <a:cubicBezTo>
                    <a:pt x="5194" y="4066"/>
                    <a:pt x="5226" y="4161"/>
                    <a:pt x="5226" y="4193"/>
                  </a:cubicBezTo>
                  <a:cubicBezTo>
                    <a:pt x="4676" y="4804"/>
                    <a:pt x="3849" y="5245"/>
                    <a:pt x="3010" y="5245"/>
                  </a:cubicBezTo>
                  <a:cubicBezTo>
                    <a:pt x="2545" y="5245"/>
                    <a:pt x="2076" y="5110"/>
                    <a:pt x="1647" y="4794"/>
                  </a:cubicBezTo>
                  <a:cubicBezTo>
                    <a:pt x="1204" y="4478"/>
                    <a:pt x="919" y="4034"/>
                    <a:pt x="856" y="3528"/>
                  </a:cubicBezTo>
                  <a:cubicBezTo>
                    <a:pt x="729" y="2894"/>
                    <a:pt x="919" y="2166"/>
                    <a:pt x="1362" y="1564"/>
                  </a:cubicBezTo>
                  <a:cubicBezTo>
                    <a:pt x="1812" y="964"/>
                    <a:pt x="2407" y="640"/>
                    <a:pt x="3030" y="640"/>
                  </a:cubicBezTo>
                  <a:close/>
                  <a:moveTo>
                    <a:pt x="3154" y="0"/>
                  </a:moveTo>
                  <a:cubicBezTo>
                    <a:pt x="2280" y="0"/>
                    <a:pt x="1412" y="421"/>
                    <a:pt x="856" y="1216"/>
                  </a:cubicBezTo>
                  <a:cubicBezTo>
                    <a:pt x="697" y="1406"/>
                    <a:pt x="571" y="1627"/>
                    <a:pt x="476" y="1849"/>
                  </a:cubicBezTo>
                  <a:cubicBezTo>
                    <a:pt x="1" y="2926"/>
                    <a:pt x="96" y="4319"/>
                    <a:pt x="1109" y="5174"/>
                  </a:cubicBezTo>
                  <a:cubicBezTo>
                    <a:pt x="1595" y="5636"/>
                    <a:pt x="2342" y="5874"/>
                    <a:pt x="3106" y="5874"/>
                  </a:cubicBezTo>
                  <a:cubicBezTo>
                    <a:pt x="3339" y="5874"/>
                    <a:pt x="3572" y="5852"/>
                    <a:pt x="3801" y="5808"/>
                  </a:cubicBezTo>
                  <a:cubicBezTo>
                    <a:pt x="4593" y="5649"/>
                    <a:pt x="5226" y="5174"/>
                    <a:pt x="5543" y="4509"/>
                  </a:cubicBezTo>
                  <a:lnTo>
                    <a:pt x="5543" y="4414"/>
                  </a:lnTo>
                  <a:cubicBezTo>
                    <a:pt x="5638" y="4414"/>
                    <a:pt x="5701" y="4383"/>
                    <a:pt x="5796" y="4256"/>
                  </a:cubicBezTo>
                  <a:cubicBezTo>
                    <a:pt x="5828" y="4224"/>
                    <a:pt x="5828" y="4193"/>
                    <a:pt x="5859" y="4161"/>
                  </a:cubicBezTo>
                  <a:cubicBezTo>
                    <a:pt x="6461" y="2768"/>
                    <a:pt x="5701" y="1216"/>
                    <a:pt x="4656" y="456"/>
                  </a:cubicBezTo>
                  <a:cubicBezTo>
                    <a:pt x="4196" y="149"/>
                    <a:pt x="3674" y="0"/>
                    <a:pt x="315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01" name="Google Shape;301;p23"/>
            <p:cNvSpPr/>
            <p:nvPr/>
          </p:nvSpPr>
          <p:spPr>
            <a:xfrm>
              <a:off x="-13882325" y="4224500"/>
              <a:ext cx="24550" cy="53350"/>
            </a:xfrm>
            <a:custGeom>
              <a:avLst/>
              <a:gdLst/>
              <a:ahLst/>
              <a:cxnLst/>
              <a:rect l="l" t="t" r="r" b="b"/>
              <a:pathLst>
                <a:path w="982" h="2134" extrusionOk="0">
                  <a:moveTo>
                    <a:pt x="177" y="0"/>
                  </a:moveTo>
                  <a:cubicBezTo>
                    <a:pt x="106" y="0"/>
                    <a:pt x="54" y="37"/>
                    <a:pt x="32" y="59"/>
                  </a:cubicBezTo>
                  <a:lnTo>
                    <a:pt x="32" y="91"/>
                  </a:lnTo>
                  <a:cubicBezTo>
                    <a:pt x="0" y="186"/>
                    <a:pt x="0" y="249"/>
                    <a:pt x="64" y="281"/>
                  </a:cubicBezTo>
                  <a:cubicBezTo>
                    <a:pt x="317" y="439"/>
                    <a:pt x="444" y="756"/>
                    <a:pt x="475" y="1041"/>
                  </a:cubicBezTo>
                  <a:cubicBezTo>
                    <a:pt x="475" y="1326"/>
                    <a:pt x="380" y="1548"/>
                    <a:pt x="254" y="1706"/>
                  </a:cubicBezTo>
                  <a:cubicBezTo>
                    <a:pt x="127" y="1833"/>
                    <a:pt x="159" y="1959"/>
                    <a:pt x="254" y="2023"/>
                  </a:cubicBezTo>
                  <a:cubicBezTo>
                    <a:pt x="254" y="2023"/>
                    <a:pt x="285" y="2086"/>
                    <a:pt x="317" y="2086"/>
                  </a:cubicBezTo>
                  <a:cubicBezTo>
                    <a:pt x="349" y="2118"/>
                    <a:pt x="388" y="2133"/>
                    <a:pt x="428" y="2133"/>
                  </a:cubicBezTo>
                  <a:cubicBezTo>
                    <a:pt x="467" y="2133"/>
                    <a:pt x="507" y="2118"/>
                    <a:pt x="539" y="2086"/>
                  </a:cubicBezTo>
                  <a:cubicBezTo>
                    <a:pt x="824" y="1801"/>
                    <a:pt x="982" y="1326"/>
                    <a:pt x="919" y="883"/>
                  </a:cubicBezTo>
                  <a:cubicBezTo>
                    <a:pt x="824" y="503"/>
                    <a:pt x="634" y="186"/>
                    <a:pt x="285" y="28"/>
                  </a:cubicBezTo>
                  <a:cubicBezTo>
                    <a:pt x="246" y="8"/>
                    <a:pt x="210" y="0"/>
                    <a:pt x="177"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02" name="Google Shape;302;p23"/>
            <p:cNvSpPr/>
            <p:nvPr/>
          </p:nvSpPr>
          <p:spPr>
            <a:xfrm>
              <a:off x="-13738250" y="4319550"/>
              <a:ext cx="223850" cy="195200"/>
            </a:xfrm>
            <a:custGeom>
              <a:avLst/>
              <a:gdLst/>
              <a:ahLst/>
              <a:cxnLst/>
              <a:rect l="l" t="t" r="r" b="b"/>
              <a:pathLst>
                <a:path w="8954" h="7808" extrusionOk="0">
                  <a:moveTo>
                    <a:pt x="3837" y="657"/>
                  </a:moveTo>
                  <a:cubicBezTo>
                    <a:pt x="4531" y="657"/>
                    <a:pt x="5237" y="861"/>
                    <a:pt x="5828" y="1229"/>
                  </a:cubicBezTo>
                  <a:cubicBezTo>
                    <a:pt x="8954" y="3226"/>
                    <a:pt x="6710" y="7101"/>
                    <a:pt x="3666" y="7101"/>
                  </a:cubicBezTo>
                  <a:cubicBezTo>
                    <a:pt x="3379" y="7101"/>
                    <a:pt x="3085" y="7067"/>
                    <a:pt x="2788" y="6993"/>
                  </a:cubicBezTo>
                  <a:cubicBezTo>
                    <a:pt x="2751" y="6974"/>
                    <a:pt x="2714" y="6967"/>
                    <a:pt x="2678" y="6967"/>
                  </a:cubicBezTo>
                  <a:cubicBezTo>
                    <a:pt x="2592" y="6967"/>
                    <a:pt x="2516" y="7011"/>
                    <a:pt x="2471" y="7056"/>
                  </a:cubicBezTo>
                  <a:cubicBezTo>
                    <a:pt x="2471" y="7056"/>
                    <a:pt x="2471" y="7025"/>
                    <a:pt x="2439" y="7025"/>
                  </a:cubicBezTo>
                  <a:cubicBezTo>
                    <a:pt x="951" y="5790"/>
                    <a:pt x="254" y="3731"/>
                    <a:pt x="1331" y="1989"/>
                  </a:cubicBezTo>
                  <a:cubicBezTo>
                    <a:pt x="1905" y="1063"/>
                    <a:pt x="2859" y="657"/>
                    <a:pt x="3837" y="657"/>
                  </a:cubicBezTo>
                  <a:close/>
                  <a:moveTo>
                    <a:pt x="3779" y="0"/>
                  </a:moveTo>
                  <a:cubicBezTo>
                    <a:pt x="2707" y="0"/>
                    <a:pt x="1635" y="412"/>
                    <a:pt x="919" y="1388"/>
                  </a:cubicBezTo>
                  <a:cubicBezTo>
                    <a:pt x="254" y="2401"/>
                    <a:pt x="1" y="3826"/>
                    <a:pt x="381" y="5093"/>
                  </a:cubicBezTo>
                  <a:cubicBezTo>
                    <a:pt x="698" y="6106"/>
                    <a:pt x="1363" y="6898"/>
                    <a:pt x="2218" y="7246"/>
                  </a:cubicBezTo>
                  <a:lnTo>
                    <a:pt x="2313" y="7246"/>
                  </a:lnTo>
                  <a:cubicBezTo>
                    <a:pt x="2313" y="7373"/>
                    <a:pt x="2408" y="7500"/>
                    <a:pt x="2535" y="7531"/>
                  </a:cubicBezTo>
                  <a:cubicBezTo>
                    <a:pt x="2630" y="7563"/>
                    <a:pt x="2661" y="7563"/>
                    <a:pt x="2756" y="7626"/>
                  </a:cubicBezTo>
                  <a:cubicBezTo>
                    <a:pt x="3116" y="7751"/>
                    <a:pt x="3484" y="7808"/>
                    <a:pt x="3849" y="7808"/>
                  </a:cubicBezTo>
                  <a:cubicBezTo>
                    <a:pt x="5344" y="7808"/>
                    <a:pt x="6794" y="6847"/>
                    <a:pt x="7507" y="5600"/>
                  </a:cubicBezTo>
                  <a:cubicBezTo>
                    <a:pt x="8488" y="3858"/>
                    <a:pt x="7887" y="1768"/>
                    <a:pt x="6113" y="659"/>
                  </a:cubicBezTo>
                  <a:cubicBezTo>
                    <a:pt x="5828" y="501"/>
                    <a:pt x="5543" y="342"/>
                    <a:pt x="5226" y="247"/>
                  </a:cubicBezTo>
                  <a:cubicBezTo>
                    <a:pt x="4767" y="88"/>
                    <a:pt x="4273" y="0"/>
                    <a:pt x="3779"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03" name="Google Shape;303;p23"/>
            <p:cNvSpPr/>
            <p:nvPr/>
          </p:nvSpPr>
          <p:spPr>
            <a:xfrm>
              <a:off x="-13681225" y="4439025"/>
              <a:ext cx="81550" cy="34700"/>
            </a:xfrm>
            <a:custGeom>
              <a:avLst/>
              <a:gdLst/>
              <a:ahLst/>
              <a:cxnLst/>
              <a:rect l="l" t="t" r="r" b="b"/>
              <a:pathLst>
                <a:path w="3262" h="1388" extrusionOk="0">
                  <a:moveTo>
                    <a:pt x="3063" y="0"/>
                  </a:moveTo>
                  <a:cubicBezTo>
                    <a:pt x="3000" y="0"/>
                    <a:pt x="2933" y="28"/>
                    <a:pt x="2882" y="92"/>
                  </a:cubicBezTo>
                  <a:cubicBezTo>
                    <a:pt x="2568" y="564"/>
                    <a:pt x="1997" y="852"/>
                    <a:pt x="1443" y="852"/>
                  </a:cubicBezTo>
                  <a:cubicBezTo>
                    <a:pt x="1104" y="852"/>
                    <a:pt x="771" y="744"/>
                    <a:pt x="507" y="504"/>
                  </a:cubicBezTo>
                  <a:cubicBezTo>
                    <a:pt x="447" y="454"/>
                    <a:pt x="383" y="432"/>
                    <a:pt x="323" y="432"/>
                  </a:cubicBezTo>
                  <a:cubicBezTo>
                    <a:pt x="192" y="432"/>
                    <a:pt x="75" y="532"/>
                    <a:pt x="32" y="662"/>
                  </a:cubicBezTo>
                  <a:cubicBezTo>
                    <a:pt x="0" y="725"/>
                    <a:pt x="32" y="821"/>
                    <a:pt x="95" y="884"/>
                  </a:cubicBezTo>
                  <a:cubicBezTo>
                    <a:pt x="450" y="1215"/>
                    <a:pt x="946" y="1387"/>
                    <a:pt x="1451" y="1387"/>
                  </a:cubicBezTo>
                  <a:cubicBezTo>
                    <a:pt x="1623" y="1387"/>
                    <a:pt x="1795" y="1367"/>
                    <a:pt x="1964" y="1327"/>
                  </a:cubicBezTo>
                  <a:cubicBezTo>
                    <a:pt x="2565" y="1201"/>
                    <a:pt x="3009" y="821"/>
                    <a:pt x="3230" y="314"/>
                  </a:cubicBezTo>
                  <a:cubicBezTo>
                    <a:pt x="3262" y="250"/>
                    <a:pt x="3262" y="219"/>
                    <a:pt x="3262" y="155"/>
                  </a:cubicBezTo>
                  <a:cubicBezTo>
                    <a:pt x="3243" y="61"/>
                    <a:pt x="3157" y="0"/>
                    <a:pt x="306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04" name="Google Shape;304;p23"/>
            <p:cNvSpPr/>
            <p:nvPr/>
          </p:nvSpPr>
          <p:spPr>
            <a:xfrm>
              <a:off x="-13731125" y="4335950"/>
              <a:ext cx="217725" cy="160975"/>
            </a:xfrm>
            <a:custGeom>
              <a:avLst/>
              <a:gdLst/>
              <a:ahLst/>
              <a:cxnLst/>
              <a:rect l="l" t="t" r="r" b="b"/>
              <a:pathLst>
                <a:path w="8709" h="6439" extrusionOk="0">
                  <a:moveTo>
                    <a:pt x="5005" y="4123"/>
                  </a:moveTo>
                  <a:cubicBezTo>
                    <a:pt x="5095" y="4123"/>
                    <a:pt x="5189" y="4184"/>
                    <a:pt x="5226" y="4278"/>
                  </a:cubicBezTo>
                  <a:cubicBezTo>
                    <a:pt x="5258" y="4310"/>
                    <a:pt x="5258" y="4373"/>
                    <a:pt x="5226" y="4437"/>
                  </a:cubicBezTo>
                  <a:cubicBezTo>
                    <a:pt x="4900" y="5167"/>
                    <a:pt x="4153" y="5536"/>
                    <a:pt x="3404" y="5536"/>
                  </a:cubicBezTo>
                  <a:cubicBezTo>
                    <a:pt x="2919" y="5536"/>
                    <a:pt x="2433" y="5381"/>
                    <a:pt x="2059" y="5070"/>
                  </a:cubicBezTo>
                  <a:cubicBezTo>
                    <a:pt x="1996" y="4975"/>
                    <a:pt x="1933" y="4912"/>
                    <a:pt x="1996" y="4785"/>
                  </a:cubicBezTo>
                  <a:cubicBezTo>
                    <a:pt x="2019" y="4673"/>
                    <a:pt x="2136" y="4561"/>
                    <a:pt x="2281" y="4561"/>
                  </a:cubicBezTo>
                  <a:cubicBezTo>
                    <a:pt x="2341" y="4561"/>
                    <a:pt x="2406" y="4580"/>
                    <a:pt x="2471" y="4627"/>
                  </a:cubicBezTo>
                  <a:cubicBezTo>
                    <a:pt x="2736" y="4867"/>
                    <a:pt x="3064" y="4975"/>
                    <a:pt x="3399" y="4975"/>
                  </a:cubicBezTo>
                  <a:cubicBezTo>
                    <a:pt x="3947" y="4975"/>
                    <a:pt x="4512" y="4687"/>
                    <a:pt x="4846" y="4215"/>
                  </a:cubicBezTo>
                  <a:cubicBezTo>
                    <a:pt x="4885" y="4151"/>
                    <a:pt x="4944" y="4123"/>
                    <a:pt x="5005" y="4123"/>
                  </a:cubicBezTo>
                  <a:close/>
                  <a:moveTo>
                    <a:pt x="3586" y="1"/>
                  </a:moveTo>
                  <a:cubicBezTo>
                    <a:pt x="2611" y="1"/>
                    <a:pt x="1665" y="407"/>
                    <a:pt x="1109" y="1333"/>
                  </a:cubicBezTo>
                  <a:cubicBezTo>
                    <a:pt x="1" y="3075"/>
                    <a:pt x="729" y="5134"/>
                    <a:pt x="2186" y="6369"/>
                  </a:cubicBezTo>
                  <a:cubicBezTo>
                    <a:pt x="2186" y="6369"/>
                    <a:pt x="2186" y="6400"/>
                    <a:pt x="2218" y="6400"/>
                  </a:cubicBezTo>
                  <a:cubicBezTo>
                    <a:pt x="2285" y="6355"/>
                    <a:pt x="2352" y="6311"/>
                    <a:pt x="2431" y="6311"/>
                  </a:cubicBezTo>
                  <a:cubicBezTo>
                    <a:pt x="2463" y="6311"/>
                    <a:pt x="2497" y="6318"/>
                    <a:pt x="2535" y="6337"/>
                  </a:cubicBezTo>
                  <a:cubicBezTo>
                    <a:pt x="2821" y="6406"/>
                    <a:pt x="3105" y="6438"/>
                    <a:pt x="3383" y="6438"/>
                  </a:cubicBezTo>
                  <a:cubicBezTo>
                    <a:pt x="6419" y="6438"/>
                    <a:pt x="8708" y="2575"/>
                    <a:pt x="5575" y="573"/>
                  </a:cubicBezTo>
                  <a:cubicBezTo>
                    <a:pt x="4983" y="205"/>
                    <a:pt x="4277" y="1"/>
                    <a:pt x="3586"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grpSp>
        <p:nvGrpSpPr>
          <p:cNvPr id="305" name="Google Shape;305;p23"/>
          <p:cNvGrpSpPr/>
          <p:nvPr/>
        </p:nvGrpSpPr>
        <p:grpSpPr>
          <a:xfrm>
            <a:off x="10669657" y="671618"/>
            <a:ext cx="977191" cy="1456333"/>
            <a:chOff x="-8147075" y="1223125"/>
            <a:chExt cx="576400" cy="859025"/>
          </a:xfrm>
        </p:grpSpPr>
        <p:sp>
          <p:nvSpPr>
            <p:cNvPr id="306" name="Google Shape;306;p23"/>
            <p:cNvSpPr/>
            <p:nvPr/>
          </p:nvSpPr>
          <p:spPr>
            <a:xfrm>
              <a:off x="-7849375" y="1433925"/>
              <a:ext cx="132925" cy="116275"/>
            </a:xfrm>
            <a:custGeom>
              <a:avLst/>
              <a:gdLst/>
              <a:ahLst/>
              <a:cxnLst/>
              <a:rect l="l" t="t" r="r" b="b"/>
              <a:pathLst>
                <a:path w="5317" h="4651" extrusionOk="0">
                  <a:moveTo>
                    <a:pt x="2478" y="0"/>
                  </a:moveTo>
                  <a:cubicBezTo>
                    <a:pt x="1891" y="0"/>
                    <a:pt x="1290" y="275"/>
                    <a:pt x="792" y="936"/>
                  </a:cubicBezTo>
                  <a:cubicBezTo>
                    <a:pt x="32" y="1949"/>
                    <a:pt x="0" y="3438"/>
                    <a:pt x="1077" y="4198"/>
                  </a:cubicBezTo>
                  <a:cubicBezTo>
                    <a:pt x="1523" y="4511"/>
                    <a:pt x="2018" y="4650"/>
                    <a:pt x="2516" y="4650"/>
                  </a:cubicBezTo>
                  <a:cubicBezTo>
                    <a:pt x="3327" y="4650"/>
                    <a:pt x="4142" y="4280"/>
                    <a:pt x="4751" y="3691"/>
                  </a:cubicBezTo>
                  <a:lnTo>
                    <a:pt x="4783" y="3691"/>
                  </a:lnTo>
                  <a:cubicBezTo>
                    <a:pt x="4751" y="3596"/>
                    <a:pt x="4719" y="3533"/>
                    <a:pt x="4751" y="3438"/>
                  </a:cubicBezTo>
                  <a:cubicBezTo>
                    <a:pt x="5316" y="1719"/>
                    <a:pt x="3943" y="0"/>
                    <a:pt x="2478"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07" name="Google Shape;307;p23"/>
            <p:cNvSpPr/>
            <p:nvPr/>
          </p:nvSpPr>
          <p:spPr>
            <a:xfrm>
              <a:off x="-7862050" y="1418400"/>
              <a:ext cx="160750" cy="147000"/>
            </a:xfrm>
            <a:custGeom>
              <a:avLst/>
              <a:gdLst/>
              <a:ahLst/>
              <a:cxnLst/>
              <a:rect l="l" t="t" r="r" b="b"/>
              <a:pathLst>
                <a:path w="6430" h="5880" extrusionOk="0">
                  <a:moveTo>
                    <a:pt x="3018" y="634"/>
                  </a:moveTo>
                  <a:cubicBezTo>
                    <a:pt x="3314" y="634"/>
                    <a:pt x="3611" y="708"/>
                    <a:pt x="3896" y="860"/>
                  </a:cubicBezTo>
                  <a:cubicBezTo>
                    <a:pt x="4846" y="1367"/>
                    <a:pt x="5638" y="2634"/>
                    <a:pt x="5226" y="3996"/>
                  </a:cubicBezTo>
                  <a:cubicBezTo>
                    <a:pt x="5163" y="4059"/>
                    <a:pt x="5226" y="4154"/>
                    <a:pt x="5226" y="4186"/>
                  </a:cubicBezTo>
                  <a:cubicBezTo>
                    <a:pt x="4651" y="4781"/>
                    <a:pt x="3824" y="5216"/>
                    <a:pt x="2976" y="5216"/>
                  </a:cubicBezTo>
                  <a:cubicBezTo>
                    <a:pt x="2516" y="5216"/>
                    <a:pt x="2050" y="5088"/>
                    <a:pt x="1616" y="4787"/>
                  </a:cubicBezTo>
                  <a:cubicBezTo>
                    <a:pt x="1173" y="4471"/>
                    <a:pt x="888" y="4027"/>
                    <a:pt x="824" y="3521"/>
                  </a:cubicBezTo>
                  <a:cubicBezTo>
                    <a:pt x="698" y="2887"/>
                    <a:pt x="888" y="2159"/>
                    <a:pt x="1331" y="1589"/>
                  </a:cubicBezTo>
                  <a:cubicBezTo>
                    <a:pt x="1782" y="965"/>
                    <a:pt x="2394" y="634"/>
                    <a:pt x="3018" y="634"/>
                  </a:cubicBezTo>
                  <a:close/>
                  <a:moveTo>
                    <a:pt x="3107" y="1"/>
                  </a:moveTo>
                  <a:cubicBezTo>
                    <a:pt x="2247" y="1"/>
                    <a:pt x="1395" y="421"/>
                    <a:pt x="824" y="1209"/>
                  </a:cubicBezTo>
                  <a:cubicBezTo>
                    <a:pt x="666" y="1430"/>
                    <a:pt x="539" y="1620"/>
                    <a:pt x="476" y="1842"/>
                  </a:cubicBezTo>
                  <a:cubicBezTo>
                    <a:pt x="1" y="2919"/>
                    <a:pt x="64" y="4312"/>
                    <a:pt x="1109" y="5167"/>
                  </a:cubicBezTo>
                  <a:cubicBezTo>
                    <a:pt x="1590" y="5624"/>
                    <a:pt x="2308" y="5880"/>
                    <a:pt x="3069" y="5880"/>
                  </a:cubicBezTo>
                  <a:cubicBezTo>
                    <a:pt x="3311" y="5880"/>
                    <a:pt x="3557" y="5854"/>
                    <a:pt x="3801" y="5801"/>
                  </a:cubicBezTo>
                  <a:cubicBezTo>
                    <a:pt x="4593" y="5642"/>
                    <a:pt x="5226" y="5167"/>
                    <a:pt x="5543" y="4502"/>
                  </a:cubicBezTo>
                  <a:lnTo>
                    <a:pt x="5543" y="4439"/>
                  </a:lnTo>
                  <a:cubicBezTo>
                    <a:pt x="5606" y="4439"/>
                    <a:pt x="5701" y="4376"/>
                    <a:pt x="5765" y="4249"/>
                  </a:cubicBezTo>
                  <a:cubicBezTo>
                    <a:pt x="5796" y="4217"/>
                    <a:pt x="5796" y="4186"/>
                    <a:pt x="5860" y="4154"/>
                  </a:cubicBezTo>
                  <a:cubicBezTo>
                    <a:pt x="6430" y="2760"/>
                    <a:pt x="5701" y="1209"/>
                    <a:pt x="4624" y="480"/>
                  </a:cubicBezTo>
                  <a:cubicBezTo>
                    <a:pt x="4157" y="157"/>
                    <a:pt x="3631" y="1"/>
                    <a:pt x="310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08" name="Google Shape;308;p23"/>
            <p:cNvSpPr/>
            <p:nvPr/>
          </p:nvSpPr>
          <p:spPr>
            <a:xfrm>
              <a:off x="-7773375" y="1470100"/>
              <a:ext cx="24575" cy="53350"/>
            </a:xfrm>
            <a:custGeom>
              <a:avLst/>
              <a:gdLst/>
              <a:ahLst/>
              <a:cxnLst/>
              <a:rect l="l" t="t" r="r" b="b"/>
              <a:pathLst>
                <a:path w="983" h="2134" extrusionOk="0">
                  <a:moveTo>
                    <a:pt x="184" y="0"/>
                  </a:moveTo>
                  <a:cubicBezTo>
                    <a:pt x="120" y="0"/>
                    <a:pt x="76" y="37"/>
                    <a:pt x="32" y="59"/>
                  </a:cubicBezTo>
                  <a:lnTo>
                    <a:pt x="32" y="91"/>
                  </a:lnTo>
                  <a:cubicBezTo>
                    <a:pt x="1" y="186"/>
                    <a:pt x="1" y="249"/>
                    <a:pt x="96" y="281"/>
                  </a:cubicBezTo>
                  <a:cubicBezTo>
                    <a:pt x="317" y="471"/>
                    <a:pt x="444" y="787"/>
                    <a:pt x="476" y="1041"/>
                  </a:cubicBezTo>
                  <a:cubicBezTo>
                    <a:pt x="476" y="1326"/>
                    <a:pt x="412" y="1579"/>
                    <a:pt x="254" y="1738"/>
                  </a:cubicBezTo>
                  <a:cubicBezTo>
                    <a:pt x="127" y="1833"/>
                    <a:pt x="159" y="1959"/>
                    <a:pt x="254" y="2054"/>
                  </a:cubicBezTo>
                  <a:cubicBezTo>
                    <a:pt x="254" y="2054"/>
                    <a:pt x="286" y="2086"/>
                    <a:pt x="317" y="2086"/>
                  </a:cubicBezTo>
                  <a:cubicBezTo>
                    <a:pt x="333" y="2118"/>
                    <a:pt x="373" y="2133"/>
                    <a:pt x="420" y="2133"/>
                  </a:cubicBezTo>
                  <a:cubicBezTo>
                    <a:pt x="468" y="2133"/>
                    <a:pt x="523" y="2118"/>
                    <a:pt x="571" y="2086"/>
                  </a:cubicBezTo>
                  <a:cubicBezTo>
                    <a:pt x="824" y="1801"/>
                    <a:pt x="982" y="1326"/>
                    <a:pt x="919" y="883"/>
                  </a:cubicBezTo>
                  <a:cubicBezTo>
                    <a:pt x="824" y="502"/>
                    <a:pt x="634" y="186"/>
                    <a:pt x="286" y="27"/>
                  </a:cubicBezTo>
                  <a:cubicBezTo>
                    <a:pt x="246" y="8"/>
                    <a:pt x="213" y="0"/>
                    <a:pt x="18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09" name="Google Shape;309;p23"/>
            <p:cNvSpPr/>
            <p:nvPr/>
          </p:nvSpPr>
          <p:spPr>
            <a:xfrm>
              <a:off x="-7776525" y="1887075"/>
              <a:ext cx="195575" cy="194150"/>
            </a:xfrm>
            <a:custGeom>
              <a:avLst/>
              <a:gdLst/>
              <a:ahLst/>
              <a:cxnLst/>
              <a:rect l="l" t="t" r="r" b="b"/>
              <a:pathLst>
                <a:path w="7823" h="7766" extrusionOk="0">
                  <a:moveTo>
                    <a:pt x="4247" y="671"/>
                  </a:moveTo>
                  <a:cubicBezTo>
                    <a:pt x="4267" y="671"/>
                    <a:pt x="4287" y="671"/>
                    <a:pt x="4307" y="671"/>
                  </a:cubicBezTo>
                  <a:cubicBezTo>
                    <a:pt x="6144" y="735"/>
                    <a:pt x="7221" y="2508"/>
                    <a:pt x="7126" y="4218"/>
                  </a:cubicBezTo>
                  <a:cubicBezTo>
                    <a:pt x="7032" y="6190"/>
                    <a:pt x="5698" y="7081"/>
                    <a:pt x="4250" y="7081"/>
                  </a:cubicBezTo>
                  <a:cubicBezTo>
                    <a:pt x="2745" y="7081"/>
                    <a:pt x="1118" y="6119"/>
                    <a:pt x="633" y="4408"/>
                  </a:cubicBezTo>
                  <a:cubicBezTo>
                    <a:pt x="602" y="4282"/>
                    <a:pt x="538" y="4218"/>
                    <a:pt x="412" y="4155"/>
                  </a:cubicBezTo>
                  <a:lnTo>
                    <a:pt x="443" y="4123"/>
                  </a:lnTo>
                  <a:cubicBezTo>
                    <a:pt x="788" y="2273"/>
                    <a:pt x="2189" y="671"/>
                    <a:pt x="4247" y="671"/>
                  </a:cubicBezTo>
                  <a:close/>
                  <a:moveTo>
                    <a:pt x="4389" y="1"/>
                  </a:moveTo>
                  <a:cubicBezTo>
                    <a:pt x="3238" y="1"/>
                    <a:pt x="1975" y="501"/>
                    <a:pt x="1108" y="1368"/>
                  </a:cubicBezTo>
                  <a:cubicBezTo>
                    <a:pt x="380" y="2160"/>
                    <a:pt x="0" y="3110"/>
                    <a:pt x="158" y="4060"/>
                  </a:cubicBezTo>
                  <a:cubicBezTo>
                    <a:pt x="158" y="4092"/>
                    <a:pt x="158" y="4123"/>
                    <a:pt x="222" y="4123"/>
                  </a:cubicBezTo>
                  <a:cubicBezTo>
                    <a:pt x="95" y="4218"/>
                    <a:pt x="63" y="4313"/>
                    <a:pt x="63" y="4440"/>
                  </a:cubicBezTo>
                  <a:cubicBezTo>
                    <a:pt x="63" y="4535"/>
                    <a:pt x="63" y="4567"/>
                    <a:pt x="95" y="4630"/>
                  </a:cubicBezTo>
                  <a:cubicBezTo>
                    <a:pt x="443" y="6593"/>
                    <a:pt x="2439" y="7765"/>
                    <a:pt x="4180" y="7765"/>
                  </a:cubicBezTo>
                  <a:cubicBezTo>
                    <a:pt x="6144" y="7765"/>
                    <a:pt x="7727" y="6213"/>
                    <a:pt x="7822" y="4123"/>
                  </a:cubicBezTo>
                  <a:cubicBezTo>
                    <a:pt x="7822" y="3807"/>
                    <a:pt x="7822" y="3490"/>
                    <a:pt x="7727" y="3173"/>
                  </a:cubicBezTo>
                  <a:cubicBezTo>
                    <a:pt x="7442" y="1621"/>
                    <a:pt x="6334" y="196"/>
                    <a:pt x="4592" y="6"/>
                  </a:cubicBezTo>
                  <a:cubicBezTo>
                    <a:pt x="4525" y="3"/>
                    <a:pt x="4457" y="1"/>
                    <a:pt x="438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10" name="Google Shape;310;p23"/>
            <p:cNvSpPr/>
            <p:nvPr/>
          </p:nvSpPr>
          <p:spPr>
            <a:xfrm>
              <a:off x="-7739325" y="1967075"/>
              <a:ext cx="59400" cy="65300"/>
            </a:xfrm>
            <a:custGeom>
              <a:avLst/>
              <a:gdLst/>
              <a:ahLst/>
              <a:cxnLst/>
              <a:rect l="l" t="t" r="r" b="b"/>
              <a:pathLst>
                <a:path w="2376" h="2612" extrusionOk="0">
                  <a:moveTo>
                    <a:pt x="273" y="0"/>
                  </a:moveTo>
                  <a:cubicBezTo>
                    <a:pt x="255" y="0"/>
                    <a:pt x="238" y="2"/>
                    <a:pt x="222" y="5"/>
                  </a:cubicBezTo>
                  <a:cubicBezTo>
                    <a:pt x="191" y="5"/>
                    <a:pt x="159" y="100"/>
                    <a:pt x="95" y="163"/>
                  </a:cubicBezTo>
                  <a:cubicBezTo>
                    <a:pt x="0" y="797"/>
                    <a:pt x="191" y="1493"/>
                    <a:pt x="634" y="2000"/>
                  </a:cubicBezTo>
                  <a:cubicBezTo>
                    <a:pt x="975" y="2369"/>
                    <a:pt x="1469" y="2611"/>
                    <a:pt x="1979" y="2611"/>
                  </a:cubicBezTo>
                  <a:cubicBezTo>
                    <a:pt x="2037" y="2611"/>
                    <a:pt x="2095" y="2608"/>
                    <a:pt x="2154" y="2602"/>
                  </a:cubicBezTo>
                  <a:cubicBezTo>
                    <a:pt x="2217" y="2602"/>
                    <a:pt x="2249" y="2538"/>
                    <a:pt x="2281" y="2538"/>
                  </a:cubicBezTo>
                  <a:cubicBezTo>
                    <a:pt x="2376" y="2443"/>
                    <a:pt x="2312" y="2222"/>
                    <a:pt x="2122" y="2190"/>
                  </a:cubicBezTo>
                  <a:cubicBezTo>
                    <a:pt x="1204" y="2127"/>
                    <a:pt x="381" y="1240"/>
                    <a:pt x="571" y="322"/>
                  </a:cubicBezTo>
                  <a:cubicBezTo>
                    <a:pt x="627" y="122"/>
                    <a:pt x="429" y="0"/>
                    <a:pt x="27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11" name="Google Shape;311;p23"/>
            <p:cNvSpPr/>
            <p:nvPr/>
          </p:nvSpPr>
          <p:spPr>
            <a:xfrm>
              <a:off x="-7766250" y="1903825"/>
              <a:ext cx="170250" cy="160575"/>
            </a:xfrm>
            <a:custGeom>
              <a:avLst/>
              <a:gdLst/>
              <a:ahLst/>
              <a:cxnLst/>
              <a:rect l="l" t="t" r="r" b="b"/>
              <a:pathLst>
                <a:path w="6810" h="6423" extrusionOk="0">
                  <a:moveTo>
                    <a:pt x="1374" y="2499"/>
                  </a:moveTo>
                  <a:cubicBezTo>
                    <a:pt x="1531" y="2499"/>
                    <a:pt x="1740" y="2646"/>
                    <a:pt x="1711" y="2820"/>
                  </a:cubicBezTo>
                  <a:cubicBezTo>
                    <a:pt x="1489" y="3770"/>
                    <a:pt x="2281" y="4657"/>
                    <a:pt x="3231" y="4688"/>
                  </a:cubicBezTo>
                  <a:cubicBezTo>
                    <a:pt x="3453" y="4688"/>
                    <a:pt x="3484" y="4910"/>
                    <a:pt x="3389" y="5037"/>
                  </a:cubicBezTo>
                  <a:cubicBezTo>
                    <a:pt x="3358" y="5068"/>
                    <a:pt x="3326" y="5132"/>
                    <a:pt x="3231" y="5132"/>
                  </a:cubicBezTo>
                  <a:cubicBezTo>
                    <a:pt x="3148" y="5143"/>
                    <a:pt x="3067" y="5149"/>
                    <a:pt x="2987" y="5149"/>
                  </a:cubicBezTo>
                  <a:cubicBezTo>
                    <a:pt x="1784" y="5149"/>
                    <a:pt x="933" y="3852"/>
                    <a:pt x="1141" y="2693"/>
                  </a:cubicBezTo>
                  <a:cubicBezTo>
                    <a:pt x="1172" y="2598"/>
                    <a:pt x="1268" y="2535"/>
                    <a:pt x="1331" y="2503"/>
                  </a:cubicBezTo>
                  <a:cubicBezTo>
                    <a:pt x="1345" y="2500"/>
                    <a:pt x="1359" y="2499"/>
                    <a:pt x="1374" y="2499"/>
                  </a:cubicBezTo>
                  <a:close/>
                  <a:moveTo>
                    <a:pt x="3807" y="1"/>
                  </a:moveTo>
                  <a:cubicBezTo>
                    <a:pt x="1842" y="1"/>
                    <a:pt x="440" y="1603"/>
                    <a:pt x="32" y="3453"/>
                  </a:cubicBezTo>
                  <a:cubicBezTo>
                    <a:pt x="32" y="3485"/>
                    <a:pt x="1" y="3485"/>
                    <a:pt x="1" y="3485"/>
                  </a:cubicBezTo>
                  <a:cubicBezTo>
                    <a:pt x="127" y="3548"/>
                    <a:pt x="191" y="3612"/>
                    <a:pt x="222" y="3738"/>
                  </a:cubicBezTo>
                  <a:cubicBezTo>
                    <a:pt x="706" y="5461"/>
                    <a:pt x="2327" y="6423"/>
                    <a:pt x="3829" y="6423"/>
                  </a:cubicBezTo>
                  <a:cubicBezTo>
                    <a:pt x="5281" y="6423"/>
                    <a:pt x="6621" y="5525"/>
                    <a:pt x="6715" y="3548"/>
                  </a:cubicBezTo>
                  <a:cubicBezTo>
                    <a:pt x="6810" y="1838"/>
                    <a:pt x="5733" y="65"/>
                    <a:pt x="3864" y="1"/>
                  </a:cubicBezTo>
                  <a:cubicBezTo>
                    <a:pt x="3845" y="1"/>
                    <a:pt x="3826" y="1"/>
                    <a:pt x="380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12" name="Google Shape;312;p23"/>
            <p:cNvSpPr/>
            <p:nvPr/>
          </p:nvSpPr>
          <p:spPr>
            <a:xfrm>
              <a:off x="-8147075" y="1223125"/>
              <a:ext cx="222025" cy="194425"/>
            </a:xfrm>
            <a:custGeom>
              <a:avLst/>
              <a:gdLst/>
              <a:ahLst/>
              <a:cxnLst/>
              <a:rect l="l" t="t" r="r" b="b"/>
              <a:pathLst>
                <a:path w="8881" h="7777" extrusionOk="0">
                  <a:moveTo>
                    <a:pt x="3783" y="643"/>
                  </a:moveTo>
                  <a:cubicBezTo>
                    <a:pt x="4474" y="643"/>
                    <a:pt x="5176" y="850"/>
                    <a:pt x="5765" y="1229"/>
                  </a:cubicBezTo>
                  <a:cubicBezTo>
                    <a:pt x="8881" y="3220"/>
                    <a:pt x="6661" y="7077"/>
                    <a:pt x="3631" y="7077"/>
                  </a:cubicBezTo>
                  <a:cubicBezTo>
                    <a:pt x="3335" y="7077"/>
                    <a:pt x="3032" y="7040"/>
                    <a:pt x="2724" y="6961"/>
                  </a:cubicBezTo>
                  <a:cubicBezTo>
                    <a:pt x="2693" y="6953"/>
                    <a:pt x="2661" y="6949"/>
                    <a:pt x="2630" y="6949"/>
                  </a:cubicBezTo>
                  <a:cubicBezTo>
                    <a:pt x="2538" y="6949"/>
                    <a:pt x="2455" y="6985"/>
                    <a:pt x="2408" y="7056"/>
                  </a:cubicBezTo>
                  <a:cubicBezTo>
                    <a:pt x="2408" y="7056"/>
                    <a:pt x="2408" y="7025"/>
                    <a:pt x="2376" y="7025"/>
                  </a:cubicBezTo>
                  <a:cubicBezTo>
                    <a:pt x="888" y="5789"/>
                    <a:pt x="191" y="3731"/>
                    <a:pt x="1268" y="1989"/>
                  </a:cubicBezTo>
                  <a:cubicBezTo>
                    <a:pt x="1844" y="1060"/>
                    <a:pt x="2802" y="643"/>
                    <a:pt x="3783" y="643"/>
                  </a:cubicBezTo>
                  <a:close/>
                  <a:moveTo>
                    <a:pt x="3758" y="0"/>
                  </a:moveTo>
                  <a:cubicBezTo>
                    <a:pt x="2678" y="0"/>
                    <a:pt x="1613" y="412"/>
                    <a:pt x="919" y="1388"/>
                  </a:cubicBezTo>
                  <a:cubicBezTo>
                    <a:pt x="191" y="2369"/>
                    <a:pt x="1" y="3794"/>
                    <a:pt x="349" y="5061"/>
                  </a:cubicBezTo>
                  <a:cubicBezTo>
                    <a:pt x="666" y="6106"/>
                    <a:pt x="1331" y="6898"/>
                    <a:pt x="2218" y="7246"/>
                  </a:cubicBezTo>
                  <a:lnTo>
                    <a:pt x="2281" y="7246"/>
                  </a:lnTo>
                  <a:cubicBezTo>
                    <a:pt x="2281" y="7373"/>
                    <a:pt x="2376" y="7500"/>
                    <a:pt x="2534" y="7531"/>
                  </a:cubicBezTo>
                  <a:cubicBezTo>
                    <a:pt x="2598" y="7563"/>
                    <a:pt x="2661" y="7563"/>
                    <a:pt x="2724" y="7595"/>
                  </a:cubicBezTo>
                  <a:cubicBezTo>
                    <a:pt x="3092" y="7719"/>
                    <a:pt x="3465" y="7776"/>
                    <a:pt x="3835" y="7776"/>
                  </a:cubicBezTo>
                  <a:cubicBezTo>
                    <a:pt x="5344" y="7776"/>
                    <a:pt x="6788" y="6821"/>
                    <a:pt x="7475" y="5599"/>
                  </a:cubicBezTo>
                  <a:cubicBezTo>
                    <a:pt x="8457" y="3858"/>
                    <a:pt x="7887" y="1736"/>
                    <a:pt x="6081" y="627"/>
                  </a:cubicBezTo>
                  <a:cubicBezTo>
                    <a:pt x="5828" y="469"/>
                    <a:pt x="5543" y="311"/>
                    <a:pt x="5226" y="247"/>
                  </a:cubicBezTo>
                  <a:cubicBezTo>
                    <a:pt x="4757" y="88"/>
                    <a:pt x="4256" y="0"/>
                    <a:pt x="3758"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13" name="Google Shape;313;p23"/>
            <p:cNvSpPr/>
            <p:nvPr/>
          </p:nvSpPr>
          <p:spPr>
            <a:xfrm>
              <a:off x="-8091650" y="1342275"/>
              <a:ext cx="82375" cy="35025"/>
            </a:xfrm>
            <a:custGeom>
              <a:avLst/>
              <a:gdLst/>
              <a:ahLst/>
              <a:cxnLst/>
              <a:rect l="l" t="t" r="r" b="b"/>
              <a:pathLst>
                <a:path w="3295" h="1401" extrusionOk="0">
                  <a:moveTo>
                    <a:pt x="3089" y="1"/>
                  </a:moveTo>
                  <a:cubicBezTo>
                    <a:pt x="3016" y="1"/>
                    <a:pt x="2940" y="34"/>
                    <a:pt x="2883" y="105"/>
                  </a:cubicBezTo>
                  <a:cubicBezTo>
                    <a:pt x="2568" y="577"/>
                    <a:pt x="2010" y="865"/>
                    <a:pt x="1458" y="865"/>
                  </a:cubicBezTo>
                  <a:cubicBezTo>
                    <a:pt x="1120" y="865"/>
                    <a:pt x="784" y="757"/>
                    <a:pt x="507" y="517"/>
                  </a:cubicBezTo>
                  <a:cubicBezTo>
                    <a:pt x="443" y="463"/>
                    <a:pt x="378" y="438"/>
                    <a:pt x="316" y="438"/>
                  </a:cubicBezTo>
                  <a:cubicBezTo>
                    <a:pt x="199" y="438"/>
                    <a:pt x="95" y="529"/>
                    <a:pt x="32" y="675"/>
                  </a:cubicBezTo>
                  <a:cubicBezTo>
                    <a:pt x="1" y="738"/>
                    <a:pt x="32" y="833"/>
                    <a:pt x="96" y="897"/>
                  </a:cubicBezTo>
                  <a:cubicBezTo>
                    <a:pt x="451" y="1228"/>
                    <a:pt x="947" y="1400"/>
                    <a:pt x="1452" y="1400"/>
                  </a:cubicBezTo>
                  <a:cubicBezTo>
                    <a:pt x="1623" y="1400"/>
                    <a:pt x="1796" y="1380"/>
                    <a:pt x="1964" y="1340"/>
                  </a:cubicBezTo>
                  <a:cubicBezTo>
                    <a:pt x="2566" y="1214"/>
                    <a:pt x="3009" y="833"/>
                    <a:pt x="3231" y="295"/>
                  </a:cubicBezTo>
                  <a:cubicBezTo>
                    <a:pt x="3294" y="263"/>
                    <a:pt x="3294" y="232"/>
                    <a:pt x="3294" y="137"/>
                  </a:cubicBezTo>
                  <a:cubicBezTo>
                    <a:pt x="3260" y="50"/>
                    <a:pt x="3177" y="1"/>
                    <a:pt x="308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14" name="Google Shape;314;p23"/>
            <p:cNvSpPr/>
            <p:nvPr/>
          </p:nvSpPr>
          <p:spPr>
            <a:xfrm>
              <a:off x="-8140725" y="1239200"/>
              <a:ext cx="216675" cy="160675"/>
            </a:xfrm>
            <a:custGeom>
              <a:avLst/>
              <a:gdLst/>
              <a:ahLst/>
              <a:cxnLst/>
              <a:rect l="l" t="t" r="r" b="b"/>
              <a:pathLst>
                <a:path w="8667" h="6427" extrusionOk="0">
                  <a:moveTo>
                    <a:pt x="4993" y="4124"/>
                  </a:moveTo>
                  <a:cubicBezTo>
                    <a:pt x="5077" y="4124"/>
                    <a:pt x="5159" y="4173"/>
                    <a:pt x="5194" y="4260"/>
                  </a:cubicBezTo>
                  <a:cubicBezTo>
                    <a:pt x="5226" y="4323"/>
                    <a:pt x="5226" y="4386"/>
                    <a:pt x="5194" y="4418"/>
                  </a:cubicBezTo>
                  <a:cubicBezTo>
                    <a:pt x="4889" y="5161"/>
                    <a:pt x="4148" y="5526"/>
                    <a:pt x="3399" y="5526"/>
                  </a:cubicBezTo>
                  <a:cubicBezTo>
                    <a:pt x="2904" y="5526"/>
                    <a:pt x="2405" y="5367"/>
                    <a:pt x="2027" y="5051"/>
                  </a:cubicBezTo>
                  <a:cubicBezTo>
                    <a:pt x="1964" y="4988"/>
                    <a:pt x="1900" y="4893"/>
                    <a:pt x="1964" y="4766"/>
                  </a:cubicBezTo>
                  <a:cubicBezTo>
                    <a:pt x="1986" y="4678"/>
                    <a:pt x="2101" y="4573"/>
                    <a:pt x="2245" y="4573"/>
                  </a:cubicBezTo>
                  <a:cubicBezTo>
                    <a:pt x="2306" y="4573"/>
                    <a:pt x="2372" y="4592"/>
                    <a:pt x="2439" y="4640"/>
                  </a:cubicBezTo>
                  <a:cubicBezTo>
                    <a:pt x="2703" y="4880"/>
                    <a:pt x="3032" y="4988"/>
                    <a:pt x="3367" y="4988"/>
                  </a:cubicBezTo>
                  <a:cubicBezTo>
                    <a:pt x="3914" y="4988"/>
                    <a:pt x="4480" y="4700"/>
                    <a:pt x="4814" y="4228"/>
                  </a:cubicBezTo>
                  <a:cubicBezTo>
                    <a:pt x="4857" y="4157"/>
                    <a:pt x="4925" y="4124"/>
                    <a:pt x="4993" y="4124"/>
                  </a:cubicBezTo>
                  <a:close/>
                  <a:moveTo>
                    <a:pt x="3563" y="0"/>
                  </a:moveTo>
                  <a:cubicBezTo>
                    <a:pt x="2585" y="0"/>
                    <a:pt x="1635" y="417"/>
                    <a:pt x="1077" y="1346"/>
                  </a:cubicBezTo>
                  <a:cubicBezTo>
                    <a:pt x="0" y="3088"/>
                    <a:pt x="729" y="5146"/>
                    <a:pt x="2154" y="6382"/>
                  </a:cubicBezTo>
                  <a:cubicBezTo>
                    <a:pt x="2154" y="6382"/>
                    <a:pt x="2154" y="6413"/>
                    <a:pt x="2185" y="6413"/>
                  </a:cubicBezTo>
                  <a:cubicBezTo>
                    <a:pt x="2257" y="6342"/>
                    <a:pt x="2328" y="6306"/>
                    <a:pt x="2413" y="6306"/>
                  </a:cubicBezTo>
                  <a:cubicBezTo>
                    <a:pt x="2441" y="6306"/>
                    <a:pt x="2470" y="6310"/>
                    <a:pt x="2502" y="6318"/>
                  </a:cubicBezTo>
                  <a:cubicBezTo>
                    <a:pt x="2799" y="6392"/>
                    <a:pt x="3092" y="6427"/>
                    <a:pt x="3379" y="6427"/>
                  </a:cubicBezTo>
                  <a:cubicBezTo>
                    <a:pt x="6401" y="6427"/>
                    <a:pt x="8666" y="2582"/>
                    <a:pt x="5542" y="586"/>
                  </a:cubicBezTo>
                  <a:cubicBezTo>
                    <a:pt x="4954" y="207"/>
                    <a:pt x="4251" y="0"/>
                    <a:pt x="3563" y="0"/>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15" name="Google Shape;315;p23"/>
            <p:cNvSpPr/>
            <p:nvPr/>
          </p:nvSpPr>
          <p:spPr>
            <a:xfrm>
              <a:off x="-7778125" y="1887525"/>
              <a:ext cx="207450" cy="194625"/>
            </a:xfrm>
            <a:custGeom>
              <a:avLst/>
              <a:gdLst/>
              <a:ahLst/>
              <a:cxnLst/>
              <a:rect l="l" t="t" r="r" b="b"/>
              <a:pathLst>
                <a:path w="8298" h="7785" extrusionOk="0">
                  <a:moveTo>
                    <a:pt x="4323" y="658"/>
                  </a:moveTo>
                  <a:cubicBezTo>
                    <a:pt x="4741" y="658"/>
                    <a:pt x="5172" y="736"/>
                    <a:pt x="5606" y="907"/>
                  </a:cubicBezTo>
                  <a:cubicBezTo>
                    <a:pt x="7316" y="1540"/>
                    <a:pt x="7760" y="3599"/>
                    <a:pt x="7095" y="5182"/>
                  </a:cubicBezTo>
                  <a:cubicBezTo>
                    <a:pt x="6519" y="6529"/>
                    <a:pt x="5508" y="7089"/>
                    <a:pt x="4468" y="7089"/>
                  </a:cubicBezTo>
                  <a:cubicBezTo>
                    <a:pt x="2647" y="7089"/>
                    <a:pt x="738" y="5372"/>
                    <a:pt x="919" y="3155"/>
                  </a:cubicBezTo>
                  <a:cubicBezTo>
                    <a:pt x="919" y="3028"/>
                    <a:pt x="856" y="2965"/>
                    <a:pt x="792" y="2870"/>
                  </a:cubicBezTo>
                  <a:cubicBezTo>
                    <a:pt x="792" y="2870"/>
                    <a:pt x="824" y="2870"/>
                    <a:pt x="824" y="2838"/>
                  </a:cubicBezTo>
                  <a:cubicBezTo>
                    <a:pt x="1585" y="1586"/>
                    <a:pt x="2879" y="658"/>
                    <a:pt x="4323" y="658"/>
                  </a:cubicBezTo>
                  <a:close/>
                  <a:moveTo>
                    <a:pt x="4343" y="0"/>
                  </a:moveTo>
                  <a:cubicBezTo>
                    <a:pt x="3685" y="0"/>
                    <a:pt x="3018" y="143"/>
                    <a:pt x="2408" y="432"/>
                  </a:cubicBezTo>
                  <a:cubicBezTo>
                    <a:pt x="1426" y="907"/>
                    <a:pt x="792" y="1698"/>
                    <a:pt x="602" y="2648"/>
                  </a:cubicBezTo>
                  <a:lnTo>
                    <a:pt x="602" y="2712"/>
                  </a:lnTo>
                  <a:cubicBezTo>
                    <a:pt x="476" y="2743"/>
                    <a:pt x="381" y="2838"/>
                    <a:pt x="349" y="2997"/>
                  </a:cubicBezTo>
                  <a:cubicBezTo>
                    <a:pt x="349" y="3092"/>
                    <a:pt x="317" y="3124"/>
                    <a:pt x="317" y="3187"/>
                  </a:cubicBezTo>
                  <a:cubicBezTo>
                    <a:pt x="1" y="5150"/>
                    <a:pt x="1426" y="6924"/>
                    <a:pt x="3073" y="7557"/>
                  </a:cubicBezTo>
                  <a:cubicBezTo>
                    <a:pt x="3486" y="7711"/>
                    <a:pt x="3908" y="7785"/>
                    <a:pt x="4322" y="7785"/>
                  </a:cubicBezTo>
                  <a:cubicBezTo>
                    <a:pt x="5778" y="7785"/>
                    <a:pt x="7143" y="6876"/>
                    <a:pt x="7760" y="5372"/>
                  </a:cubicBezTo>
                  <a:cubicBezTo>
                    <a:pt x="7886" y="5087"/>
                    <a:pt x="7950" y="4770"/>
                    <a:pt x="8045" y="4454"/>
                  </a:cubicBezTo>
                  <a:cubicBezTo>
                    <a:pt x="8298" y="2933"/>
                    <a:pt x="7760" y="1192"/>
                    <a:pt x="6176" y="400"/>
                  </a:cubicBezTo>
                  <a:cubicBezTo>
                    <a:pt x="5614" y="135"/>
                    <a:pt x="4983" y="0"/>
                    <a:pt x="434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16" name="Google Shape;316;p23"/>
            <p:cNvSpPr/>
            <p:nvPr/>
          </p:nvSpPr>
          <p:spPr>
            <a:xfrm>
              <a:off x="-7733775" y="1945800"/>
              <a:ext cx="45925" cy="78400"/>
            </a:xfrm>
            <a:custGeom>
              <a:avLst/>
              <a:gdLst/>
              <a:ahLst/>
              <a:cxnLst/>
              <a:rect l="l" t="t" r="r" b="b"/>
              <a:pathLst>
                <a:path w="1837" h="3136" extrusionOk="0">
                  <a:moveTo>
                    <a:pt x="602" y="1"/>
                  </a:moveTo>
                  <a:cubicBezTo>
                    <a:pt x="507" y="32"/>
                    <a:pt x="444" y="64"/>
                    <a:pt x="412" y="159"/>
                  </a:cubicBezTo>
                  <a:cubicBezTo>
                    <a:pt x="95" y="697"/>
                    <a:pt x="0" y="1426"/>
                    <a:pt x="285" y="2059"/>
                  </a:cubicBezTo>
                  <a:cubicBezTo>
                    <a:pt x="507" y="2598"/>
                    <a:pt x="950" y="3009"/>
                    <a:pt x="1520" y="3136"/>
                  </a:cubicBezTo>
                  <a:lnTo>
                    <a:pt x="1679" y="3136"/>
                  </a:lnTo>
                  <a:cubicBezTo>
                    <a:pt x="1774" y="3041"/>
                    <a:pt x="1837" y="2819"/>
                    <a:pt x="1615" y="2724"/>
                  </a:cubicBezTo>
                  <a:cubicBezTo>
                    <a:pt x="792" y="2344"/>
                    <a:pt x="317" y="1268"/>
                    <a:pt x="824" y="444"/>
                  </a:cubicBezTo>
                  <a:cubicBezTo>
                    <a:pt x="950" y="222"/>
                    <a:pt x="792" y="32"/>
                    <a:pt x="602"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17" name="Google Shape;317;p23"/>
            <p:cNvSpPr/>
            <p:nvPr/>
          </p:nvSpPr>
          <p:spPr>
            <a:xfrm>
              <a:off x="-7759675" y="1903100"/>
              <a:ext cx="175550" cy="161225"/>
            </a:xfrm>
            <a:custGeom>
              <a:avLst/>
              <a:gdLst/>
              <a:ahLst/>
              <a:cxnLst/>
              <a:rect l="l" t="t" r="r" b="b"/>
              <a:pathLst>
                <a:path w="7022" h="6449" extrusionOk="0">
                  <a:moveTo>
                    <a:pt x="1638" y="1740"/>
                  </a:moveTo>
                  <a:cubicBezTo>
                    <a:pt x="1828" y="1772"/>
                    <a:pt x="1986" y="1994"/>
                    <a:pt x="1860" y="2184"/>
                  </a:cubicBezTo>
                  <a:cubicBezTo>
                    <a:pt x="1353" y="3007"/>
                    <a:pt x="1828" y="4084"/>
                    <a:pt x="2651" y="4464"/>
                  </a:cubicBezTo>
                  <a:cubicBezTo>
                    <a:pt x="2873" y="4559"/>
                    <a:pt x="2810" y="4781"/>
                    <a:pt x="2715" y="4876"/>
                  </a:cubicBezTo>
                  <a:cubicBezTo>
                    <a:pt x="2651" y="4907"/>
                    <a:pt x="2588" y="4907"/>
                    <a:pt x="2556" y="4907"/>
                  </a:cubicBezTo>
                  <a:cubicBezTo>
                    <a:pt x="1195" y="4559"/>
                    <a:pt x="719" y="2944"/>
                    <a:pt x="1385" y="1867"/>
                  </a:cubicBezTo>
                  <a:cubicBezTo>
                    <a:pt x="1480" y="1740"/>
                    <a:pt x="1543" y="1740"/>
                    <a:pt x="1638" y="1740"/>
                  </a:cubicBezTo>
                  <a:close/>
                  <a:moveTo>
                    <a:pt x="3648" y="1"/>
                  </a:moveTo>
                  <a:cubicBezTo>
                    <a:pt x="2191" y="1"/>
                    <a:pt x="856" y="917"/>
                    <a:pt x="86" y="2184"/>
                  </a:cubicBezTo>
                  <a:cubicBezTo>
                    <a:pt x="86" y="2215"/>
                    <a:pt x="54" y="2215"/>
                    <a:pt x="54" y="2215"/>
                  </a:cubicBezTo>
                  <a:cubicBezTo>
                    <a:pt x="118" y="2310"/>
                    <a:pt x="181" y="2374"/>
                    <a:pt x="181" y="2501"/>
                  </a:cubicBezTo>
                  <a:cubicBezTo>
                    <a:pt x="0" y="4729"/>
                    <a:pt x="1894" y="6448"/>
                    <a:pt x="3708" y="6448"/>
                  </a:cubicBezTo>
                  <a:cubicBezTo>
                    <a:pt x="4756" y="6448"/>
                    <a:pt x="5777" y="5875"/>
                    <a:pt x="6357" y="4496"/>
                  </a:cubicBezTo>
                  <a:cubicBezTo>
                    <a:pt x="7022" y="2976"/>
                    <a:pt x="6578" y="854"/>
                    <a:pt x="4868" y="220"/>
                  </a:cubicBezTo>
                  <a:cubicBezTo>
                    <a:pt x="4458" y="70"/>
                    <a:pt x="4049" y="1"/>
                    <a:pt x="3648"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23063562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Only Title 2">
  <p:cSld name="Only Title 2">
    <p:spTree>
      <p:nvGrpSpPr>
        <p:cNvPr id="1" name="Shape 318"/>
        <p:cNvGrpSpPr/>
        <p:nvPr/>
      </p:nvGrpSpPr>
      <p:grpSpPr>
        <a:xfrm>
          <a:off x="0" y="0"/>
          <a:ext cx="0" cy="0"/>
          <a:chOff x="0" y="0"/>
          <a:chExt cx="0" cy="0"/>
        </a:xfrm>
      </p:grpSpPr>
      <p:sp>
        <p:nvSpPr>
          <p:cNvPr id="319" name="Google Shape;319;p24"/>
          <p:cNvSpPr txBox="1">
            <a:spLocks noGrp="1"/>
          </p:cNvSpPr>
          <p:nvPr>
            <p:ph type="title"/>
          </p:nvPr>
        </p:nvSpPr>
        <p:spPr>
          <a:xfrm>
            <a:off x="821667" y="739600"/>
            <a:ext cx="105424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0" name="Google Shape;320;p24"/>
          <p:cNvGrpSpPr/>
          <p:nvPr/>
        </p:nvGrpSpPr>
        <p:grpSpPr>
          <a:xfrm>
            <a:off x="657405" y="702184"/>
            <a:ext cx="10995403" cy="901357"/>
            <a:chOff x="-65293400" y="1255350"/>
            <a:chExt cx="6418050" cy="526125"/>
          </a:xfrm>
        </p:grpSpPr>
        <p:sp>
          <p:nvSpPr>
            <p:cNvPr id="321" name="Google Shape;321;p24"/>
            <p:cNvSpPr/>
            <p:nvPr/>
          </p:nvSpPr>
          <p:spPr>
            <a:xfrm>
              <a:off x="-65293400" y="1426275"/>
              <a:ext cx="155500" cy="115900"/>
            </a:xfrm>
            <a:custGeom>
              <a:avLst/>
              <a:gdLst/>
              <a:ahLst/>
              <a:cxnLst/>
              <a:rect l="l" t="t" r="r" b="b"/>
              <a:pathLst>
                <a:path w="6220" h="4636" extrusionOk="0">
                  <a:moveTo>
                    <a:pt x="3800" y="1"/>
                  </a:moveTo>
                  <a:cubicBezTo>
                    <a:pt x="1685" y="1"/>
                    <a:pt x="1" y="2644"/>
                    <a:pt x="2198" y="4156"/>
                  </a:cubicBezTo>
                  <a:cubicBezTo>
                    <a:pt x="2646" y="4464"/>
                    <a:pt x="3193" y="4636"/>
                    <a:pt x="3724" y="4636"/>
                  </a:cubicBezTo>
                  <a:cubicBezTo>
                    <a:pt x="4394" y="4636"/>
                    <a:pt x="5039" y="4362"/>
                    <a:pt x="5428" y="3744"/>
                  </a:cubicBezTo>
                  <a:cubicBezTo>
                    <a:pt x="6220" y="2540"/>
                    <a:pt x="5776" y="1052"/>
                    <a:pt x="4763" y="102"/>
                  </a:cubicBezTo>
                  <a:lnTo>
                    <a:pt x="4763" y="70"/>
                  </a:lnTo>
                  <a:cubicBezTo>
                    <a:pt x="4697" y="92"/>
                    <a:pt x="4647" y="129"/>
                    <a:pt x="4591" y="129"/>
                  </a:cubicBezTo>
                  <a:cubicBezTo>
                    <a:pt x="4565" y="129"/>
                    <a:pt x="4539" y="122"/>
                    <a:pt x="4509" y="102"/>
                  </a:cubicBezTo>
                  <a:cubicBezTo>
                    <a:pt x="4271" y="33"/>
                    <a:pt x="4033" y="1"/>
                    <a:pt x="3800"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22" name="Google Shape;322;p24"/>
            <p:cNvSpPr/>
            <p:nvPr/>
          </p:nvSpPr>
          <p:spPr>
            <a:xfrm>
              <a:off x="-65288350" y="1410625"/>
              <a:ext cx="159150" cy="147550"/>
            </a:xfrm>
            <a:custGeom>
              <a:avLst/>
              <a:gdLst/>
              <a:ahLst/>
              <a:cxnLst/>
              <a:rect l="l" t="t" r="r" b="b"/>
              <a:pathLst>
                <a:path w="6366" h="5902" extrusionOk="0">
                  <a:moveTo>
                    <a:pt x="3569" y="712"/>
                  </a:moveTo>
                  <a:cubicBezTo>
                    <a:pt x="3808" y="712"/>
                    <a:pt x="4055" y="747"/>
                    <a:pt x="4307" y="823"/>
                  </a:cubicBezTo>
                  <a:cubicBezTo>
                    <a:pt x="4335" y="832"/>
                    <a:pt x="4360" y="836"/>
                    <a:pt x="4384" y="836"/>
                  </a:cubicBezTo>
                  <a:cubicBezTo>
                    <a:pt x="4439" y="836"/>
                    <a:pt x="4484" y="814"/>
                    <a:pt x="4529" y="791"/>
                  </a:cubicBezTo>
                  <a:cubicBezTo>
                    <a:pt x="5416" y="1615"/>
                    <a:pt x="6018" y="3071"/>
                    <a:pt x="5194" y="4370"/>
                  </a:cubicBezTo>
                  <a:cubicBezTo>
                    <a:pt x="4909" y="4813"/>
                    <a:pt x="4466" y="5098"/>
                    <a:pt x="3959" y="5225"/>
                  </a:cubicBezTo>
                  <a:cubicBezTo>
                    <a:pt x="3839" y="5243"/>
                    <a:pt x="3716" y="5252"/>
                    <a:pt x="3593" y="5252"/>
                  </a:cubicBezTo>
                  <a:cubicBezTo>
                    <a:pt x="3065" y="5252"/>
                    <a:pt x="2515" y="5090"/>
                    <a:pt x="2027" y="4782"/>
                  </a:cubicBezTo>
                  <a:cubicBezTo>
                    <a:pt x="1077" y="4117"/>
                    <a:pt x="792" y="3166"/>
                    <a:pt x="1235" y="2216"/>
                  </a:cubicBezTo>
                  <a:cubicBezTo>
                    <a:pt x="1623" y="1391"/>
                    <a:pt x="2515" y="712"/>
                    <a:pt x="3569" y="712"/>
                  </a:cubicBezTo>
                  <a:close/>
                  <a:moveTo>
                    <a:pt x="3472" y="0"/>
                  </a:moveTo>
                  <a:cubicBezTo>
                    <a:pt x="2388" y="0"/>
                    <a:pt x="1354" y="679"/>
                    <a:pt x="792" y="1583"/>
                  </a:cubicBezTo>
                  <a:cubicBezTo>
                    <a:pt x="0" y="2850"/>
                    <a:pt x="349" y="4465"/>
                    <a:pt x="1679" y="5352"/>
                  </a:cubicBezTo>
                  <a:cubicBezTo>
                    <a:pt x="1869" y="5478"/>
                    <a:pt x="2059" y="5605"/>
                    <a:pt x="2312" y="5668"/>
                  </a:cubicBezTo>
                  <a:cubicBezTo>
                    <a:pt x="2693" y="5821"/>
                    <a:pt x="3100" y="5902"/>
                    <a:pt x="3505" y="5902"/>
                  </a:cubicBezTo>
                  <a:cubicBezTo>
                    <a:pt x="4279" y="5902"/>
                    <a:pt x="5045" y="5605"/>
                    <a:pt x="5606" y="4940"/>
                  </a:cubicBezTo>
                  <a:cubicBezTo>
                    <a:pt x="6176" y="4180"/>
                    <a:pt x="6366" y="3103"/>
                    <a:pt x="6144" y="2153"/>
                  </a:cubicBezTo>
                  <a:cubicBezTo>
                    <a:pt x="5954" y="1361"/>
                    <a:pt x="5479" y="791"/>
                    <a:pt x="4782" y="475"/>
                  </a:cubicBezTo>
                  <a:lnTo>
                    <a:pt x="4719" y="475"/>
                  </a:lnTo>
                  <a:cubicBezTo>
                    <a:pt x="4719" y="380"/>
                    <a:pt x="4624" y="316"/>
                    <a:pt x="4561" y="221"/>
                  </a:cubicBezTo>
                  <a:cubicBezTo>
                    <a:pt x="4529" y="190"/>
                    <a:pt x="4497" y="190"/>
                    <a:pt x="4434" y="190"/>
                  </a:cubicBezTo>
                  <a:cubicBezTo>
                    <a:pt x="4116" y="60"/>
                    <a:pt x="3792" y="0"/>
                    <a:pt x="347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23" name="Google Shape;323;p24"/>
            <p:cNvSpPr/>
            <p:nvPr/>
          </p:nvSpPr>
          <p:spPr>
            <a:xfrm>
              <a:off x="-65228975" y="1449400"/>
              <a:ext cx="54650" cy="22500"/>
            </a:xfrm>
            <a:custGeom>
              <a:avLst/>
              <a:gdLst/>
              <a:ahLst/>
              <a:cxnLst/>
              <a:rect l="l" t="t" r="r" b="b"/>
              <a:pathLst>
                <a:path w="2186" h="900" extrusionOk="0">
                  <a:moveTo>
                    <a:pt x="1208" y="1"/>
                  </a:moveTo>
                  <a:cubicBezTo>
                    <a:pt x="1114" y="1"/>
                    <a:pt x="1017" y="11"/>
                    <a:pt x="919" y="32"/>
                  </a:cubicBezTo>
                  <a:cubicBezTo>
                    <a:pt x="507" y="95"/>
                    <a:pt x="191" y="349"/>
                    <a:pt x="32" y="665"/>
                  </a:cubicBezTo>
                  <a:cubicBezTo>
                    <a:pt x="1" y="760"/>
                    <a:pt x="32" y="855"/>
                    <a:pt x="127" y="887"/>
                  </a:cubicBezTo>
                  <a:lnTo>
                    <a:pt x="159" y="887"/>
                  </a:lnTo>
                  <a:cubicBezTo>
                    <a:pt x="184" y="896"/>
                    <a:pt x="208" y="900"/>
                    <a:pt x="228" y="900"/>
                  </a:cubicBezTo>
                  <a:cubicBezTo>
                    <a:pt x="286" y="900"/>
                    <a:pt x="326" y="870"/>
                    <a:pt x="349" y="824"/>
                  </a:cubicBezTo>
                  <a:cubicBezTo>
                    <a:pt x="507" y="570"/>
                    <a:pt x="792" y="412"/>
                    <a:pt x="1109" y="380"/>
                  </a:cubicBezTo>
                  <a:cubicBezTo>
                    <a:pt x="1168" y="367"/>
                    <a:pt x="1225" y="361"/>
                    <a:pt x="1280" y="361"/>
                  </a:cubicBezTo>
                  <a:cubicBezTo>
                    <a:pt x="1487" y="361"/>
                    <a:pt x="1662" y="452"/>
                    <a:pt x="1837" y="602"/>
                  </a:cubicBezTo>
                  <a:cubicBezTo>
                    <a:pt x="1885" y="650"/>
                    <a:pt x="1940" y="673"/>
                    <a:pt x="1996" y="673"/>
                  </a:cubicBezTo>
                  <a:cubicBezTo>
                    <a:pt x="2051" y="673"/>
                    <a:pt x="2107" y="650"/>
                    <a:pt x="2154" y="602"/>
                  </a:cubicBezTo>
                  <a:cubicBezTo>
                    <a:pt x="2154" y="602"/>
                    <a:pt x="2186" y="570"/>
                    <a:pt x="2186" y="539"/>
                  </a:cubicBezTo>
                  <a:cubicBezTo>
                    <a:pt x="2186" y="507"/>
                    <a:pt x="2186" y="412"/>
                    <a:pt x="2091" y="349"/>
                  </a:cubicBezTo>
                  <a:cubicBezTo>
                    <a:pt x="1844" y="127"/>
                    <a:pt x="1540" y="1"/>
                    <a:pt x="1208"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24" name="Google Shape;324;p24"/>
            <p:cNvSpPr/>
            <p:nvPr/>
          </p:nvSpPr>
          <p:spPr>
            <a:xfrm>
              <a:off x="-65123675" y="1587050"/>
              <a:ext cx="213775" cy="194425"/>
            </a:xfrm>
            <a:custGeom>
              <a:avLst/>
              <a:gdLst/>
              <a:ahLst/>
              <a:cxnLst/>
              <a:rect l="l" t="t" r="r" b="b"/>
              <a:pathLst>
                <a:path w="8551" h="7777" extrusionOk="0">
                  <a:moveTo>
                    <a:pt x="4473" y="640"/>
                  </a:moveTo>
                  <a:cubicBezTo>
                    <a:pt x="5040" y="640"/>
                    <a:pt x="5617" y="777"/>
                    <a:pt x="6176" y="1082"/>
                  </a:cubicBezTo>
                  <a:cubicBezTo>
                    <a:pt x="7791" y="1937"/>
                    <a:pt x="7918" y="4058"/>
                    <a:pt x="7063" y="5515"/>
                  </a:cubicBezTo>
                  <a:cubicBezTo>
                    <a:pt x="6403" y="6632"/>
                    <a:pt x="5492" y="7095"/>
                    <a:pt x="4582" y="7095"/>
                  </a:cubicBezTo>
                  <a:cubicBezTo>
                    <a:pt x="2654" y="7095"/>
                    <a:pt x="731" y="5020"/>
                    <a:pt x="1204" y="2697"/>
                  </a:cubicBezTo>
                  <a:cubicBezTo>
                    <a:pt x="1267" y="2602"/>
                    <a:pt x="1172" y="2475"/>
                    <a:pt x="1141" y="2380"/>
                  </a:cubicBezTo>
                  <a:cubicBezTo>
                    <a:pt x="1141" y="2380"/>
                    <a:pt x="1172" y="2380"/>
                    <a:pt x="1172" y="2348"/>
                  </a:cubicBezTo>
                  <a:cubicBezTo>
                    <a:pt x="2003" y="1321"/>
                    <a:pt x="3211" y="640"/>
                    <a:pt x="4473" y="640"/>
                  </a:cubicBezTo>
                  <a:close/>
                  <a:moveTo>
                    <a:pt x="4464" y="0"/>
                  </a:moveTo>
                  <a:cubicBezTo>
                    <a:pt x="3982" y="0"/>
                    <a:pt x="3496" y="75"/>
                    <a:pt x="3041" y="226"/>
                  </a:cubicBezTo>
                  <a:cubicBezTo>
                    <a:pt x="1996" y="575"/>
                    <a:pt x="1267" y="1240"/>
                    <a:pt x="951" y="2158"/>
                  </a:cubicBezTo>
                  <a:lnTo>
                    <a:pt x="951" y="2222"/>
                  </a:lnTo>
                  <a:cubicBezTo>
                    <a:pt x="824" y="2285"/>
                    <a:pt x="697" y="2348"/>
                    <a:pt x="666" y="2475"/>
                  </a:cubicBezTo>
                  <a:cubicBezTo>
                    <a:pt x="634" y="2538"/>
                    <a:pt x="634" y="2602"/>
                    <a:pt x="571" y="2665"/>
                  </a:cubicBezTo>
                  <a:cubicBezTo>
                    <a:pt x="1" y="4565"/>
                    <a:pt x="1172" y="6497"/>
                    <a:pt x="2756" y="7352"/>
                  </a:cubicBezTo>
                  <a:cubicBezTo>
                    <a:pt x="3284" y="7640"/>
                    <a:pt x="3851" y="7777"/>
                    <a:pt x="4412" y="7777"/>
                  </a:cubicBezTo>
                  <a:cubicBezTo>
                    <a:pt x="5700" y="7777"/>
                    <a:pt x="6959" y="7057"/>
                    <a:pt x="7664" y="5800"/>
                  </a:cubicBezTo>
                  <a:cubicBezTo>
                    <a:pt x="7823" y="5515"/>
                    <a:pt x="7949" y="5230"/>
                    <a:pt x="8076" y="4913"/>
                  </a:cubicBezTo>
                  <a:cubicBezTo>
                    <a:pt x="8551" y="3425"/>
                    <a:pt x="8235" y="1652"/>
                    <a:pt x="6746" y="638"/>
                  </a:cubicBezTo>
                  <a:cubicBezTo>
                    <a:pt x="6106" y="218"/>
                    <a:pt x="5290" y="0"/>
                    <a:pt x="4464"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25" name="Google Shape;325;p24"/>
            <p:cNvSpPr/>
            <p:nvPr/>
          </p:nvSpPr>
          <p:spPr>
            <a:xfrm>
              <a:off x="-65074575" y="1638625"/>
              <a:ext cx="40375" cy="81925"/>
            </a:xfrm>
            <a:custGeom>
              <a:avLst/>
              <a:gdLst/>
              <a:ahLst/>
              <a:cxnLst/>
              <a:rect l="l" t="t" r="r" b="b"/>
              <a:pathLst>
                <a:path w="1615" h="3277" extrusionOk="0">
                  <a:moveTo>
                    <a:pt x="823" y="0"/>
                  </a:moveTo>
                  <a:cubicBezTo>
                    <a:pt x="728" y="64"/>
                    <a:pt x="633" y="95"/>
                    <a:pt x="570" y="159"/>
                  </a:cubicBezTo>
                  <a:cubicBezTo>
                    <a:pt x="158" y="697"/>
                    <a:pt x="0" y="1394"/>
                    <a:pt x="190" y="2027"/>
                  </a:cubicBezTo>
                  <a:cubicBezTo>
                    <a:pt x="348" y="2629"/>
                    <a:pt x="760" y="3072"/>
                    <a:pt x="1267" y="3262"/>
                  </a:cubicBezTo>
                  <a:cubicBezTo>
                    <a:pt x="1288" y="3262"/>
                    <a:pt x="1323" y="3276"/>
                    <a:pt x="1363" y="3276"/>
                  </a:cubicBezTo>
                  <a:cubicBezTo>
                    <a:pt x="1383" y="3276"/>
                    <a:pt x="1404" y="3273"/>
                    <a:pt x="1425" y="3262"/>
                  </a:cubicBezTo>
                  <a:cubicBezTo>
                    <a:pt x="1583" y="3167"/>
                    <a:pt x="1615" y="2977"/>
                    <a:pt x="1457" y="2850"/>
                  </a:cubicBezTo>
                  <a:cubicBezTo>
                    <a:pt x="665" y="2375"/>
                    <a:pt x="348" y="1235"/>
                    <a:pt x="982" y="475"/>
                  </a:cubicBezTo>
                  <a:cubicBezTo>
                    <a:pt x="1140" y="285"/>
                    <a:pt x="982" y="95"/>
                    <a:pt x="823"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26" name="Google Shape;326;p24"/>
            <p:cNvSpPr/>
            <p:nvPr/>
          </p:nvSpPr>
          <p:spPr>
            <a:xfrm>
              <a:off x="-65105400" y="1603200"/>
              <a:ext cx="180475" cy="161750"/>
            </a:xfrm>
            <a:custGeom>
              <a:avLst/>
              <a:gdLst/>
              <a:ahLst/>
              <a:cxnLst/>
              <a:rect l="l" t="t" r="r" b="b"/>
              <a:pathLst>
                <a:path w="7219" h="6470" extrusionOk="0">
                  <a:moveTo>
                    <a:pt x="1916" y="1454"/>
                  </a:moveTo>
                  <a:cubicBezTo>
                    <a:pt x="1940" y="1454"/>
                    <a:pt x="1965" y="1462"/>
                    <a:pt x="1993" y="1481"/>
                  </a:cubicBezTo>
                  <a:cubicBezTo>
                    <a:pt x="2151" y="1512"/>
                    <a:pt x="2310" y="1734"/>
                    <a:pt x="2151" y="1956"/>
                  </a:cubicBezTo>
                  <a:cubicBezTo>
                    <a:pt x="1550" y="2684"/>
                    <a:pt x="1866" y="3856"/>
                    <a:pt x="2626" y="4331"/>
                  </a:cubicBezTo>
                  <a:cubicBezTo>
                    <a:pt x="2785" y="4426"/>
                    <a:pt x="2753" y="4647"/>
                    <a:pt x="2595" y="4711"/>
                  </a:cubicBezTo>
                  <a:cubicBezTo>
                    <a:pt x="2563" y="4727"/>
                    <a:pt x="2531" y="4735"/>
                    <a:pt x="2504" y="4735"/>
                  </a:cubicBezTo>
                  <a:cubicBezTo>
                    <a:pt x="2476" y="4735"/>
                    <a:pt x="2452" y="4727"/>
                    <a:pt x="2436" y="4711"/>
                  </a:cubicBezTo>
                  <a:cubicBezTo>
                    <a:pt x="1233" y="4204"/>
                    <a:pt x="948" y="2526"/>
                    <a:pt x="1740" y="1544"/>
                  </a:cubicBezTo>
                  <a:cubicBezTo>
                    <a:pt x="1807" y="1499"/>
                    <a:pt x="1858" y="1454"/>
                    <a:pt x="1916" y="1454"/>
                  </a:cubicBezTo>
                  <a:close/>
                  <a:moveTo>
                    <a:pt x="3762" y="1"/>
                  </a:moveTo>
                  <a:cubicBezTo>
                    <a:pt x="2493" y="1"/>
                    <a:pt x="1276" y="691"/>
                    <a:pt x="441" y="1702"/>
                  </a:cubicBezTo>
                  <a:cubicBezTo>
                    <a:pt x="441" y="1734"/>
                    <a:pt x="410" y="1734"/>
                    <a:pt x="410" y="1734"/>
                  </a:cubicBezTo>
                  <a:cubicBezTo>
                    <a:pt x="473" y="1829"/>
                    <a:pt x="536" y="1924"/>
                    <a:pt x="473" y="2051"/>
                  </a:cubicBezTo>
                  <a:cubicBezTo>
                    <a:pt x="1" y="4391"/>
                    <a:pt x="1916" y="6470"/>
                    <a:pt x="3840" y="6470"/>
                  </a:cubicBezTo>
                  <a:cubicBezTo>
                    <a:pt x="4753" y="6470"/>
                    <a:pt x="5669" y="6001"/>
                    <a:pt x="6332" y="4869"/>
                  </a:cubicBezTo>
                  <a:cubicBezTo>
                    <a:pt x="7218" y="3412"/>
                    <a:pt x="7060" y="1291"/>
                    <a:pt x="5445" y="436"/>
                  </a:cubicBezTo>
                  <a:cubicBezTo>
                    <a:pt x="4893" y="135"/>
                    <a:pt x="4322" y="1"/>
                    <a:pt x="3762"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27" name="Google Shape;327;p24"/>
            <p:cNvSpPr/>
            <p:nvPr/>
          </p:nvSpPr>
          <p:spPr>
            <a:xfrm>
              <a:off x="-59089125" y="1255350"/>
              <a:ext cx="213775" cy="194550"/>
            </a:xfrm>
            <a:custGeom>
              <a:avLst/>
              <a:gdLst/>
              <a:ahLst/>
              <a:cxnLst/>
              <a:rect l="l" t="t" r="r" b="b"/>
              <a:pathLst>
                <a:path w="8551" h="7782" extrusionOk="0">
                  <a:moveTo>
                    <a:pt x="4456" y="639"/>
                  </a:moveTo>
                  <a:cubicBezTo>
                    <a:pt x="5021" y="639"/>
                    <a:pt x="5595" y="776"/>
                    <a:pt x="6144" y="1080"/>
                  </a:cubicBezTo>
                  <a:cubicBezTo>
                    <a:pt x="7759" y="1967"/>
                    <a:pt x="7917" y="4057"/>
                    <a:pt x="7062" y="5514"/>
                  </a:cubicBezTo>
                  <a:cubicBezTo>
                    <a:pt x="6401" y="6632"/>
                    <a:pt x="5486" y="7095"/>
                    <a:pt x="4571" y="7095"/>
                  </a:cubicBezTo>
                  <a:cubicBezTo>
                    <a:pt x="2638" y="7095"/>
                    <a:pt x="709" y="5028"/>
                    <a:pt x="1204" y="2727"/>
                  </a:cubicBezTo>
                  <a:cubicBezTo>
                    <a:pt x="1235" y="2600"/>
                    <a:pt x="1140" y="2474"/>
                    <a:pt x="1109" y="2410"/>
                  </a:cubicBezTo>
                  <a:cubicBezTo>
                    <a:pt x="1109" y="2410"/>
                    <a:pt x="1172" y="2410"/>
                    <a:pt x="1172" y="2347"/>
                  </a:cubicBezTo>
                  <a:cubicBezTo>
                    <a:pt x="1981" y="1320"/>
                    <a:pt x="3197" y="639"/>
                    <a:pt x="4456" y="639"/>
                  </a:cubicBezTo>
                  <a:close/>
                  <a:moveTo>
                    <a:pt x="4450" y="1"/>
                  </a:moveTo>
                  <a:cubicBezTo>
                    <a:pt x="3971" y="1"/>
                    <a:pt x="3491" y="75"/>
                    <a:pt x="3040" y="225"/>
                  </a:cubicBezTo>
                  <a:cubicBezTo>
                    <a:pt x="2027" y="574"/>
                    <a:pt x="1267" y="1239"/>
                    <a:pt x="950" y="2157"/>
                  </a:cubicBezTo>
                  <a:lnTo>
                    <a:pt x="950" y="2252"/>
                  </a:lnTo>
                  <a:cubicBezTo>
                    <a:pt x="824" y="2284"/>
                    <a:pt x="729" y="2347"/>
                    <a:pt x="665" y="2474"/>
                  </a:cubicBezTo>
                  <a:cubicBezTo>
                    <a:pt x="634" y="2569"/>
                    <a:pt x="634" y="2600"/>
                    <a:pt x="602" y="2664"/>
                  </a:cubicBezTo>
                  <a:cubicBezTo>
                    <a:pt x="0" y="4564"/>
                    <a:pt x="1204" y="6527"/>
                    <a:pt x="2787" y="7351"/>
                  </a:cubicBezTo>
                  <a:cubicBezTo>
                    <a:pt x="3322" y="7642"/>
                    <a:pt x="3893" y="7782"/>
                    <a:pt x="4457" y="7782"/>
                  </a:cubicBezTo>
                  <a:cubicBezTo>
                    <a:pt x="5730" y="7782"/>
                    <a:pt x="6972" y="7072"/>
                    <a:pt x="7696" y="5799"/>
                  </a:cubicBezTo>
                  <a:cubicBezTo>
                    <a:pt x="7854" y="5514"/>
                    <a:pt x="7949" y="5261"/>
                    <a:pt x="8076" y="4944"/>
                  </a:cubicBezTo>
                  <a:cubicBezTo>
                    <a:pt x="8551" y="3424"/>
                    <a:pt x="8234" y="1650"/>
                    <a:pt x="6777" y="669"/>
                  </a:cubicBezTo>
                  <a:cubicBezTo>
                    <a:pt x="6114" y="226"/>
                    <a:pt x="5284" y="1"/>
                    <a:pt x="445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28" name="Google Shape;328;p24"/>
            <p:cNvSpPr/>
            <p:nvPr/>
          </p:nvSpPr>
          <p:spPr>
            <a:xfrm>
              <a:off x="-59039250" y="1307675"/>
              <a:ext cx="40400" cy="81125"/>
            </a:xfrm>
            <a:custGeom>
              <a:avLst/>
              <a:gdLst/>
              <a:ahLst/>
              <a:cxnLst/>
              <a:rect l="l" t="t" r="r" b="b"/>
              <a:pathLst>
                <a:path w="1616" h="3245" extrusionOk="0">
                  <a:moveTo>
                    <a:pt x="824" y="1"/>
                  </a:moveTo>
                  <a:cubicBezTo>
                    <a:pt x="665" y="32"/>
                    <a:pt x="634" y="64"/>
                    <a:pt x="539" y="159"/>
                  </a:cubicBezTo>
                  <a:cubicBezTo>
                    <a:pt x="159" y="666"/>
                    <a:pt x="0" y="1362"/>
                    <a:pt x="190" y="1996"/>
                  </a:cubicBezTo>
                  <a:cubicBezTo>
                    <a:pt x="349" y="2598"/>
                    <a:pt x="729" y="3041"/>
                    <a:pt x="1267" y="3231"/>
                  </a:cubicBezTo>
                  <a:cubicBezTo>
                    <a:pt x="1288" y="3231"/>
                    <a:pt x="1309" y="3245"/>
                    <a:pt x="1349" y="3245"/>
                  </a:cubicBezTo>
                  <a:cubicBezTo>
                    <a:pt x="1369" y="3245"/>
                    <a:pt x="1394" y="3241"/>
                    <a:pt x="1425" y="3231"/>
                  </a:cubicBezTo>
                  <a:cubicBezTo>
                    <a:pt x="1584" y="3168"/>
                    <a:pt x="1615" y="2946"/>
                    <a:pt x="1457" y="2851"/>
                  </a:cubicBezTo>
                  <a:cubicBezTo>
                    <a:pt x="665" y="2376"/>
                    <a:pt x="349" y="1204"/>
                    <a:pt x="982" y="476"/>
                  </a:cubicBezTo>
                  <a:cubicBezTo>
                    <a:pt x="1140" y="254"/>
                    <a:pt x="982" y="64"/>
                    <a:pt x="824"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29" name="Google Shape;329;p24"/>
            <p:cNvSpPr/>
            <p:nvPr/>
          </p:nvSpPr>
          <p:spPr>
            <a:xfrm>
              <a:off x="-59070600" y="1271325"/>
              <a:ext cx="180200" cy="162275"/>
            </a:xfrm>
            <a:custGeom>
              <a:avLst/>
              <a:gdLst/>
              <a:ahLst/>
              <a:cxnLst/>
              <a:rect l="l" t="t" r="r" b="b"/>
              <a:pathLst>
                <a:path w="7208" h="6491" extrusionOk="0">
                  <a:moveTo>
                    <a:pt x="1939" y="1474"/>
                  </a:moveTo>
                  <a:cubicBezTo>
                    <a:pt x="1963" y="1474"/>
                    <a:pt x="1989" y="1478"/>
                    <a:pt x="2014" y="1486"/>
                  </a:cubicBezTo>
                  <a:cubicBezTo>
                    <a:pt x="2141" y="1518"/>
                    <a:pt x="2331" y="1771"/>
                    <a:pt x="2141" y="1961"/>
                  </a:cubicBezTo>
                  <a:cubicBezTo>
                    <a:pt x="1571" y="2721"/>
                    <a:pt x="1888" y="3861"/>
                    <a:pt x="2616" y="4337"/>
                  </a:cubicBezTo>
                  <a:cubicBezTo>
                    <a:pt x="2774" y="4463"/>
                    <a:pt x="2743" y="4653"/>
                    <a:pt x="2584" y="4717"/>
                  </a:cubicBezTo>
                  <a:cubicBezTo>
                    <a:pt x="2569" y="4748"/>
                    <a:pt x="2537" y="4764"/>
                    <a:pt x="2505" y="4764"/>
                  </a:cubicBezTo>
                  <a:cubicBezTo>
                    <a:pt x="2474" y="4764"/>
                    <a:pt x="2442" y="4748"/>
                    <a:pt x="2426" y="4717"/>
                  </a:cubicBezTo>
                  <a:cubicBezTo>
                    <a:pt x="1191" y="4210"/>
                    <a:pt x="969" y="2563"/>
                    <a:pt x="1761" y="1550"/>
                  </a:cubicBezTo>
                  <a:cubicBezTo>
                    <a:pt x="1807" y="1503"/>
                    <a:pt x="1871" y="1474"/>
                    <a:pt x="1939" y="1474"/>
                  </a:cubicBezTo>
                  <a:close/>
                  <a:moveTo>
                    <a:pt x="3733" y="0"/>
                  </a:moveTo>
                  <a:cubicBezTo>
                    <a:pt x="2473" y="0"/>
                    <a:pt x="1271" y="681"/>
                    <a:pt x="463" y="1708"/>
                  </a:cubicBezTo>
                  <a:cubicBezTo>
                    <a:pt x="463" y="1771"/>
                    <a:pt x="399" y="1771"/>
                    <a:pt x="399" y="1771"/>
                  </a:cubicBezTo>
                  <a:cubicBezTo>
                    <a:pt x="494" y="1835"/>
                    <a:pt x="526" y="1961"/>
                    <a:pt x="494" y="2088"/>
                  </a:cubicBezTo>
                  <a:cubicBezTo>
                    <a:pt x="1" y="4406"/>
                    <a:pt x="1921" y="6490"/>
                    <a:pt x="3851" y="6490"/>
                  </a:cubicBezTo>
                  <a:cubicBezTo>
                    <a:pt x="4769" y="6490"/>
                    <a:pt x="5689" y="6018"/>
                    <a:pt x="6353" y="4875"/>
                  </a:cubicBezTo>
                  <a:cubicBezTo>
                    <a:pt x="7208" y="3418"/>
                    <a:pt x="7050" y="1328"/>
                    <a:pt x="5435" y="441"/>
                  </a:cubicBezTo>
                  <a:cubicBezTo>
                    <a:pt x="4876" y="137"/>
                    <a:pt x="4298" y="0"/>
                    <a:pt x="3733"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89858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Only Title 5">
  <p:cSld name="Only Title 5">
    <p:spTree>
      <p:nvGrpSpPr>
        <p:cNvPr id="1" name="Shape 330"/>
        <p:cNvGrpSpPr/>
        <p:nvPr/>
      </p:nvGrpSpPr>
      <p:grpSpPr>
        <a:xfrm>
          <a:off x="0" y="0"/>
          <a:ext cx="0" cy="0"/>
          <a:chOff x="0" y="0"/>
          <a:chExt cx="0" cy="0"/>
        </a:xfrm>
      </p:grpSpPr>
      <p:sp>
        <p:nvSpPr>
          <p:cNvPr id="331" name="Google Shape;331;p25"/>
          <p:cNvSpPr txBox="1">
            <a:spLocks noGrp="1"/>
          </p:cNvSpPr>
          <p:nvPr>
            <p:ph type="title"/>
          </p:nvPr>
        </p:nvSpPr>
        <p:spPr>
          <a:xfrm>
            <a:off x="4858600" y="2619200"/>
            <a:ext cx="2474800" cy="1619600"/>
          </a:xfrm>
          <a:prstGeom prst="rect">
            <a:avLst/>
          </a:prstGeom>
          <a:noFill/>
          <a:ln>
            <a:noFill/>
          </a:ln>
        </p:spPr>
        <p:txBody>
          <a:bodyPr spcFirstLastPara="1" wrap="square" lIns="91425" tIns="91425" rIns="91425" bIns="91425" anchor="ctr" anchorCtr="0">
            <a:noAutofit/>
          </a:bodyPr>
          <a:lstStyle>
            <a:lvl1pPr lvl="0" algn="ctr" rtl="0">
              <a:lnSpc>
                <a:spcPct val="80000"/>
              </a:lnSpc>
              <a:spcBef>
                <a:spcPts val="0"/>
              </a:spcBef>
              <a:spcAft>
                <a:spcPts val="0"/>
              </a:spcAft>
              <a:buSzPts val="42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32" name="Google Shape;332;p25"/>
          <p:cNvGrpSpPr/>
          <p:nvPr/>
        </p:nvGrpSpPr>
        <p:grpSpPr>
          <a:xfrm>
            <a:off x="10112805" y="476599"/>
            <a:ext cx="1529844" cy="1515148"/>
            <a:chOff x="7584603" y="357449"/>
            <a:chExt cx="1147383" cy="1136361"/>
          </a:xfrm>
        </p:grpSpPr>
        <p:sp>
          <p:nvSpPr>
            <p:cNvPr id="333" name="Google Shape;333;p25"/>
            <p:cNvSpPr/>
            <p:nvPr/>
          </p:nvSpPr>
          <p:spPr>
            <a:xfrm>
              <a:off x="7584603" y="357449"/>
              <a:ext cx="1147383" cy="1136361"/>
            </a:xfrm>
            <a:custGeom>
              <a:avLst/>
              <a:gdLst/>
              <a:ahLst/>
              <a:cxnLst/>
              <a:rect l="l" t="t" r="r" b="b"/>
              <a:pathLst>
                <a:path w="35185" h="34847" extrusionOk="0">
                  <a:moveTo>
                    <a:pt x="31247" y="526"/>
                  </a:moveTo>
                  <a:cubicBezTo>
                    <a:pt x="31986" y="526"/>
                    <a:pt x="32753" y="802"/>
                    <a:pt x="33411" y="1444"/>
                  </a:cubicBezTo>
                  <a:cubicBezTo>
                    <a:pt x="34425" y="2426"/>
                    <a:pt x="34646" y="3914"/>
                    <a:pt x="33981" y="5149"/>
                  </a:cubicBezTo>
                  <a:cubicBezTo>
                    <a:pt x="33433" y="6103"/>
                    <a:pt x="32381" y="6824"/>
                    <a:pt x="31314" y="6824"/>
                  </a:cubicBezTo>
                  <a:cubicBezTo>
                    <a:pt x="30964" y="6824"/>
                    <a:pt x="30612" y="6746"/>
                    <a:pt x="30276" y="6574"/>
                  </a:cubicBezTo>
                  <a:cubicBezTo>
                    <a:pt x="30561" y="6289"/>
                    <a:pt x="30846" y="5973"/>
                    <a:pt x="31163" y="5688"/>
                  </a:cubicBezTo>
                  <a:cubicBezTo>
                    <a:pt x="31321" y="5529"/>
                    <a:pt x="31195" y="5371"/>
                    <a:pt x="31068" y="5308"/>
                  </a:cubicBezTo>
                  <a:cubicBezTo>
                    <a:pt x="31095" y="4756"/>
                    <a:pt x="30667" y="4157"/>
                    <a:pt x="30138" y="4157"/>
                  </a:cubicBezTo>
                  <a:cubicBezTo>
                    <a:pt x="30059" y="4157"/>
                    <a:pt x="29978" y="4170"/>
                    <a:pt x="29896" y="4199"/>
                  </a:cubicBezTo>
                  <a:cubicBezTo>
                    <a:pt x="29801" y="4231"/>
                    <a:pt x="29801" y="4231"/>
                    <a:pt x="29769" y="4263"/>
                  </a:cubicBezTo>
                  <a:cubicBezTo>
                    <a:pt x="29730" y="4249"/>
                    <a:pt x="29696" y="4242"/>
                    <a:pt x="29663" y="4242"/>
                  </a:cubicBezTo>
                  <a:cubicBezTo>
                    <a:pt x="29617" y="4242"/>
                    <a:pt x="29572" y="4257"/>
                    <a:pt x="29516" y="4294"/>
                  </a:cubicBezTo>
                  <a:cubicBezTo>
                    <a:pt x="29263" y="4548"/>
                    <a:pt x="28946" y="4833"/>
                    <a:pt x="28661" y="5086"/>
                  </a:cubicBezTo>
                  <a:cubicBezTo>
                    <a:pt x="28693" y="5054"/>
                    <a:pt x="28693" y="5023"/>
                    <a:pt x="28661" y="4991"/>
                  </a:cubicBezTo>
                  <a:cubicBezTo>
                    <a:pt x="27331" y="2681"/>
                    <a:pt x="29181" y="526"/>
                    <a:pt x="31247" y="526"/>
                  </a:cubicBezTo>
                  <a:close/>
                  <a:moveTo>
                    <a:pt x="29928" y="4516"/>
                  </a:moveTo>
                  <a:cubicBezTo>
                    <a:pt x="30403" y="4579"/>
                    <a:pt x="30751" y="4864"/>
                    <a:pt x="30751" y="5339"/>
                  </a:cubicBezTo>
                  <a:cubicBezTo>
                    <a:pt x="28629" y="7398"/>
                    <a:pt x="26128" y="9456"/>
                    <a:pt x="24417" y="11926"/>
                  </a:cubicBezTo>
                  <a:cubicBezTo>
                    <a:pt x="24132" y="11610"/>
                    <a:pt x="23847" y="11325"/>
                    <a:pt x="23467" y="11071"/>
                  </a:cubicBezTo>
                  <a:cubicBezTo>
                    <a:pt x="25684" y="9013"/>
                    <a:pt x="27711" y="6701"/>
                    <a:pt x="29896" y="4579"/>
                  </a:cubicBezTo>
                  <a:cubicBezTo>
                    <a:pt x="29896" y="4548"/>
                    <a:pt x="29928" y="4548"/>
                    <a:pt x="29928" y="4516"/>
                  </a:cubicBezTo>
                  <a:close/>
                  <a:moveTo>
                    <a:pt x="6685" y="12082"/>
                  </a:moveTo>
                  <a:cubicBezTo>
                    <a:pt x="6746" y="12082"/>
                    <a:pt x="6809" y="12093"/>
                    <a:pt x="6873" y="12116"/>
                  </a:cubicBezTo>
                  <a:lnTo>
                    <a:pt x="6936" y="12116"/>
                  </a:lnTo>
                  <a:cubicBezTo>
                    <a:pt x="9375" y="12940"/>
                    <a:pt x="11908" y="13478"/>
                    <a:pt x="14473" y="13637"/>
                  </a:cubicBezTo>
                  <a:cubicBezTo>
                    <a:pt x="14473" y="13827"/>
                    <a:pt x="14568" y="13890"/>
                    <a:pt x="14568" y="13922"/>
                  </a:cubicBezTo>
                  <a:cubicBezTo>
                    <a:pt x="14442" y="14270"/>
                    <a:pt x="14378" y="14587"/>
                    <a:pt x="14283" y="14967"/>
                  </a:cubicBezTo>
                  <a:cubicBezTo>
                    <a:pt x="14283" y="14935"/>
                    <a:pt x="14283" y="14935"/>
                    <a:pt x="14252" y="14935"/>
                  </a:cubicBezTo>
                  <a:cubicBezTo>
                    <a:pt x="11560" y="14365"/>
                    <a:pt x="8900" y="13763"/>
                    <a:pt x="6271" y="13066"/>
                  </a:cubicBezTo>
                  <a:lnTo>
                    <a:pt x="6144" y="13066"/>
                  </a:lnTo>
                  <a:lnTo>
                    <a:pt x="6144" y="12971"/>
                  </a:lnTo>
                  <a:cubicBezTo>
                    <a:pt x="5923" y="12611"/>
                    <a:pt x="6258" y="12082"/>
                    <a:pt x="6685" y="12082"/>
                  </a:cubicBezTo>
                  <a:close/>
                  <a:moveTo>
                    <a:pt x="4968" y="9410"/>
                  </a:moveTo>
                  <a:cubicBezTo>
                    <a:pt x="6337" y="9410"/>
                    <a:pt x="7580" y="10419"/>
                    <a:pt x="7664" y="11831"/>
                  </a:cubicBezTo>
                  <a:cubicBezTo>
                    <a:pt x="7348" y="11705"/>
                    <a:pt x="6999" y="11610"/>
                    <a:pt x="6651" y="11483"/>
                  </a:cubicBezTo>
                  <a:cubicBezTo>
                    <a:pt x="6619" y="11467"/>
                    <a:pt x="6589" y="11460"/>
                    <a:pt x="6559" y="11460"/>
                  </a:cubicBezTo>
                  <a:cubicBezTo>
                    <a:pt x="6414" y="11460"/>
                    <a:pt x="6308" y="11636"/>
                    <a:pt x="6334" y="11768"/>
                  </a:cubicBezTo>
                  <a:cubicBezTo>
                    <a:pt x="5828" y="11990"/>
                    <a:pt x="5511" y="12718"/>
                    <a:pt x="5891" y="13193"/>
                  </a:cubicBezTo>
                  <a:cubicBezTo>
                    <a:pt x="5891" y="13225"/>
                    <a:pt x="5954" y="13225"/>
                    <a:pt x="5986" y="13225"/>
                  </a:cubicBezTo>
                  <a:cubicBezTo>
                    <a:pt x="5954" y="13351"/>
                    <a:pt x="5986" y="13542"/>
                    <a:pt x="6144" y="13573"/>
                  </a:cubicBezTo>
                  <a:cubicBezTo>
                    <a:pt x="6619" y="13732"/>
                    <a:pt x="7094" y="13890"/>
                    <a:pt x="7569" y="14017"/>
                  </a:cubicBezTo>
                  <a:cubicBezTo>
                    <a:pt x="6707" y="14909"/>
                    <a:pt x="5636" y="15443"/>
                    <a:pt x="4384" y="15443"/>
                  </a:cubicBezTo>
                  <a:cubicBezTo>
                    <a:pt x="4348" y="15443"/>
                    <a:pt x="4312" y="15443"/>
                    <a:pt x="4276" y="15442"/>
                  </a:cubicBezTo>
                  <a:cubicBezTo>
                    <a:pt x="2502" y="15410"/>
                    <a:pt x="286" y="14048"/>
                    <a:pt x="1299" y="11990"/>
                  </a:cubicBezTo>
                  <a:cubicBezTo>
                    <a:pt x="1932" y="10755"/>
                    <a:pt x="3104" y="9710"/>
                    <a:pt x="4466" y="9456"/>
                  </a:cubicBezTo>
                  <a:cubicBezTo>
                    <a:pt x="4634" y="9425"/>
                    <a:pt x="4802" y="9410"/>
                    <a:pt x="4968" y="9410"/>
                  </a:cubicBezTo>
                  <a:close/>
                  <a:moveTo>
                    <a:pt x="19707" y="10709"/>
                  </a:moveTo>
                  <a:cubicBezTo>
                    <a:pt x="21351" y="10709"/>
                    <a:pt x="23015" y="11239"/>
                    <a:pt x="23942" y="12180"/>
                  </a:cubicBezTo>
                  <a:cubicBezTo>
                    <a:pt x="25842" y="14143"/>
                    <a:pt x="26159" y="17563"/>
                    <a:pt x="24259" y="19622"/>
                  </a:cubicBezTo>
                  <a:cubicBezTo>
                    <a:pt x="23176" y="20805"/>
                    <a:pt x="21573" y="21493"/>
                    <a:pt x="19988" y="21493"/>
                  </a:cubicBezTo>
                  <a:cubicBezTo>
                    <a:pt x="19070" y="21493"/>
                    <a:pt x="18157" y="21262"/>
                    <a:pt x="17355" y="20762"/>
                  </a:cubicBezTo>
                  <a:cubicBezTo>
                    <a:pt x="15012" y="19337"/>
                    <a:pt x="14252" y="16423"/>
                    <a:pt x="15012" y="13922"/>
                  </a:cubicBezTo>
                  <a:cubicBezTo>
                    <a:pt x="15012" y="13890"/>
                    <a:pt x="15043" y="13858"/>
                    <a:pt x="15043" y="13795"/>
                  </a:cubicBezTo>
                  <a:cubicBezTo>
                    <a:pt x="15075" y="13763"/>
                    <a:pt x="15075" y="13732"/>
                    <a:pt x="15075" y="13700"/>
                  </a:cubicBezTo>
                  <a:lnTo>
                    <a:pt x="15075" y="13637"/>
                  </a:lnTo>
                  <a:lnTo>
                    <a:pt x="15075" y="13605"/>
                  </a:lnTo>
                  <a:cubicBezTo>
                    <a:pt x="15503" y="11590"/>
                    <a:pt x="17588" y="10709"/>
                    <a:pt x="19707" y="10709"/>
                  </a:cubicBezTo>
                  <a:close/>
                  <a:moveTo>
                    <a:pt x="22359" y="21522"/>
                  </a:moveTo>
                  <a:cubicBezTo>
                    <a:pt x="23151" y="24214"/>
                    <a:pt x="24132" y="26969"/>
                    <a:pt x="25209" y="29566"/>
                  </a:cubicBezTo>
                  <a:cubicBezTo>
                    <a:pt x="25177" y="29566"/>
                    <a:pt x="25146" y="29598"/>
                    <a:pt x="25146" y="29661"/>
                  </a:cubicBezTo>
                  <a:cubicBezTo>
                    <a:pt x="25070" y="29962"/>
                    <a:pt x="24756" y="30184"/>
                    <a:pt x="24456" y="30184"/>
                  </a:cubicBezTo>
                  <a:cubicBezTo>
                    <a:pt x="24377" y="30184"/>
                    <a:pt x="24300" y="30169"/>
                    <a:pt x="24227" y="30136"/>
                  </a:cubicBezTo>
                  <a:cubicBezTo>
                    <a:pt x="23341" y="27317"/>
                    <a:pt x="21916" y="24626"/>
                    <a:pt x="20807" y="21934"/>
                  </a:cubicBezTo>
                  <a:cubicBezTo>
                    <a:pt x="21345" y="21839"/>
                    <a:pt x="21852" y="21744"/>
                    <a:pt x="22359" y="21522"/>
                  </a:cubicBezTo>
                  <a:close/>
                  <a:moveTo>
                    <a:pt x="23309" y="28901"/>
                  </a:moveTo>
                  <a:cubicBezTo>
                    <a:pt x="23499" y="29249"/>
                    <a:pt x="23721" y="29598"/>
                    <a:pt x="23942" y="29946"/>
                  </a:cubicBezTo>
                  <a:cubicBezTo>
                    <a:pt x="23879" y="29946"/>
                    <a:pt x="23847" y="30041"/>
                    <a:pt x="23879" y="30104"/>
                  </a:cubicBezTo>
                  <a:cubicBezTo>
                    <a:pt x="24046" y="30349"/>
                    <a:pt x="24308" y="30458"/>
                    <a:pt x="24575" y="30458"/>
                  </a:cubicBezTo>
                  <a:cubicBezTo>
                    <a:pt x="24964" y="30458"/>
                    <a:pt x="25363" y="30227"/>
                    <a:pt x="25494" y="29851"/>
                  </a:cubicBezTo>
                  <a:cubicBezTo>
                    <a:pt x="25507" y="29854"/>
                    <a:pt x="25521" y="29856"/>
                    <a:pt x="25535" y="29856"/>
                  </a:cubicBezTo>
                  <a:cubicBezTo>
                    <a:pt x="25651" y="29856"/>
                    <a:pt x="25773" y="29739"/>
                    <a:pt x="25716" y="29598"/>
                  </a:cubicBezTo>
                  <a:cubicBezTo>
                    <a:pt x="25652" y="29408"/>
                    <a:pt x="25621" y="29218"/>
                    <a:pt x="25526" y="29028"/>
                  </a:cubicBezTo>
                  <a:lnTo>
                    <a:pt x="25526" y="29028"/>
                  </a:lnTo>
                  <a:cubicBezTo>
                    <a:pt x="28465" y="30366"/>
                    <a:pt x="26832" y="34351"/>
                    <a:pt x="24091" y="34351"/>
                  </a:cubicBezTo>
                  <a:cubicBezTo>
                    <a:pt x="23849" y="34351"/>
                    <a:pt x="23598" y="34320"/>
                    <a:pt x="23341" y="34253"/>
                  </a:cubicBezTo>
                  <a:cubicBezTo>
                    <a:pt x="22042" y="33873"/>
                    <a:pt x="21092" y="32606"/>
                    <a:pt x="21472" y="31276"/>
                  </a:cubicBezTo>
                  <a:cubicBezTo>
                    <a:pt x="21694" y="30231"/>
                    <a:pt x="22486" y="29471"/>
                    <a:pt x="23309" y="28901"/>
                  </a:cubicBezTo>
                  <a:close/>
                  <a:moveTo>
                    <a:pt x="31188" y="0"/>
                  </a:moveTo>
                  <a:cubicBezTo>
                    <a:pt x="30448" y="0"/>
                    <a:pt x="29710" y="242"/>
                    <a:pt x="29104" y="747"/>
                  </a:cubicBezTo>
                  <a:cubicBezTo>
                    <a:pt x="27679" y="1824"/>
                    <a:pt x="27394" y="3756"/>
                    <a:pt x="28471" y="5181"/>
                  </a:cubicBezTo>
                  <a:cubicBezTo>
                    <a:pt x="28503" y="5213"/>
                    <a:pt x="28534" y="5213"/>
                    <a:pt x="28598" y="5213"/>
                  </a:cubicBezTo>
                  <a:cubicBezTo>
                    <a:pt x="26666" y="7018"/>
                    <a:pt x="24766" y="8855"/>
                    <a:pt x="23309" y="10976"/>
                  </a:cubicBezTo>
                  <a:cubicBezTo>
                    <a:pt x="22410" y="10421"/>
                    <a:pt x="21172" y="10131"/>
                    <a:pt x="19909" y="10131"/>
                  </a:cubicBezTo>
                  <a:cubicBezTo>
                    <a:pt x="17567" y="10131"/>
                    <a:pt x="15135" y="11128"/>
                    <a:pt x="14600" y="13288"/>
                  </a:cubicBezTo>
                  <a:cubicBezTo>
                    <a:pt x="12415" y="12971"/>
                    <a:pt x="10325" y="12591"/>
                    <a:pt x="8234" y="11990"/>
                  </a:cubicBezTo>
                  <a:cubicBezTo>
                    <a:pt x="8234" y="10280"/>
                    <a:pt x="6809" y="8950"/>
                    <a:pt x="5131" y="8855"/>
                  </a:cubicBezTo>
                  <a:cubicBezTo>
                    <a:pt x="5076" y="8852"/>
                    <a:pt x="5020" y="8850"/>
                    <a:pt x="4965" y="8850"/>
                  </a:cubicBezTo>
                  <a:cubicBezTo>
                    <a:pt x="3098" y="8850"/>
                    <a:pt x="1406" y="10393"/>
                    <a:pt x="729" y="12085"/>
                  </a:cubicBezTo>
                  <a:cubicBezTo>
                    <a:pt x="1" y="13890"/>
                    <a:pt x="1552" y="15442"/>
                    <a:pt x="3262" y="15822"/>
                  </a:cubicBezTo>
                  <a:cubicBezTo>
                    <a:pt x="3636" y="15915"/>
                    <a:pt x="4016" y="15961"/>
                    <a:pt x="4394" y="15961"/>
                  </a:cubicBezTo>
                  <a:cubicBezTo>
                    <a:pt x="5811" y="15961"/>
                    <a:pt x="7194" y="15318"/>
                    <a:pt x="8044" y="14143"/>
                  </a:cubicBezTo>
                  <a:cubicBezTo>
                    <a:pt x="10103" y="14682"/>
                    <a:pt x="12193" y="15093"/>
                    <a:pt x="14283" y="15315"/>
                  </a:cubicBezTo>
                  <a:lnTo>
                    <a:pt x="14378" y="15315"/>
                  </a:lnTo>
                  <a:cubicBezTo>
                    <a:pt x="14093" y="17785"/>
                    <a:pt x="15297" y="20319"/>
                    <a:pt x="17545" y="21459"/>
                  </a:cubicBezTo>
                  <a:cubicBezTo>
                    <a:pt x="18256" y="21828"/>
                    <a:pt x="19099" y="22021"/>
                    <a:pt x="19927" y="22021"/>
                  </a:cubicBezTo>
                  <a:cubicBezTo>
                    <a:pt x="20095" y="22021"/>
                    <a:pt x="20262" y="22013"/>
                    <a:pt x="20427" y="21997"/>
                  </a:cubicBezTo>
                  <a:lnTo>
                    <a:pt x="20427" y="22060"/>
                  </a:lnTo>
                  <a:cubicBezTo>
                    <a:pt x="21250" y="24182"/>
                    <a:pt x="22106" y="26494"/>
                    <a:pt x="23214" y="28584"/>
                  </a:cubicBezTo>
                  <a:cubicBezTo>
                    <a:pt x="21979" y="29218"/>
                    <a:pt x="20902" y="30484"/>
                    <a:pt x="20902" y="31909"/>
                  </a:cubicBezTo>
                  <a:cubicBezTo>
                    <a:pt x="20870" y="33493"/>
                    <a:pt x="22232" y="34665"/>
                    <a:pt x="23752" y="34823"/>
                  </a:cubicBezTo>
                  <a:cubicBezTo>
                    <a:pt x="23890" y="34839"/>
                    <a:pt x="24025" y="34847"/>
                    <a:pt x="24158" y="34847"/>
                  </a:cubicBezTo>
                  <a:cubicBezTo>
                    <a:pt x="27446" y="34847"/>
                    <a:pt x="29158" y="30106"/>
                    <a:pt x="25779" y="28584"/>
                  </a:cubicBezTo>
                  <a:cubicBezTo>
                    <a:pt x="25734" y="28557"/>
                    <a:pt x="25692" y="28546"/>
                    <a:pt x="25652" y="28546"/>
                  </a:cubicBezTo>
                  <a:cubicBezTo>
                    <a:pt x="25552" y="28546"/>
                    <a:pt x="25467" y="28620"/>
                    <a:pt x="25399" y="28711"/>
                  </a:cubicBezTo>
                  <a:cubicBezTo>
                    <a:pt x="24607" y="26241"/>
                    <a:pt x="23657" y="23739"/>
                    <a:pt x="22644" y="21427"/>
                  </a:cubicBezTo>
                  <a:cubicBezTo>
                    <a:pt x="23752" y="20952"/>
                    <a:pt x="24702" y="20097"/>
                    <a:pt x="25336" y="19052"/>
                  </a:cubicBezTo>
                  <a:cubicBezTo>
                    <a:pt x="26603" y="16867"/>
                    <a:pt x="26159" y="13922"/>
                    <a:pt x="24544" y="12085"/>
                  </a:cubicBezTo>
                  <a:cubicBezTo>
                    <a:pt x="26476" y="10565"/>
                    <a:pt x="28186" y="8665"/>
                    <a:pt x="29928" y="6891"/>
                  </a:cubicBezTo>
                  <a:cubicBezTo>
                    <a:pt x="30369" y="7179"/>
                    <a:pt x="30850" y="7307"/>
                    <a:pt x="31333" y="7307"/>
                  </a:cubicBezTo>
                  <a:cubicBezTo>
                    <a:pt x="32445" y="7307"/>
                    <a:pt x="33563" y="6628"/>
                    <a:pt x="34203" y="5656"/>
                  </a:cubicBezTo>
                  <a:cubicBezTo>
                    <a:pt x="35185" y="4168"/>
                    <a:pt x="34995" y="2204"/>
                    <a:pt x="33633" y="1001"/>
                  </a:cubicBezTo>
                  <a:cubicBezTo>
                    <a:pt x="32961" y="346"/>
                    <a:pt x="32073" y="0"/>
                    <a:pt x="31188"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34" name="Google Shape;334;p25"/>
            <p:cNvSpPr/>
            <p:nvPr/>
          </p:nvSpPr>
          <p:spPr>
            <a:xfrm>
              <a:off x="8476161" y="373525"/>
              <a:ext cx="239325" cy="204563"/>
            </a:xfrm>
            <a:custGeom>
              <a:avLst/>
              <a:gdLst/>
              <a:ahLst/>
              <a:cxnLst/>
              <a:rect l="l" t="t" r="r" b="b"/>
              <a:pathLst>
                <a:path w="7339" h="6273" extrusionOk="0">
                  <a:moveTo>
                    <a:pt x="5240" y="1905"/>
                  </a:moveTo>
                  <a:cubicBezTo>
                    <a:pt x="5280" y="1905"/>
                    <a:pt x="5318" y="1923"/>
                    <a:pt x="5343" y="1964"/>
                  </a:cubicBezTo>
                  <a:cubicBezTo>
                    <a:pt x="5786" y="2471"/>
                    <a:pt x="5755" y="3263"/>
                    <a:pt x="5343" y="3833"/>
                  </a:cubicBezTo>
                  <a:cubicBezTo>
                    <a:pt x="5323" y="3853"/>
                    <a:pt x="5299" y="3862"/>
                    <a:pt x="5274" y="3862"/>
                  </a:cubicBezTo>
                  <a:cubicBezTo>
                    <a:pt x="5180" y="3862"/>
                    <a:pt x="5071" y="3736"/>
                    <a:pt x="5121" y="3611"/>
                  </a:cubicBezTo>
                  <a:cubicBezTo>
                    <a:pt x="5438" y="3136"/>
                    <a:pt x="5406" y="2629"/>
                    <a:pt x="5090" y="2186"/>
                  </a:cubicBezTo>
                  <a:cubicBezTo>
                    <a:pt x="4996" y="2046"/>
                    <a:pt x="5127" y="1905"/>
                    <a:pt x="5240" y="1905"/>
                  </a:cubicBezTo>
                  <a:close/>
                  <a:moveTo>
                    <a:pt x="6000" y="2469"/>
                  </a:moveTo>
                  <a:cubicBezTo>
                    <a:pt x="6058" y="2469"/>
                    <a:pt x="6112" y="2490"/>
                    <a:pt x="6135" y="2534"/>
                  </a:cubicBezTo>
                  <a:cubicBezTo>
                    <a:pt x="6578" y="3231"/>
                    <a:pt x="6293" y="4213"/>
                    <a:pt x="5723" y="4688"/>
                  </a:cubicBezTo>
                  <a:cubicBezTo>
                    <a:pt x="5696" y="4715"/>
                    <a:pt x="5666" y="4726"/>
                    <a:pt x="5637" y="4726"/>
                  </a:cubicBezTo>
                  <a:cubicBezTo>
                    <a:pt x="5528" y="4726"/>
                    <a:pt x="5427" y="4573"/>
                    <a:pt x="5501" y="4498"/>
                  </a:cubicBezTo>
                  <a:cubicBezTo>
                    <a:pt x="6071" y="3960"/>
                    <a:pt x="6071" y="3294"/>
                    <a:pt x="5818" y="2661"/>
                  </a:cubicBezTo>
                  <a:cubicBezTo>
                    <a:pt x="5777" y="2538"/>
                    <a:pt x="5895" y="2469"/>
                    <a:pt x="6000" y="2469"/>
                  </a:cubicBezTo>
                  <a:close/>
                  <a:moveTo>
                    <a:pt x="3929" y="1"/>
                  </a:moveTo>
                  <a:cubicBezTo>
                    <a:pt x="1857" y="1"/>
                    <a:pt x="1" y="2142"/>
                    <a:pt x="1353" y="4403"/>
                  </a:cubicBezTo>
                  <a:lnTo>
                    <a:pt x="1353" y="4530"/>
                  </a:lnTo>
                  <a:cubicBezTo>
                    <a:pt x="1638" y="4308"/>
                    <a:pt x="1954" y="4023"/>
                    <a:pt x="2239" y="3738"/>
                  </a:cubicBezTo>
                  <a:cubicBezTo>
                    <a:pt x="2284" y="3715"/>
                    <a:pt x="2345" y="3693"/>
                    <a:pt x="2399" y="3693"/>
                  </a:cubicBezTo>
                  <a:cubicBezTo>
                    <a:pt x="2421" y="3693"/>
                    <a:pt x="2443" y="3697"/>
                    <a:pt x="2461" y="3706"/>
                  </a:cubicBezTo>
                  <a:cubicBezTo>
                    <a:pt x="2493" y="3675"/>
                    <a:pt x="2556" y="3611"/>
                    <a:pt x="2588" y="3611"/>
                  </a:cubicBezTo>
                  <a:cubicBezTo>
                    <a:pt x="2650" y="3596"/>
                    <a:pt x="2711" y="3588"/>
                    <a:pt x="2771" y="3588"/>
                  </a:cubicBezTo>
                  <a:cubicBezTo>
                    <a:pt x="3322" y="3588"/>
                    <a:pt x="3760" y="4205"/>
                    <a:pt x="3760" y="4720"/>
                  </a:cubicBezTo>
                  <a:cubicBezTo>
                    <a:pt x="3886" y="4815"/>
                    <a:pt x="4013" y="5005"/>
                    <a:pt x="3855" y="5131"/>
                  </a:cubicBezTo>
                  <a:lnTo>
                    <a:pt x="2968" y="5986"/>
                  </a:lnTo>
                  <a:cubicBezTo>
                    <a:pt x="3323" y="6184"/>
                    <a:pt x="3695" y="6273"/>
                    <a:pt x="4064" y="6273"/>
                  </a:cubicBezTo>
                  <a:cubicBezTo>
                    <a:pt x="5111" y="6273"/>
                    <a:pt x="6135" y="5561"/>
                    <a:pt x="6673" y="4625"/>
                  </a:cubicBezTo>
                  <a:cubicBezTo>
                    <a:pt x="7338" y="3389"/>
                    <a:pt x="7085" y="1933"/>
                    <a:pt x="6103" y="919"/>
                  </a:cubicBezTo>
                  <a:cubicBezTo>
                    <a:pt x="5443" y="276"/>
                    <a:pt x="4672" y="1"/>
                    <a:pt x="3929"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35" name="Google Shape;335;p25"/>
            <p:cNvSpPr/>
            <p:nvPr/>
          </p:nvSpPr>
          <p:spPr>
            <a:xfrm>
              <a:off x="8653396" y="454268"/>
              <a:ext cx="37306" cy="73503"/>
            </a:xfrm>
            <a:custGeom>
              <a:avLst/>
              <a:gdLst/>
              <a:ahLst/>
              <a:cxnLst/>
              <a:rect l="l" t="t" r="r" b="b"/>
              <a:pathLst>
                <a:path w="1144" h="2254" extrusionOk="0">
                  <a:moveTo>
                    <a:pt x="543" y="0"/>
                  </a:moveTo>
                  <a:cubicBezTo>
                    <a:pt x="440" y="0"/>
                    <a:pt x="357" y="69"/>
                    <a:pt x="415" y="185"/>
                  </a:cubicBezTo>
                  <a:cubicBezTo>
                    <a:pt x="636" y="818"/>
                    <a:pt x="636" y="1515"/>
                    <a:pt x="98" y="2022"/>
                  </a:cubicBezTo>
                  <a:cubicBezTo>
                    <a:pt x="1" y="2119"/>
                    <a:pt x="71" y="2254"/>
                    <a:pt x="181" y="2254"/>
                  </a:cubicBezTo>
                  <a:cubicBezTo>
                    <a:pt x="214" y="2254"/>
                    <a:pt x="251" y="2241"/>
                    <a:pt x="288" y="2212"/>
                  </a:cubicBezTo>
                  <a:cubicBezTo>
                    <a:pt x="890" y="1737"/>
                    <a:pt x="1143" y="755"/>
                    <a:pt x="731" y="90"/>
                  </a:cubicBezTo>
                  <a:cubicBezTo>
                    <a:pt x="682" y="28"/>
                    <a:pt x="609" y="0"/>
                    <a:pt x="543"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36" name="Google Shape;336;p25"/>
            <p:cNvSpPr/>
            <p:nvPr/>
          </p:nvSpPr>
          <p:spPr>
            <a:xfrm>
              <a:off x="8638917" y="436234"/>
              <a:ext cx="25958" cy="61731"/>
            </a:xfrm>
            <a:custGeom>
              <a:avLst/>
              <a:gdLst/>
              <a:ahLst/>
              <a:cxnLst/>
              <a:rect l="l" t="t" r="r" b="b"/>
              <a:pathLst>
                <a:path w="796" h="1893" extrusionOk="0">
                  <a:moveTo>
                    <a:pt x="264" y="0"/>
                  </a:moveTo>
                  <a:cubicBezTo>
                    <a:pt x="148" y="0"/>
                    <a:pt x="1" y="141"/>
                    <a:pt x="99" y="263"/>
                  </a:cubicBezTo>
                  <a:cubicBezTo>
                    <a:pt x="352" y="706"/>
                    <a:pt x="447" y="1213"/>
                    <a:pt x="130" y="1657"/>
                  </a:cubicBezTo>
                  <a:cubicBezTo>
                    <a:pt x="60" y="1775"/>
                    <a:pt x="165" y="1893"/>
                    <a:pt x="262" y="1893"/>
                  </a:cubicBezTo>
                  <a:cubicBezTo>
                    <a:pt x="295" y="1893"/>
                    <a:pt x="328" y="1879"/>
                    <a:pt x="352" y="1847"/>
                  </a:cubicBezTo>
                  <a:cubicBezTo>
                    <a:pt x="764" y="1340"/>
                    <a:pt x="795" y="548"/>
                    <a:pt x="352" y="41"/>
                  </a:cubicBezTo>
                  <a:cubicBezTo>
                    <a:pt x="330" y="12"/>
                    <a:pt x="299" y="0"/>
                    <a:pt x="264"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37" name="Google Shape;337;p25"/>
            <p:cNvSpPr/>
            <p:nvPr/>
          </p:nvSpPr>
          <p:spPr>
            <a:xfrm>
              <a:off x="8349862" y="505726"/>
              <a:ext cx="237564" cy="241705"/>
            </a:xfrm>
            <a:custGeom>
              <a:avLst/>
              <a:gdLst/>
              <a:ahLst/>
              <a:cxnLst/>
              <a:rect l="l" t="t" r="r" b="b"/>
              <a:pathLst>
                <a:path w="7285" h="7412" extrusionOk="0">
                  <a:moveTo>
                    <a:pt x="6461" y="1"/>
                  </a:moveTo>
                  <a:cubicBezTo>
                    <a:pt x="6461" y="1"/>
                    <a:pt x="6461" y="32"/>
                    <a:pt x="6429" y="96"/>
                  </a:cubicBezTo>
                  <a:cubicBezTo>
                    <a:pt x="4212" y="2186"/>
                    <a:pt x="2217" y="4529"/>
                    <a:pt x="0" y="6588"/>
                  </a:cubicBezTo>
                  <a:cubicBezTo>
                    <a:pt x="349" y="6809"/>
                    <a:pt x="665" y="7094"/>
                    <a:pt x="950" y="7411"/>
                  </a:cubicBezTo>
                  <a:cubicBezTo>
                    <a:pt x="2661" y="4941"/>
                    <a:pt x="5162" y="2882"/>
                    <a:pt x="7284" y="824"/>
                  </a:cubicBezTo>
                  <a:cubicBezTo>
                    <a:pt x="7284" y="349"/>
                    <a:pt x="6936" y="32"/>
                    <a:pt x="6461"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38" name="Google Shape;338;p25"/>
            <p:cNvSpPr/>
            <p:nvPr/>
          </p:nvSpPr>
          <p:spPr>
            <a:xfrm>
              <a:off x="8049328" y="704876"/>
              <a:ext cx="389363" cy="352449"/>
            </a:xfrm>
            <a:custGeom>
              <a:avLst/>
              <a:gdLst/>
              <a:ahLst/>
              <a:cxnLst/>
              <a:rect l="l" t="t" r="r" b="b"/>
              <a:pathLst>
                <a:path w="11940" h="10808" extrusionOk="0">
                  <a:moveTo>
                    <a:pt x="5099" y="417"/>
                  </a:moveTo>
                  <a:cubicBezTo>
                    <a:pt x="5353" y="417"/>
                    <a:pt x="5289" y="734"/>
                    <a:pt x="5099" y="734"/>
                  </a:cubicBezTo>
                  <a:cubicBezTo>
                    <a:pt x="4181" y="797"/>
                    <a:pt x="3358" y="1019"/>
                    <a:pt x="2566" y="1589"/>
                  </a:cubicBezTo>
                  <a:cubicBezTo>
                    <a:pt x="2559" y="1593"/>
                    <a:pt x="2551" y="1594"/>
                    <a:pt x="2543" y="1594"/>
                  </a:cubicBezTo>
                  <a:cubicBezTo>
                    <a:pt x="2478" y="1594"/>
                    <a:pt x="2386" y="1487"/>
                    <a:pt x="2471" y="1431"/>
                  </a:cubicBezTo>
                  <a:cubicBezTo>
                    <a:pt x="3199" y="829"/>
                    <a:pt x="4149" y="417"/>
                    <a:pt x="5099" y="417"/>
                  </a:cubicBezTo>
                  <a:close/>
                  <a:moveTo>
                    <a:pt x="4698" y="1266"/>
                  </a:moveTo>
                  <a:cubicBezTo>
                    <a:pt x="4758" y="1266"/>
                    <a:pt x="4818" y="1268"/>
                    <a:pt x="4878" y="1272"/>
                  </a:cubicBezTo>
                  <a:cubicBezTo>
                    <a:pt x="5068" y="1272"/>
                    <a:pt x="5068" y="1589"/>
                    <a:pt x="4878" y="1589"/>
                  </a:cubicBezTo>
                  <a:cubicBezTo>
                    <a:pt x="4772" y="1578"/>
                    <a:pt x="4667" y="1573"/>
                    <a:pt x="4565" y="1573"/>
                  </a:cubicBezTo>
                  <a:cubicBezTo>
                    <a:pt x="3780" y="1573"/>
                    <a:pt x="3105" y="1895"/>
                    <a:pt x="2629" y="2539"/>
                  </a:cubicBezTo>
                  <a:cubicBezTo>
                    <a:pt x="2611" y="2551"/>
                    <a:pt x="2591" y="2556"/>
                    <a:pt x="2570" y="2556"/>
                  </a:cubicBezTo>
                  <a:cubicBezTo>
                    <a:pt x="2483" y="2556"/>
                    <a:pt x="2394" y="2464"/>
                    <a:pt x="2471" y="2412"/>
                  </a:cubicBezTo>
                  <a:cubicBezTo>
                    <a:pt x="2975" y="1700"/>
                    <a:pt x="3813" y="1266"/>
                    <a:pt x="4698" y="1266"/>
                  </a:cubicBezTo>
                  <a:close/>
                  <a:moveTo>
                    <a:pt x="5448" y="0"/>
                  </a:moveTo>
                  <a:cubicBezTo>
                    <a:pt x="3332" y="0"/>
                    <a:pt x="1251" y="889"/>
                    <a:pt x="824" y="2919"/>
                  </a:cubicBezTo>
                  <a:lnTo>
                    <a:pt x="824" y="2951"/>
                  </a:lnTo>
                  <a:lnTo>
                    <a:pt x="824" y="3014"/>
                  </a:lnTo>
                  <a:cubicBezTo>
                    <a:pt x="792" y="3046"/>
                    <a:pt x="792" y="3078"/>
                    <a:pt x="792" y="3109"/>
                  </a:cubicBezTo>
                  <a:cubicBezTo>
                    <a:pt x="792" y="3173"/>
                    <a:pt x="792" y="3204"/>
                    <a:pt x="761" y="3236"/>
                  </a:cubicBezTo>
                  <a:cubicBezTo>
                    <a:pt x="1" y="5738"/>
                    <a:pt x="792" y="8651"/>
                    <a:pt x="3104" y="10076"/>
                  </a:cubicBezTo>
                  <a:cubicBezTo>
                    <a:pt x="3894" y="10576"/>
                    <a:pt x="4804" y="10807"/>
                    <a:pt x="5723" y="10807"/>
                  </a:cubicBezTo>
                  <a:cubicBezTo>
                    <a:pt x="7310" y="10807"/>
                    <a:pt x="8925" y="10119"/>
                    <a:pt x="10008" y="8936"/>
                  </a:cubicBezTo>
                  <a:cubicBezTo>
                    <a:pt x="11940" y="6878"/>
                    <a:pt x="11591" y="3489"/>
                    <a:pt x="9691" y="1494"/>
                  </a:cubicBezTo>
                  <a:cubicBezTo>
                    <a:pt x="8763" y="538"/>
                    <a:pt x="7095" y="0"/>
                    <a:pt x="5448"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39" name="Google Shape;339;p25"/>
            <p:cNvSpPr/>
            <p:nvPr/>
          </p:nvSpPr>
          <p:spPr>
            <a:xfrm>
              <a:off x="8127005" y="717431"/>
              <a:ext cx="94830" cy="36360"/>
            </a:xfrm>
            <a:custGeom>
              <a:avLst/>
              <a:gdLst/>
              <a:ahLst/>
              <a:cxnLst/>
              <a:rect l="l" t="t" r="r" b="b"/>
              <a:pathLst>
                <a:path w="2908" h="1115" extrusionOk="0">
                  <a:moveTo>
                    <a:pt x="2717" y="1"/>
                  </a:moveTo>
                  <a:cubicBezTo>
                    <a:pt x="1767" y="32"/>
                    <a:pt x="849" y="412"/>
                    <a:pt x="57" y="951"/>
                  </a:cubicBezTo>
                  <a:cubicBezTo>
                    <a:pt x="1" y="1007"/>
                    <a:pt x="95" y="1114"/>
                    <a:pt x="161" y="1114"/>
                  </a:cubicBezTo>
                  <a:cubicBezTo>
                    <a:pt x="169" y="1114"/>
                    <a:pt x="177" y="1113"/>
                    <a:pt x="184" y="1109"/>
                  </a:cubicBezTo>
                  <a:cubicBezTo>
                    <a:pt x="976" y="602"/>
                    <a:pt x="1799" y="349"/>
                    <a:pt x="2717" y="317"/>
                  </a:cubicBezTo>
                  <a:cubicBezTo>
                    <a:pt x="2907" y="317"/>
                    <a:pt x="2907" y="1"/>
                    <a:pt x="2717"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40" name="Google Shape;340;p25"/>
            <p:cNvSpPr/>
            <p:nvPr/>
          </p:nvSpPr>
          <p:spPr>
            <a:xfrm>
              <a:off x="8126973" y="745964"/>
              <a:ext cx="87623" cy="42295"/>
            </a:xfrm>
            <a:custGeom>
              <a:avLst/>
              <a:gdLst/>
              <a:ahLst/>
              <a:cxnLst/>
              <a:rect l="l" t="t" r="r" b="b"/>
              <a:pathLst>
                <a:path w="2687" h="1297" extrusionOk="0">
                  <a:moveTo>
                    <a:pt x="2255" y="0"/>
                  </a:moveTo>
                  <a:cubicBezTo>
                    <a:pt x="1392" y="0"/>
                    <a:pt x="577" y="457"/>
                    <a:pt x="26" y="1152"/>
                  </a:cubicBezTo>
                  <a:cubicBezTo>
                    <a:pt x="1" y="1204"/>
                    <a:pt x="79" y="1296"/>
                    <a:pt x="143" y="1296"/>
                  </a:cubicBezTo>
                  <a:cubicBezTo>
                    <a:pt x="158" y="1296"/>
                    <a:pt x="173" y="1291"/>
                    <a:pt x="185" y="1279"/>
                  </a:cubicBezTo>
                  <a:cubicBezTo>
                    <a:pt x="717" y="635"/>
                    <a:pt x="1398" y="313"/>
                    <a:pt x="2184" y="313"/>
                  </a:cubicBezTo>
                  <a:cubicBezTo>
                    <a:pt x="2286" y="313"/>
                    <a:pt x="2391" y="318"/>
                    <a:pt x="2497" y="329"/>
                  </a:cubicBezTo>
                  <a:cubicBezTo>
                    <a:pt x="2687" y="329"/>
                    <a:pt x="2687" y="12"/>
                    <a:pt x="2497" y="12"/>
                  </a:cubicBezTo>
                  <a:cubicBezTo>
                    <a:pt x="2416" y="4"/>
                    <a:pt x="2335" y="0"/>
                    <a:pt x="2255"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41" name="Google Shape;341;p25"/>
            <p:cNvSpPr/>
            <p:nvPr/>
          </p:nvSpPr>
          <p:spPr>
            <a:xfrm>
              <a:off x="7779904" y="751704"/>
              <a:ext cx="280805" cy="94862"/>
            </a:xfrm>
            <a:custGeom>
              <a:avLst/>
              <a:gdLst/>
              <a:ahLst/>
              <a:cxnLst/>
              <a:rect l="l" t="t" r="r" b="b"/>
              <a:pathLst>
                <a:path w="8611" h="2909" extrusionOk="0">
                  <a:moveTo>
                    <a:pt x="723" y="0"/>
                  </a:moveTo>
                  <a:cubicBezTo>
                    <a:pt x="330" y="0"/>
                    <a:pt x="0" y="513"/>
                    <a:pt x="187" y="913"/>
                  </a:cubicBezTo>
                  <a:lnTo>
                    <a:pt x="187" y="1008"/>
                  </a:lnTo>
                  <a:lnTo>
                    <a:pt x="314" y="1008"/>
                  </a:lnTo>
                  <a:cubicBezTo>
                    <a:pt x="2974" y="1705"/>
                    <a:pt x="5602" y="2307"/>
                    <a:pt x="8294" y="2877"/>
                  </a:cubicBezTo>
                  <a:lnTo>
                    <a:pt x="8358" y="2908"/>
                  </a:lnTo>
                  <a:cubicBezTo>
                    <a:pt x="8389" y="2560"/>
                    <a:pt x="8484" y="2180"/>
                    <a:pt x="8611" y="1863"/>
                  </a:cubicBezTo>
                  <a:cubicBezTo>
                    <a:pt x="8548" y="1800"/>
                    <a:pt x="8453" y="1737"/>
                    <a:pt x="8484" y="1547"/>
                  </a:cubicBezTo>
                  <a:cubicBezTo>
                    <a:pt x="5919" y="1452"/>
                    <a:pt x="3386" y="850"/>
                    <a:pt x="979" y="58"/>
                  </a:cubicBezTo>
                  <a:lnTo>
                    <a:pt x="947" y="58"/>
                  </a:lnTo>
                  <a:cubicBezTo>
                    <a:pt x="872" y="18"/>
                    <a:pt x="797" y="0"/>
                    <a:pt x="723"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42" name="Google Shape;342;p25"/>
            <p:cNvSpPr/>
            <p:nvPr/>
          </p:nvSpPr>
          <p:spPr>
            <a:xfrm>
              <a:off x="8263119" y="1059281"/>
              <a:ext cx="143582" cy="280544"/>
            </a:xfrm>
            <a:custGeom>
              <a:avLst/>
              <a:gdLst/>
              <a:ahLst/>
              <a:cxnLst/>
              <a:rect l="l" t="t" r="r" b="b"/>
              <a:pathLst>
                <a:path w="4403" h="8603" extrusionOk="0">
                  <a:moveTo>
                    <a:pt x="1552" y="0"/>
                  </a:moveTo>
                  <a:cubicBezTo>
                    <a:pt x="1077" y="222"/>
                    <a:pt x="538" y="317"/>
                    <a:pt x="0" y="412"/>
                  </a:cubicBezTo>
                  <a:cubicBezTo>
                    <a:pt x="1109" y="3104"/>
                    <a:pt x="2534" y="5795"/>
                    <a:pt x="3420" y="8551"/>
                  </a:cubicBezTo>
                  <a:cubicBezTo>
                    <a:pt x="3497" y="8586"/>
                    <a:pt x="3580" y="8602"/>
                    <a:pt x="3664" y="8602"/>
                  </a:cubicBezTo>
                  <a:cubicBezTo>
                    <a:pt x="3960" y="8602"/>
                    <a:pt x="4265" y="8397"/>
                    <a:pt x="4339" y="8076"/>
                  </a:cubicBezTo>
                  <a:cubicBezTo>
                    <a:pt x="4339" y="8044"/>
                    <a:pt x="4370" y="8044"/>
                    <a:pt x="4402" y="8012"/>
                  </a:cubicBezTo>
                  <a:cubicBezTo>
                    <a:pt x="3294" y="5447"/>
                    <a:pt x="2344" y="2692"/>
                    <a:pt x="1552" y="0"/>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43" name="Google Shape;343;p25"/>
            <p:cNvSpPr/>
            <p:nvPr/>
          </p:nvSpPr>
          <p:spPr>
            <a:xfrm>
              <a:off x="8271370" y="1299878"/>
              <a:ext cx="241477" cy="177757"/>
            </a:xfrm>
            <a:custGeom>
              <a:avLst/>
              <a:gdLst/>
              <a:ahLst/>
              <a:cxnLst/>
              <a:rect l="l" t="t" r="r" b="b"/>
              <a:pathLst>
                <a:path w="7405" h="5451" extrusionOk="0">
                  <a:moveTo>
                    <a:pt x="4237" y="3347"/>
                  </a:moveTo>
                  <a:cubicBezTo>
                    <a:pt x="4366" y="3347"/>
                    <a:pt x="4447" y="3528"/>
                    <a:pt x="4307" y="3611"/>
                  </a:cubicBezTo>
                  <a:cubicBezTo>
                    <a:pt x="4149" y="3643"/>
                    <a:pt x="4022" y="3675"/>
                    <a:pt x="3959" y="3801"/>
                  </a:cubicBezTo>
                  <a:lnTo>
                    <a:pt x="3864" y="3801"/>
                  </a:lnTo>
                  <a:cubicBezTo>
                    <a:pt x="3642" y="3865"/>
                    <a:pt x="3357" y="3991"/>
                    <a:pt x="3136" y="4086"/>
                  </a:cubicBezTo>
                  <a:cubicBezTo>
                    <a:pt x="3126" y="4089"/>
                    <a:pt x="3117" y="4090"/>
                    <a:pt x="3107" y="4090"/>
                  </a:cubicBezTo>
                  <a:cubicBezTo>
                    <a:pt x="2996" y="4090"/>
                    <a:pt x="2924" y="3923"/>
                    <a:pt x="3041" y="3865"/>
                  </a:cubicBezTo>
                  <a:cubicBezTo>
                    <a:pt x="3294" y="3770"/>
                    <a:pt x="3547" y="3675"/>
                    <a:pt x="3801" y="3548"/>
                  </a:cubicBezTo>
                  <a:cubicBezTo>
                    <a:pt x="3927" y="3485"/>
                    <a:pt x="4086" y="3389"/>
                    <a:pt x="4181" y="3358"/>
                  </a:cubicBezTo>
                  <a:cubicBezTo>
                    <a:pt x="4200" y="3350"/>
                    <a:pt x="4219" y="3347"/>
                    <a:pt x="4237" y="3347"/>
                  </a:cubicBezTo>
                  <a:close/>
                  <a:moveTo>
                    <a:pt x="4734" y="3636"/>
                  </a:moveTo>
                  <a:cubicBezTo>
                    <a:pt x="4826" y="3636"/>
                    <a:pt x="4889" y="3790"/>
                    <a:pt x="4814" y="3865"/>
                  </a:cubicBezTo>
                  <a:cubicBezTo>
                    <a:pt x="4334" y="4487"/>
                    <a:pt x="3449" y="4730"/>
                    <a:pt x="2657" y="4730"/>
                  </a:cubicBezTo>
                  <a:cubicBezTo>
                    <a:pt x="2561" y="4730"/>
                    <a:pt x="2467" y="4726"/>
                    <a:pt x="2376" y="4720"/>
                  </a:cubicBezTo>
                  <a:cubicBezTo>
                    <a:pt x="2249" y="4720"/>
                    <a:pt x="2217" y="4498"/>
                    <a:pt x="2376" y="4498"/>
                  </a:cubicBezTo>
                  <a:cubicBezTo>
                    <a:pt x="2443" y="4503"/>
                    <a:pt x="2509" y="4505"/>
                    <a:pt x="2573" y="4505"/>
                  </a:cubicBezTo>
                  <a:cubicBezTo>
                    <a:pt x="3387" y="4505"/>
                    <a:pt x="3981" y="4144"/>
                    <a:pt x="4656" y="3675"/>
                  </a:cubicBezTo>
                  <a:cubicBezTo>
                    <a:pt x="4683" y="3648"/>
                    <a:pt x="4710" y="3636"/>
                    <a:pt x="4734" y="3636"/>
                  </a:cubicBezTo>
                  <a:close/>
                  <a:moveTo>
                    <a:pt x="2249" y="1"/>
                  </a:moveTo>
                  <a:cubicBezTo>
                    <a:pt x="1457" y="634"/>
                    <a:pt x="666" y="1394"/>
                    <a:pt x="380" y="2376"/>
                  </a:cubicBezTo>
                  <a:cubicBezTo>
                    <a:pt x="0" y="3770"/>
                    <a:pt x="982" y="4973"/>
                    <a:pt x="2281" y="5353"/>
                  </a:cubicBezTo>
                  <a:cubicBezTo>
                    <a:pt x="2543" y="5420"/>
                    <a:pt x="2798" y="5451"/>
                    <a:pt x="3044" y="5451"/>
                  </a:cubicBezTo>
                  <a:cubicBezTo>
                    <a:pt x="5825" y="5451"/>
                    <a:pt x="7405" y="1466"/>
                    <a:pt x="4466" y="128"/>
                  </a:cubicBezTo>
                  <a:lnTo>
                    <a:pt x="4466" y="128"/>
                  </a:lnTo>
                  <a:cubicBezTo>
                    <a:pt x="4497" y="318"/>
                    <a:pt x="4592" y="508"/>
                    <a:pt x="4656" y="698"/>
                  </a:cubicBezTo>
                  <a:cubicBezTo>
                    <a:pt x="4719" y="856"/>
                    <a:pt x="4561" y="951"/>
                    <a:pt x="4434" y="951"/>
                  </a:cubicBezTo>
                  <a:cubicBezTo>
                    <a:pt x="4282" y="1332"/>
                    <a:pt x="3877" y="1564"/>
                    <a:pt x="3489" y="1564"/>
                  </a:cubicBezTo>
                  <a:cubicBezTo>
                    <a:pt x="3232" y="1564"/>
                    <a:pt x="2983" y="1463"/>
                    <a:pt x="2819" y="1236"/>
                  </a:cubicBezTo>
                  <a:cubicBezTo>
                    <a:pt x="2724" y="1141"/>
                    <a:pt x="2819" y="1078"/>
                    <a:pt x="2882" y="1078"/>
                  </a:cubicBezTo>
                  <a:cubicBezTo>
                    <a:pt x="2661" y="761"/>
                    <a:pt x="2439" y="349"/>
                    <a:pt x="2249" y="1"/>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44" name="Google Shape;344;p25"/>
            <p:cNvSpPr/>
            <p:nvPr/>
          </p:nvSpPr>
          <p:spPr>
            <a:xfrm>
              <a:off x="7593897" y="664309"/>
              <a:ext cx="240662" cy="196736"/>
            </a:xfrm>
            <a:custGeom>
              <a:avLst/>
              <a:gdLst/>
              <a:ahLst/>
              <a:cxnLst/>
              <a:rect l="l" t="t" r="r" b="b"/>
              <a:pathLst>
                <a:path w="7380" h="6033" extrusionOk="0">
                  <a:moveTo>
                    <a:pt x="4323" y="674"/>
                  </a:moveTo>
                  <a:cubicBezTo>
                    <a:pt x="4675" y="674"/>
                    <a:pt x="5028" y="735"/>
                    <a:pt x="5353" y="870"/>
                  </a:cubicBezTo>
                  <a:cubicBezTo>
                    <a:pt x="5524" y="955"/>
                    <a:pt x="5412" y="1195"/>
                    <a:pt x="5272" y="1195"/>
                  </a:cubicBezTo>
                  <a:cubicBezTo>
                    <a:pt x="5257" y="1195"/>
                    <a:pt x="5242" y="1193"/>
                    <a:pt x="5226" y="1186"/>
                  </a:cubicBezTo>
                  <a:cubicBezTo>
                    <a:pt x="4819" y="1085"/>
                    <a:pt x="4440" y="1019"/>
                    <a:pt x="4058" y="1019"/>
                  </a:cubicBezTo>
                  <a:cubicBezTo>
                    <a:pt x="3727" y="1019"/>
                    <a:pt x="3394" y="1069"/>
                    <a:pt x="3041" y="1186"/>
                  </a:cubicBezTo>
                  <a:cubicBezTo>
                    <a:pt x="3027" y="1193"/>
                    <a:pt x="3014" y="1196"/>
                    <a:pt x="3001" y="1196"/>
                  </a:cubicBezTo>
                  <a:cubicBezTo>
                    <a:pt x="2902" y="1196"/>
                    <a:pt x="2865" y="993"/>
                    <a:pt x="2977" y="965"/>
                  </a:cubicBezTo>
                  <a:cubicBezTo>
                    <a:pt x="3377" y="783"/>
                    <a:pt x="3849" y="674"/>
                    <a:pt x="4323" y="674"/>
                  </a:cubicBezTo>
                  <a:close/>
                  <a:moveTo>
                    <a:pt x="4683" y="0"/>
                  </a:moveTo>
                  <a:cubicBezTo>
                    <a:pt x="4517" y="0"/>
                    <a:pt x="4349" y="15"/>
                    <a:pt x="4181" y="46"/>
                  </a:cubicBezTo>
                  <a:cubicBezTo>
                    <a:pt x="2819" y="300"/>
                    <a:pt x="1647" y="1313"/>
                    <a:pt x="1014" y="2580"/>
                  </a:cubicBezTo>
                  <a:cubicBezTo>
                    <a:pt x="1" y="4607"/>
                    <a:pt x="2217" y="6000"/>
                    <a:pt x="3991" y="6032"/>
                  </a:cubicBezTo>
                  <a:cubicBezTo>
                    <a:pt x="4026" y="6033"/>
                    <a:pt x="4061" y="6033"/>
                    <a:pt x="4097" y="6033"/>
                  </a:cubicBezTo>
                  <a:cubicBezTo>
                    <a:pt x="5321" y="6033"/>
                    <a:pt x="6422" y="5499"/>
                    <a:pt x="7284" y="4607"/>
                  </a:cubicBezTo>
                  <a:cubicBezTo>
                    <a:pt x="6809" y="4448"/>
                    <a:pt x="6334" y="4322"/>
                    <a:pt x="5859" y="4163"/>
                  </a:cubicBezTo>
                  <a:cubicBezTo>
                    <a:pt x="5701" y="4132"/>
                    <a:pt x="5638" y="3941"/>
                    <a:pt x="5701" y="3815"/>
                  </a:cubicBezTo>
                  <a:cubicBezTo>
                    <a:pt x="5701" y="3815"/>
                    <a:pt x="5638" y="3815"/>
                    <a:pt x="5606" y="3783"/>
                  </a:cubicBezTo>
                  <a:cubicBezTo>
                    <a:pt x="5194" y="3308"/>
                    <a:pt x="5543" y="2580"/>
                    <a:pt x="6049" y="2358"/>
                  </a:cubicBezTo>
                  <a:cubicBezTo>
                    <a:pt x="6049" y="2226"/>
                    <a:pt x="6137" y="2050"/>
                    <a:pt x="6277" y="2050"/>
                  </a:cubicBezTo>
                  <a:cubicBezTo>
                    <a:pt x="6304" y="2050"/>
                    <a:pt x="6334" y="2057"/>
                    <a:pt x="6366" y="2073"/>
                  </a:cubicBezTo>
                  <a:cubicBezTo>
                    <a:pt x="6714" y="2200"/>
                    <a:pt x="7031" y="2295"/>
                    <a:pt x="7379" y="2421"/>
                  </a:cubicBezTo>
                  <a:cubicBezTo>
                    <a:pt x="7295" y="1009"/>
                    <a:pt x="6052" y="0"/>
                    <a:pt x="4683"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45" name="Google Shape;345;p25"/>
            <p:cNvSpPr/>
            <p:nvPr/>
          </p:nvSpPr>
          <p:spPr>
            <a:xfrm>
              <a:off x="7687064" y="687918"/>
              <a:ext cx="85243" cy="17283"/>
            </a:xfrm>
            <a:custGeom>
              <a:avLst/>
              <a:gdLst/>
              <a:ahLst/>
              <a:cxnLst/>
              <a:rect l="l" t="t" r="r" b="b"/>
              <a:pathLst>
                <a:path w="2614" h="530" extrusionOk="0">
                  <a:moveTo>
                    <a:pt x="1422" y="1"/>
                  </a:moveTo>
                  <a:cubicBezTo>
                    <a:pt x="972" y="1"/>
                    <a:pt x="506" y="98"/>
                    <a:pt x="89" y="272"/>
                  </a:cubicBezTo>
                  <a:cubicBezTo>
                    <a:pt x="1" y="360"/>
                    <a:pt x="48" y="529"/>
                    <a:pt x="156" y="529"/>
                  </a:cubicBezTo>
                  <a:cubicBezTo>
                    <a:pt x="165" y="529"/>
                    <a:pt x="174" y="528"/>
                    <a:pt x="184" y="526"/>
                  </a:cubicBezTo>
                  <a:cubicBezTo>
                    <a:pt x="540" y="392"/>
                    <a:pt x="876" y="335"/>
                    <a:pt x="1210" y="335"/>
                  </a:cubicBezTo>
                  <a:cubicBezTo>
                    <a:pt x="1589" y="335"/>
                    <a:pt x="1965" y="408"/>
                    <a:pt x="2369" y="526"/>
                  </a:cubicBezTo>
                  <a:cubicBezTo>
                    <a:pt x="2377" y="527"/>
                    <a:pt x="2385" y="528"/>
                    <a:pt x="2393" y="528"/>
                  </a:cubicBezTo>
                  <a:cubicBezTo>
                    <a:pt x="2537" y="528"/>
                    <a:pt x="2614" y="269"/>
                    <a:pt x="2464" y="209"/>
                  </a:cubicBezTo>
                  <a:cubicBezTo>
                    <a:pt x="2150" y="66"/>
                    <a:pt x="1791" y="1"/>
                    <a:pt x="1422"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46" name="Google Shape;346;p25"/>
            <p:cNvSpPr/>
            <p:nvPr/>
          </p:nvSpPr>
          <p:spPr>
            <a:xfrm>
              <a:off x="8344710" y="1419263"/>
              <a:ext cx="86319" cy="34860"/>
            </a:xfrm>
            <a:custGeom>
              <a:avLst/>
              <a:gdLst/>
              <a:ahLst/>
              <a:cxnLst/>
              <a:rect l="l" t="t" r="r" b="b"/>
              <a:pathLst>
                <a:path w="2647" h="1069" extrusionOk="0">
                  <a:moveTo>
                    <a:pt x="2459" y="1"/>
                  </a:moveTo>
                  <a:cubicBezTo>
                    <a:pt x="2442" y="1"/>
                    <a:pt x="2424" y="5"/>
                    <a:pt x="2407" y="14"/>
                  </a:cubicBezTo>
                  <a:cubicBezTo>
                    <a:pt x="1710" y="489"/>
                    <a:pt x="1077" y="837"/>
                    <a:pt x="127" y="837"/>
                  </a:cubicBezTo>
                  <a:cubicBezTo>
                    <a:pt x="119" y="835"/>
                    <a:pt x="112" y="834"/>
                    <a:pt x="106" y="834"/>
                  </a:cubicBezTo>
                  <a:cubicBezTo>
                    <a:pt x="0" y="834"/>
                    <a:pt x="7" y="1059"/>
                    <a:pt x="127" y="1059"/>
                  </a:cubicBezTo>
                  <a:cubicBezTo>
                    <a:pt x="215" y="1065"/>
                    <a:pt x="306" y="1069"/>
                    <a:pt x="399" y="1069"/>
                  </a:cubicBezTo>
                  <a:cubicBezTo>
                    <a:pt x="1175" y="1069"/>
                    <a:pt x="2085" y="826"/>
                    <a:pt x="2565" y="204"/>
                  </a:cubicBezTo>
                  <a:cubicBezTo>
                    <a:pt x="2647" y="149"/>
                    <a:pt x="2565" y="1"/>
                    <a:pt x="2459"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47" name="Google Shape;347;p25"/>
            <p:cNvSpPr/>
            <p:nvPr/>
          </p:nvSpPr>
          <p:spPr>
            <a:xfrm>
              <a:off x="8365743" y="1408991"/>
              <a:ext cx="50643" cy="22468"/>
            </a:xfrm>
            <a:custGeom>
              <a:avLst/>
              <a:gdLst/>
              <a:ahLst/>
              <a:cxnLst/>
              <a:rect l="l" t="t" r="r" b="b"/>
              <a:pathLst>
                <a:path w="1553" h="689" extrusionOk="0">
                  <a:moveTo>
                    <a:pt x="1374" y="1"/>
                  </a:moveTo>
                  <a:cubicBezTo>
                    <a:pt x="1356" y="1"/>
                    <a:pt x="1338" y="4"/>
                    <a:pt x="1318" y="12"/>
                  </a:cubicBezTo>
                  <a:cubicBezTo>
                    <a:pt x="1128" y="43"/>
                    <a:pt x="1033" y="139"/>
                    <a:pt x="843" y="170"/>
                  </a:cubicBezTo>
                  <a:cubicBezTo>
                    <a:pt x="590" y="297"/>
                    <a:pt x="305" y="360"/>
                    <a:pt x="83" y="487"/>
                  </a:cubicBezTo>
                  <a:cubicBezTo>
                    <a:pt x="0" y="515"/>
                    <a:pt x="38" y="688"/>
                    <a:pt x="113" y="688"/>
                  </a:cubicBezTo>
                  <a:cubicBezTo>
                    <a:pt x="124" y="688"/>
                    <a:pt x="135" y="685"/>
                    <a:pt x="147" y="677"/>
                  </a:cubicBezTo>
                  <a:cubicBezTo>
                    <a:pt x="432" y="614"/>
                    <a:pt x="685" y="487"/>
                    <a:pt x="907" y="424"/>
                  </a:cubicBezTo>
                  <a:lnTo>
                    <a:pt x="1002" y="424"/>
                  </a:lnTo>
                  <a:cubicBezTo>
                    <a:pt x="1160" y="360"/>
                    <a:pt x="1255" y="297"/>
                    <a:pt x="1413" y="234"/>
                  </a:cubicBezTo>
                  <a:cubicBezTo>
                    <a:pt x="1552" y="178"/>
                    <a:pt x="1496" y="1"/>
                    <a:pt x="1374" y="1"/>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grpSp>
        <p:nvGrpSpPr>
          <p:cNvPr id="348" name="Google Shape;348;p25"/>
          <p:cNvGrpSpPr/>
          <p:nvPr/>
        </p:nvGrpSpPr>
        <p:grpSpPr>
          <a:xfrm rot="1222218">
            <a:off x="651318" y="4703914"/>
            <a:ext cx="1436245" cy="1483684"/>
            <a:chOff x="214638" y="3453144"/>
            <a:chExt cx="1077141" cy="1112718"/>
          </a:xfrm>
        </p:grpSpPr>
        <p:sp>
          <p:nvSpPr>
            <p:cNvPr id="349" name="Google Shape;349;p25"/>
            <p:cNvSpPr/>
            <p:nvPr/>
          </p:nvSpPr>
          <p:spPr>
            <a:xfrm>
              <a:off x="214638" y="3453144"/>
              <a:ext cx="1077141" cy="1112718"/>
            </a:xfrm>
            <a:custGeom>
              <a:avLst/>
              <a:gdLst/>
              <a:ahLst/>
              <a:cxnLst/>
              <a:rect l="l" t="t" r="r" b="b"/>
              <a:pathLst>
                <a:path w="33031" h="34122" extrusionOk="0">
                  <a:moveTo>
                    <a:pt x="3990" y="609"/>
                  </a:moveTo>
                  <a:cubicBezTo>
                    <a:pt x="4841" y="609"/>
                    <a:pt x="5683" y="818"/>
                    <a:pt x="6366" y="1311"/>
                  </a:cubicBezTo>
                  <a:cubicBezTo>
                    <a:pt x="7632" y="2230"/>
                    <a:pt x="7981" y="4098"/>
                    <a:pt x="6967" y="5270"/>
                  </a:cubicBezTo>
                  <a:cubicBezTo>
                    <a:pt x="6746" y="4953"/>
                    <a:pt x="6587" y="4636"/>
                    <a:pt x="6461" y="4320"/>
                  </a:cubicBezTo>
                  <a:cubicBezTo>
                    <a:pt x="6400" y="4229"/>
                    <a:pt x="6325" y="4189"/>
                    <a:pt x="6250" y="4189"/>
                  </a:cubicBezTo>
                  <a:cubicBezTo>
                    <a:pt x="6167" y="4189"/>
                    <a:pt x="6083" y="4237"/>
                    <a:pt x="6017" y="4320"/>
                  </a:cubicBezTo>
                  <a:cubicBezTo>
                    <a:pt x="5893" y="4276"/>
                    <a:pt x="5759" y="4254"/>
                    <a:pt x="5625" y="4254"/>
                  </a:cubicBezTo>
                  <a:cubicBezTo>
                    <a:pt x="5178" y="4254"/>
                    <a:pt x="4736" y="4498"/>
                    <a:pt x="4687" y="4985"/>
                  </a:cubicBezTo>
                  <a:cubicBezTo>
                    <a:pt x="4687" y="5080"/>
                    <a:pt x="4687" y="5080"/>
                    <a:pt x="4751" y="5111"/>
                  </a:cubicBezTo>
                  <a:cubicBezTo>
                    <a:pt x="4592" y="5143"/>
                    <a:pt x="4497" y="5301"/>
                    <a:pt x="4592" y="5460"/>
                  </a:cubicBezTo>
                  <a:lnTo>
                    <a:pt x="5289" y="6758"/>
                  </a:lnTo>
                  <a:cubicBezTo>
                    <a:pt x="4085" y="6758"/>
                    <a:pt x="2850" y="6378"/>
                    <a:pt x="1964" y="5428"/>
                  </a:cubicBezTo>
                  <a:cubicBezTo>
                    <a:pt x="792" y="4130"/>
                    <a:pt x="159" y="1596"/>
                    <a:pt x="2312" y="868"/>
                  </a:cubicBezTo>
                  <a:cubicBezTo>
                    <a:pt x="2845" y="703"/>
                    <a:pt x="3420" y="609"/>
                    <a:pt x="3990" y="609"/>
                  </a:cubicBezTo>
                  <a:close/>
                  <a:moveTo>
                    <a:pt x="5645" y="4628"/>
                  </a:moveTo>
                  <a:cubicBezTo>
                    <a:pt x="5866" y="4628"/>
                    <a:pt x="6077" y="4728"/>
                    <a:pt x="6176" y="4953"/>
                  </a:cubicBezTo>
                  <a:cubicBezTo>
                    <a:pt x="6207" y="4953"/>
                    <a:pt x="6207" y="4985"/>
                    <a:pt x="6207" y="4985"/>
                  </a:cubicBezTo>
                  <a:cubicBezTo>
                    <a:pt x="7347" y="7297"/>
                    <a:pt x="8741" y="9513"/>
                    <a:pt x="10451" y="11414"/>
                  </a:cubicBezTo>
                  <a:cubicBezTo>
                    <a:pt x="10356" y="11477"/>
                    <a:pt x="10324" y="11604"/>
                    <a:pt x="10324" y="11699"/>
                  </a:cubicBezTo>
                  <a:cubicBezTo>
                    <a:pt x="10008" y="11857"/>
                    <a:pt x="9691" y="12015"/>
                    <a:pt x="9406" y="12205"/>
                  </a:cubicBezTo>
                  <a:cubicBezTo>
                    <a:pt x="9374" y="12205"/>
                    <a:pt x="9374" y="12174"/>
                    <a:pt x="9374" y="12174"/>
                  </a:cubicBezTo>
                  <a:cubicBezTo>
                    <a:pt x="7854" y="9862"/>
                    <a:pt x="6397" y="7550"/>
                    <a:pt x="5004" y="5175"/>
                  </a:cubicBezTo>
                  <a:cubicBezTo>
                    <a:pt x="5004" y="5143"/>
                    <a:pt x="4972" y="5111"/>
                    <a:pt x="4941" y="5111"/>
                  </a:cubicBezTo>
                  <a:cubicBezTo>
                    <a:pt x="4941" y="5080"/>
                    <a:pt x="4972" y="5080"/>
                    <a:pt x="4972" y="5048"/>
                  </a:cubicBezTo>
                  <a:cubicBezTo>
                    <a:pt x="5078" y="4784"/>
                    <a:pt x="5369" y="4628"/>
                    <a:pt x="5645" y="4628"/>
                  </a:cubicBezTo>
                  <a:close/>
                  <a:moveTo>
                    <a:pt x="26557" y="15867"/>
                  </a:moveTo>
                  <a:cubicBezTo>
                    <a:pt x="26952" y="15867"/>
                    <a:pt x="27347" y="15871"/>
                    <a:pt x="27742" y="15879"/>
                  </a:cubicBezTo>
                  <a:lnTo>
                    <a:pt x="27806" y="15879"/>
                  </a:lnTo>
                  <a:cubicBezTo>
                    <a:pt x="28091" y="16227"/>
                    <a:pt x="28186" y="16702"/>
                    <a:pt x="27806" y="17019"/>
                  </a:cubicBezTo>
                  <a:cubicBezTo>
                    <a:pt x="26200" y="16984"/>
                    <a:pt x="24489" y="16882"/>
                    <a:pt x="22789" y="16882"/>
                  </a:cubicBezTo>
                  <a:cubicBezTo>
                    <a:pt x="21404" y="16882"/>
                    <a:pt x="20025" y="16950"/>
                    <a:pt x="18717" y="17177"/>
                  </a:cubicBezTo>
                  <a:cubicBezTo>
                    <a:pt x="18748" y="16766"/>
                    <a:pt x="18717" y="16354"/>
                    <a:pt x="18622" y="15910"/>
                  </a:cubicBezTo>
                  <a:lnTo>
                    <a:pt x="18622" y="15910"/>
                  </a:lnTo>
                  <a:cubicBezTo>
                    <a:pt x="19313" y="15940"/>
                    <a:pt x="20008" y="15950"/>
                    <a:pt x="20705" y="15950"/>
                  </a:cubicBezTo>
                  <a:cubicBezTo>
                    <a:pt x="22647" y="15950"/>
                    <a:pt x="24606" y="15867"/>
                    <a:pt x="26557" y="15867"/>
                  </a:cubicBezTo>
                  <a:close/>
                  <a:moveTo>
                    <a:pt x="29429" y="13024"/>
                  </a:moveTo>
                  <a:cubicBezTo>
                    <a:pt x="30952" y="13024"/>
                    <a:pt x="32506" y="14159"/>
                    <a:pt x="32524" y="16132"/>
                  </a:cubicBezTo>
                  <a:cubicBezTo>
                    <a:pt x="32524" y="17557"/>
                    <a:pt x="31606" y="18729"/>
                    <a:pt x="30276" y="19141"/>
                  </a:cubicBezTo>
                  <a:cubicBezTo>
                    <a:pt x="29983" y="19219"/>
                    <a:pt x="29675" y="19258"/>
                    <a:pt x="29369" y="19258"/>
                  </a:cubicBezTo>
                  <a:cubicBezTo>
                    <a:pt x="28183" y="19258"/>
                    <a:pt x="27012" y="18670"/>
                    <a:pt x="26760" y="17462"/>
                  </a:cubicBezTo>
                  <a:lnTo>
                    <a:pt x="27964" y="17462"/>
                  </a:lnTo>
                  <a:cubicBezTo>
                    <a:pt x="28122" y="17462"/>
                    <a:pt x="28217" y="17304"/>
                    <a:pt x="28186" y="17146"/>
                  </a:cubicBezTo>
                  <a:cubicBezTo>
                    <a:pt x="28629" y="16702"/>
                    <a:pt x="28692" y="15847"/>
                    <a:pt x="28091" y="15530"/>
                  </a:cubicBezTo>
                  <a:cubicBezTo>
                    <a:pt x="28059" y="15499"/>
                    <a:pt x="28027" y="15499"/>
                    <a:pt x="27964" y="15499"/>
                  </a:cubicBezTo>
                  <a:cubicBezTo>
                    <a:pt x="27932" y="15404"/>
                    <a:pt x="27869" y="15372"/>
                    <a:pt x="27774" y="15372"/>
                  </a:cubicBezTo>
                  <a:cubicBezTo>
                    <a:pt x="27394" y="15372"/>
                    <a:pt x="26982" y="15340"/>
                    <a:pt x="26602" y="15340"/>
                  </a:cubicBezTo>
                  <a:cubicBezTo>
                    <a:pt x="26634" y="15340"/>
                    <a:pt x="26665" y="15277"/>
                    <a:pt x="26665" y="15245"/>
                  </a:cubicBezTo>
                  <a:cubicBezTo>
                    <a:pt x="27068" y="13717"/>
                    <a:pt x="28239" y="13024"/>
                    <a:pt x="29429" y="13024"/>
                  </a:cubicBezTo>
                  <a:close/>
                  <a:moveTo>
                    <a:pt x="12664" y="11202"/>
                  </a:moveTo>
                  <a:cubicBezTo>
                    <a:pt x="15363" y="11202"/>
                    <a:pt x="18198" y="14498"/>
                    <a:pt x="18147" y="16987"/>
                  </a:cubicBezTo>
                  <a:cubicBezTo>
                    <a:pt x="18115" y="19774"/>
                    <a:pt x="15930" y="22403"/>
                    <a:pt x="13079" y="22498"/>
                  </a:cubicBezTo>
                  <a:cubicBezTo>
                    <a:pt x="13034" y="22499"/>
                    <a:pt x="12989" y="22499"/>
                    <a:pt x="12944" y="22499"/>
                  </a:cubicBezTo>
                  <a:cubicBezTo>
                    <a:pt x="10514" y="22499"/>
                    <a:pt x="7970" y="20837"/>
                    <a:pt x="7379" y="18381"/>
                  </a:cubicBezTo>
                  <a:cubicBezTo>
                    <a:pt x="6746" y="15720"/>
                    <a:pt x="8297" y="13124"/>
                    <a:pt x="10609" y="11889"/>
                  </a:cubicBezTo>
                  <a:cubicBezTo>
                    <a:pt x="10641" y="11889"/>
                    <a:pt x="10673" y="11889"/>
                    <a:pt x="10704" y="11825"/>
                  </a:cubicBezTo>
                  <a:cubicBezTo>
                    <a:pt x="10768" y="11794"/>
                    <a:pt x="10799" y="11794"/>
                    <a:pt x="10831" y="11762"/>
                  </a:cubicBezTo>
                  <a:lnTo>
                    <a:pt x="10863" y="11762"/>
                  </a:lnTo>
                  <a:lnTo>
                    <a:pt x="10926" y="11730"/>
                  </a:lnTo>
                  <a:cubicBezTo>
                    <a:pt x="11477" y="11363"/>
                    <a:pt x="12067" y="11202"/>
                    <a:pt x="12664" y="11202"/>
                  </a:cubicBezTo>
                  <a:close/>
                  <a:moveTo>
                    <a:pt x="9089" y="21738"/>
                  </a:moveTo>
                  <a:cubicBezTo>
                    <a:pt x="9533" y="22054"/>
                    <a:pt x="9976" y="22339"/>
                    <a:pt x="10483" y="22529"/>
                  </a:cubicBezTo>
                  <a:cubicBezTo>
                    <a:pt x="9121" y="24999"/>
                    <a:pt x="7854" y="27596"/>
                    <a:pt x="6841" y="30257"/>
                  </a:cubicBezTo>
                  <a:cubicBezTo>
                    <a:pt x="6825" y="30225"/>
                    <a:pt x="6801" y="30209"/>
                    <a:pt x="6777" y="30209"/>
                  </a:cubicBezTo>
                  <a:cubicBezTo>
                    <a:pt x="6754" y="30209"/>
                    <a:pt x="6730" y="30225"/>
                    <a:pt x="6714" y="30257"/>
                  </a:cubicBezTo>
                  <a:cubicBezTo>
                    <a:pt x="6620" y="30322"/>
                    <a:pt x="6510" y="30352"/>
                    <a:pt x="6397" y="30352"/>
                  </a:cubicBezTo>
                  <a:cubicBezTo>
                    <a:pt x="6128" y="30352"/>
                    <a:pt x="5844" y="30185"/>
                    <a:pt x="5732" y="29940"/>
                  </a:cubicBezTo>
                  <a:cubicBezTo>
                    <a:pt x="7062" y="27375"/>
                    <a:pt x="7949" y="24429"/>
                    <a:pt x="9089" y="21738"/>
                  </a:cubicBezTo>
                  <a:close/>
                  <a:moveTo>
                    <a:pt x="4832" y="28295"/>
                  </a:moveTo>
                  <a:cubicBezTo>
                    <a:pt x="5202" y="28295"/>
                    <a:pt x="5570" y="28331"/>
                    <a:pt x="5922" y="28388"/>
                  </a:cubicBezTo>
                  <a:cubicBezTo>
                    <a:pt x="5796" y="28831"/>
                    <a:pt x="5701" y="29211"/>
                    <a:pt x="5606" y="29623"/>
                  </a:cubicBezTo>
                  <a:cubicBezTo>
                    <a:pt x="5582" y="29588"/>
                    <a:pt x="5550" y="29575"/>
                    <a:pt x="5520" y="29575"/>
                  </a:cubicBezTo>
                  <a:cubicBezTo>
                    <a:pt x="5466" y="29575"/>
                    <a:pt x="5416" y="29615"/>
                    <a:pt x="5416" y="29655"/>
                  </a:cubicBezTo>
                  <a:cubicBezTo>
                    <a:pt x="5315" y="30232"/>
                    <a:pt x="5850" y="30669"/>
                    <a:pt x="6361" y="30669"/>
                  </a:cubicBezTo>
                  <a:cubicBezTo>
                    <a:pt x="6495" y="30669"/>
                    <a:pt x="6627" y="30639"/>
                    <a:pt x="6746" y="30573"/>
                  </a:cubicBezTo>
                  <a:cubicBezTo>
                    <a:pt x="6796" y="30640"/>
                    <a:pt x="6872" y="30680"/>
                    <a:pt x="6947" y="30680"/>
                  </a:cubicBezTo>
                  <a:cubicBezTo>
                    <a:pt x="7015" y="30680"/>
                    <a:pt x="7081" y="30648"/>
                    <a:pt x="7126" y="30573"/>
                  </a:cubicBezTo>
                  <a:cubicBezTo>
                    <a:pt x="7189" y="30383"/>
                    <a:pt x="7316" y="30225"/>
                    <a:pt x="7379" y="30003"/>
                  </a:cubicBezTo>
                  <a:lnTo>
                    <a:pt x="7379" y="30003"/>
                  </a:lnTo>
                  <a:cubicBezTo>
                    <a:pt x="8178" y="32155"/>
                    <a:pt x="6458" y="33617"/>
                    <a:pt x="4689" y="33617"/>
                  </a:cubicBezTo>
                  <a:cubicBezTo>
                    <a:pt x="3724" y="33617"/>
                    <a:pt x="2746" y="33183"/>
                    <a:pt x="2154" y="32188"/>
                  </a:cubicBezTo>
                  <a:cubicBezTo>
                    <a:pt x="1489" y="31017"/>
                    <a:pt x="1679" y="29465"/>
                    <a:pt x="2914" y="28736"/>
                  </a:cubicBezTo>
                  <a:cubicBezTo>
                    <a:pt x="3503" y="28411"/>
                    <a:pt x="4170" y="28295"/>
                    <a:pt x="4832" y="28295"/>
                  </a:cubicBezTo>
                  <a:close/>
                  <a:moveTo>
                    <a:pt x="3943" y="1"/>
                  </a:moveTo>
                  <a:cubicBezTo>
                    <a:pt x="3196" y="1"/>
                    <a:pt x="2451" y="149"/>
                    <a:pt x="1805" y="424"/>
                  </a:cubicBezTo>
                  <a:cubicBezTo>
                    <a:pt x="0" y="1216"/>
                    <a:pt x="32" y="3370"/>
                    <a:pt x="950" y="4858"/>
                  </a:cubicBezTo>
                  <a:cubicBezTo>
                    <a:pt x="1777" y="6209"/>
                    <a:pt x="3253" y="7104"/>
                    <a:pt x="4833" y="7104"/>
                  </a:cubicBezTo>
                  <a:cubicBezTo>
                    <a:pt x="5067" y="7104"/>
                    <a:pt x="5305" y="7084"/>
                    <a:pt x="5542" y="7043"/>
                  </a:cubicBezTo>
                  <a:cubicBezTo>
                    <a:pt x="6587" y="8912"/>
                    <a:pt x="7791" y="10685"/>
                    <a:pt x="9121" y="12300"/>
                  </a:cubicBezTo>
                  <a:cubicBezTo>
                    <a:pt x="9121" y="12364"/>
                    <a:pt x="9184" y="12364"/>
                    <a:pt x="9184" y="12364"/>
                  </a:cubicBezTo>
                  <a:cubicBezTo>
                    <a:pt x="7221" y="13852"/>
                    <a:pt x="6271" y="16512"/>
                    <a:pt x="7062" y="18919"/>
                  </a:cubicBezTo>
                  <a:cubicBezTo>
                    <a:pt x="7379" y="19869"/>
                    <a:pt x="7981" y="20692"/>
                    <a:pt x="8741" y="21389"/>
                  </a:cubicBezTo>
                  <a:lnTo>
                    <a:pt x="8709" y="21421"/>
                  </a:lnTo>
                  <a:cubicBezTo>
                    <a:pt x="7791" y="23511"/>
                    <a:pt x="6746" y="25728"/>
                    <a:pt x="6049" y="28008"/>
                  </a:cubicBezTo>
                  <a:cubicBezTo>
                    <a:pt x="5599" y="27854"/>
                    <a:pt x="5108" y="27773"/>
                    <a:pt x="4615" y="27773"/>
                  </a:cubicBezTo>
                  <a:cubicBezTo>
                    <a:pt x="3686" y="27773"/>
                    <a:pt x="2753" y="28063"/>
                    <a:pt x="2090" y="28705"/>
                  </a:cubicBezTo>
                  <a:cubicBezTo>
                    <a:pt x="982" y="29813"/>
                    <a:pt x="1109" y="31650"/>
                    <a:pt x="2059" y="32822"/>
                  </a:cubicBezTo>
                  <a:cubicBezTo>
                    <a:pt x="2773" y="33728"/>
                    <a:pt x="3763" y="34122"/>
                    <a:pt x="4738" y="34122"/>
                  </a:cubicBezTo>
                  <a:cubicBezTo>
                    <a:pt x="6828" y="34122"/>
                    <a:pt x="8846" y="32307"/>
                    <a:pt x="7917" y="29845"/>
                  </a:cubicBezTo>
                  <a:cubicBezTo>
                    <a:pt x="7868" y="29722"/>
                    <a:pt x="7762" y="29675"/>
                    <a:pt x="7673" y="29675"/>
                  </a:cubicBezTo>
                  <a:cubicBezTo>
                    <a:pt x="7647" y="29675"/>
                    <a:pt x="7622" y="29679"/>
                    <a:pt x="7601" y="29686"/>
                  </a:cubicBezTo>
                  <a:cubicBezTo>
                    <a:pt x="8772" y="27438"/>
                    <a:pt x="9849" y="24999"/>
                    <a:pt x="10768" y="22624"/>
                  </a:cubicBezTo>
                  <a:cubicBezTo>
                    <a:pt x="11463" y="22856"/>
                    <a:pt x="12206" y="22994"/>
                    <a:pt x="12946" y="22994"/>
                  </a:cubicBezTo>
                  <a:cubicBezTo>
                    <a:pt x="13419" y="22994"/>
                    <a:pt x="13890" y="22938"/>
                    <a:pt x="14346" y="22814"/>
                  </a:cubicBezTo>
                  <a:cubicBezTo>
                    <a:pt x="16785" y="22181"/>
                    <a:pt x="18558" y="19806"/>
                    <a:pt x="18717" y="17304"/>
                  </a:cubicBezTo>
                  <a:cubicBezTo>
                    <a:pt x="19977" y="17470"/>
                    <a:pt x="21280" y="17514"/>
                    <a:pt x="22596" y="17514"/>
                  </a:cubicBezTo>
                  <a:cubicBezTo>
                    <a:pt x="23792" y="17514"/>
                    <a:pt x="24999" y="17477"/>
                    <a:pt x="26190" y="17462"/>
                  </a:cubicBezTo>
                  <a:cubicBezTo>
                    <a:pt x="26488" y="18925"/>
                    <a:pt x="27922" y="19716"/>
                    <a:pt x="29361" y="19716"/>
                  </a:cubicBezTo>
                  <a:cubicBezTo>
                    <a:pt x="29604" y="19716"/>
                    <a:pt x="29848" y="19693"/>
                    <a:pt x="30086" y="19647"/>
                  </a:cubicBezTo>
                  <a:cubicBezTo>
                    <a:pt x="31828" y="19299"/>
                    <a:pt x="33031" y="17779"/>
                    <a:pt x="32968" y="15974"/>
                  </a:cubicBezTo>
                  <a:cubicBezTo>
                    <a:pt x="32873" y="14200"/>
                    <a:pt x="31606" y="12712"/>
                    <a:pt x="29864" y="12522"/>
                  </a:cubicBezTo>
                  <a:cubicBezTo>
                    <a:pt x="29699" y="12498"/>
                    <a:pt x="29535" y="12487"/>
                    <a:pt x="29374" y="12487"/>
                  </a:cubicBezTo>
                  <a:cubicBezTo>
                    <a:pt x="27807" y="12487"/>
                    <a:pt x="26486" y="13577"/>
                    <a:pt x="26285" y="15214"/>
                  </a:cubicBezTo>
                  <a:cubicBezTo>
                    <a:pt x="26285" y="15245"/>
                    <a:pt x="26317" y="15277"/>
                    <a:pt x="26349" y="15309"/>
                  </a:cubicBezTo>
                  <a:cubicBezTo>
                    <a:pt x="25506" y="15278"/>
                    <a:pt x="24657" y="15257"/>
                    <a:pt x="23807" y="15257"/>
                  </a:cubicBezTo>
                  <a:cubicBezTo>
                    <a:pt x="22039" y="15257"/>
                    <a:pt x="20270" y="15347"/>
                    <a:pt x="18558" y="15625"/>
                  </a:cubicBezTo>
                  <a:cubicBezTo>
                    <a:pt x="17969" y="13271"/>
                    <a:pt x="15146" y="10647"/>
                    <a:pt x="12547" y="10647"/>
                  </a:cubicBezTo>
                  <a:cubicBezTo>
                    <a:pt x="11930" y="10647"/>
                    <a:pt x="11326" y="10795"/>
                    <a:pt x="10768" y="11128"/>
                  </a:cubicBezTo>
                  <a:cubicBezTo>
                    <a:pt x="9438" y="9387"/>
                    <a:pt x="8234" y="7613"/>
                    <a:pt x="7189" y="5713"/>
                  </a:cubicBezTo>
                  <a:cubicBezTo>
                    <a:pt x="8392" y="4510"/>
                    <a:pt x="8329" y="2546"/>
                    <a:pt x="7221" y="1311"/>
                  </a:cubicBezTo>
                  <a:cubicBezTo>
                    <a:pt x="6413" y="404"/>
                    <a:pt x="5175" y="1"/>
                    <a:pt x="3943"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50" name="Google Shape;350;p25"/>
            <p:cNvSpPr/>
            <p:nvPr/>
          </p:nvSpPr>
          <p:spPr>
            <a:xfrm>
              <a:off x="1077988" y="3878019"/>
              <a:ext cx="196247" cy="203160"/>
            </a:xfrm>
            <a:custGeom>
              <a:avLst/>
              <a:gdLst/>
              <a:ahLst/>
              <a:cxnLst/>
              <a:rect l="l" t="t" r="r" b="b"/>
              <a:pathLst>
                <a:path w="6018" h="6230" extrusionOk="0">
                  <a:moveTo>
                    <a:pt x="4568" y="3166"/>
                  </a:moveTo>
                  <a:cubicBezTo>
                    <a:pt x="4658" y="3166"/>
                    <a:pt x="4751" y="3222"/>
                    <a:pt x="4751" y="3325"/>
                  </a:cubicBezTo>
                  <a:cubicBezTo>
                    <a:pt x="4719" y="3958"/>
                    <a:pt x="4117" y="4528"/>
                    <a:pt x="3484" y="4623"/>
                  </a:cubicBezTo>
                  <a:cubicBezTo>
                    <a:pt x="3326" y="4623"/>
                    <a:pt x="3294" y="4370"/>
                    <a:pt x="3452" y="4307"/>
                  </a:cubicBezTo>
                  <a:cubicBezTo>
                    <a:pt x="3959" y="4212"/>
                    <a:pt x="4276" y="3800"/>
                    <a:pt x="4402" y="3293"/>
                  </a:cubicBezTo>
                  <a:cubicBezTo>
                    <a:pt x="4417" y="3206"/>
                    <a:pt x="4491" y="3166"/>
                    <a:pt x="4568" y="3166"/>
                  </a:cubicBezTo>
                  <a:close/>
                  <a:moveTo>
                    <a:pt x="4706" y="4061"/>
                  </a:moveTo>
                  <a:cubicBezTo>
                    <a:pt x="4808" y="4061"/>
                    <a:pt x="4931" y="4168"/>
                    <a:pt x="4909" y="4275"/>
                  </a:cubicBezTo>
                  <a:cubicBezTo>
                    <a:pt x="4756" y="5042"/>
                    <a:pt x="3889" y="5512"/>
                    <a:pt x="3144" y="5512"/>
                  </a:cubicBezTo>
                  <a:cubicBezTo>
                    <a:pt x="3120" y="5512"/>
                    <a:pt x="3096" y="5511"/>
                    <a:pt x="3072" y="5510"/>
                  </a:cubicBezTo>
                  <a:cubicBezTo>
                    <a:pt x="2882" y="5510"/>
                    <a:pt x="2882" y="5225"/>
                    <a:pt x="3072" y="5225"/>
                  </a:cubicBezTo>
                  <a:cubicBezTo>
                    <a:pt x="3095" y="5226"/>
                    <a:pt x="3118" y="5226"/>
                    <a:pt x="3141" y="5226"/>
                  </a:cubicBezTo>
                  <a:cubicBezTo>
                    <a:pt x="3833" y="5226"/>
                    <a:pt x="4316" y="4762"/>
                    <a:pt x="4592" y="4148"/>
                  </a:cubicBezTo>
                  <a:cubicBezTo>
                    <a:pt x="4613" y="4086"/>
                    <a:pt x="4657" y="4061"/>
                    <a:pt x="4706" y="4061"/>
                  </a:cubicBezTo>
                  <a:close/>
                  <a:moveTo>
                    <a:pt x="2917" y="1"/>
                  </a:moveTo>
                  <a:cubicBezTo>
                    <a:pt x="1710" y="1"/>
                    <a:pt x="510" y="701"/>
                    <a:pt x="64" y="2248"/>
                  </a:cubicBezTo>
                  <a:cubicBezTo>
                    <a:pt x="64" y="2280"/>
                    <a:pt x="32" y="2343"/>
                    <a:pt x="0" y="2343"/>
                  </a:cubicBezTo>
                  <a:cubicBezTo>
                    <a:pt x="380" y="2343"/>
                    <a:pt x="792" y="2375"/>
                    <a:pt x="1172" y="2375"/>
                  </a:cubicBezTo>
                  <a:cubicBezTo>
                    <a:pt x="1299" y="2375"/>
                    <a:pt x="1362" y="2406"/>
                    <a:pt x="1394" y="2501"/>
                  </a:cubicBezTo>
                  <a:cubicBezTo>
                    <a:pt x="1426" y="2501"/>
                    <a:pt x="1457" y="2501"/>
                    <a:pt x="1521" y="2533"/>
                  </a:cubicBezTo>
                  <a:cubicBezTo>
                    <a:pt x="2091" y="2850"/>
                    <a:pt x="2027" y="3768"/>
                    <a:pt x="1584" y="4148"/>
                  </a:cubicBezTo>
                  <a:cubicBezTo>
                    <a:pt x="1647" y="4275"/>
                    <a:pt x="1584" y="4465"/>
                    <a:pt x="1394" y="4465"/>
                  </a:cubicBezTo>
                  <a:lnTo>
                    <a:pt x="159" y="4465"/>
                  </a:lnTo>
                  <a:cubicBezTo>
                    <a:pt x="511" y="5647"/>
                    <a:pt x="1681" y="6229"/>
                    <a:pt x="2861" y="6229"/>
                  </a:cubicBezTo>
                  <a:cubicBezTo>
                    <a:pt x="3168" y="6229"/>
                    <a:pt x="3475" y="6190"/>
                    <a:pt x="3769" y="6112"/>
                  </a:cubicBezTo>
                  <a:cubicBezTo>
                    <a:pt x="5131" y="5700"/>
                    <a:pt x="6018" y="4465"/>
                    <a:pt x="6018" y="3103"/>
                  </a:cubicBezTo>
                  <a:cubicBezTo>
                    <a:pt x="6000" y="1135"/>
                    <a:pt x="4453" y="1"/>
                    <a:pt x="2917"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51" name="Google Shape;351;p25"/>
            <p:cNvSpPr/>
            <p:nvPr/>
          </p:nvSpPr>
          <p:spPr>
            <a:xfrm>
              <a:off x="1171970" y="4010448"/>
              <a:ext cx="66818" cy="47317"/>
            </a:xfrm>
            <a:custGeom>
              <a:avLst/>
              <a:gdLst/>
              <a:ahLst/>
              <a:cxnLst/>
              <a:rect l="l" t="t" r="r" b="b"/>
              <a:pathLst>
                <a:path w="2049" h="1451" extrusionOk="0">
                  <a:moveTo>
                    <a:pt x="1824" y="0"/>
                  </a:moveTo>
                  <a:cubicBezTo>
                    <a:pt x="1775" y="0"/>
                    <a:pt x="1731" y="25"/>
                    <a:pt x="1710" y="87"/>
                  </a:cubicBezTo>
                  <a:cubicBezTo>
                    <a:pt x="1425" y="721"/>
                    <a:pt x="950" y="1164"/>
                    <a:pt x="222" y="1164"/>
                  </a:cubicBezTo>
                  <a:cubicBezTo>
                    <a:pt x="0" y="1164"/>
                    <a:pt x="0" y="1449"/>
                    <a:pt x="222" y="1449"/>
                  </a:cubicBezTo>
                  <a:cubicBezTo>
                    <a:pt x="245" y="1450"/>
                    <a:pt x="268" y="1451"/>
                    <a:pt x="291" y="1451"/>
                  </a:cubicBezTo>
                  <a:cubicBezTo>
                    <a:pt x="1007" y="1451"/>
                    <a:pt x="1874" y="981"/>
                    <a:pt x="2027" y="214"/>
                  </a:cubicBezTo>
                  <a:cubicBezTo>
                    <a:pt x="2049" y="107"/>
                    <a:pt x="1926" y="0"/>
                    <a:pt x="1824"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52" name="Google Shape;352;p25"/>
            <p:cNvSpPr/>
            <p:nvPr/>
          </p:nvSpPr>
          <p:spPr>
            <a:xfrm>
              <a:off x="1183318" y="3979762"/>
              <a:ext cx="49600" cy="46958"/>
            </a:xfrm>
            <a:custGeom>
              <a:avLst/>
              <a:gdLst/>
              <a:ahLst/>
              <a:cxnLst/>
              <a:rect l="l" t="t" r="r" b="b"/>
              <a:pathLst>
                <a:path w="1521" h="1440" extrusionOk="0">
                  <a:moveTo>
                    <a:pt x="1330" y="1"/>
                  </a:moveTo>
                  <a:cubicBezTo>
                    <a:pt x="1257" y="1"/>
                    <a:pt x="1187" y="43"/>
                    <a:pt x="1172" y="142"/>
                  </a:cubicBezTo>
                  <a:cubicBezTo>
                    <a:pt x="1077" y="680"/>
                    <a:pt x="761" y="1092"/>
                    <a:pt x="159" y="1123"/>
                  </a:cubicBezTo>
                  <a:cubicBezTo>
                    <a:pt x="1" y="1155"/>
                    <a:pt x="64" y="1440"/>
                    <a:pt x="222" y="1440"/>
                  </a:cubicBezTo>
                  <a:cubicBezTo>
                    <a:pt x="887" y="1408"/>
                    <a:pt x="1489" y="838"/>
                    <a:pt x="1521" y="173"/>
                  </a:cubicBezTo>
                  <a:cubicBezTo>
                    <a:pt x="1521" y="67"/>
                    <a:pt x="1423" y="1"/>
                    <a:pt x="1330"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53" name="Google Shape;353;p25"/>
            <p:cNvSpPr/>
            <p:nvPr/>
          </p:nvSpPr>
          <p:spPr>
            <a:xfrm>
              <a:off x="821869" y="3969197"/>
              <a:ext cx="311915" cy="43078"/>
            </a:xfrm>
            <a:custGeom>
              <a:avLst/>
              <a:gdLst/>
              <a:ahLst/>
              <a:cxnLst/>
              <a:rect l="l" t="t" r="r" b="b"/>
              <a:pathLst>
                <a:path w="9565" h="1321" extrusionOk="0">
                  <a:moveTo>
                    <a:pt x="7627" y="0"/>
                  </a:moveTo>
                  <a:cubicBezTo>
                    <a:pt x="5725" y="0"/>
                    <a:pt x="3797" y="90"/>
                    <a:pt x="1890" y="90"/>
                  </a:cubicBezTo>
                  <a:cubicBezTo>
                    <a:pt x="1257" y="90"/>
                    <a:pt x="627" y="80"/>
                    <a:pt x="1" y="54"/>
                  </a:cubicBezTo>
                  <a:lnTo>
                    <a:pt x="1" y="54"/>
                  </a:lnTo>
                  <a:cubicBezTo>
                    <a:pt x="96" y="497"/>
                    <a:pt x="127" y="877"/>
                    <a:pt x="96" y="1321"/>
                  </a:cubicBezTo>
                  <a:cubicBezTo>
                    <a:pt x="1390" y="1093"/>
                    <a:pt x="2760" y="1025"/>
                    <a:pt x="4145" y="1025"/>
                  </a:cubicBezTo>
                  <a:cubicBezTo>
                    <a:pt x="5843" y="1025"/>
                    <a:pt x="7562" y="1127"/>
                    <a:pt x="9185" y="1162"/>
                  </a:cubicBezTo>
                  <a:cubicBezTo>
                    <a:pt x="9565" y="846"/>
                    <a:pt x="9470" y="371"/>
                    <a:pt x="9185" y="22"/>
                  </a:cubicBezTo>
                  <a:cubicBezTo>
                    <a:pt x="9163" y="22"/>
                    <a:pt x="9156" y="36"/>
                    <a:pt x="9145" y="36"/>
                  </a:cubicBezTo>
                  <a:cubicBezTo>
                    <a:pt x="9139" y="36"/>
                    <a:pt x="9132" y="33"/>
                    <a:pt x="9121" y="22"/>
                  </a:cubicBezTo>
                  <a:cubicBezTo>
                    <a:pt x="8626" y="7"/>
                    <a:pt x="8127" y="0"/>
                    <a:pt x="7627"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54" name="Google Shape;354;p25"/>
            <p:cNvSpPr/>
            <p:nvPr/>
          </p:nvSpPr>
          <p:spPr>
            <a:xfrm>
              <a:off x="436679" y="3819452"/>
              <a:ext cx="372276" cy="368526"/>
            </a:xfrm>
            <a:custGeom>
              <a:avLst/>
              <a:gdLst/>
              <a:ahLst/>
              <a:cxnLst/>
              <a:rect l="l" t="t" r="r" b="b"/>
              <a:pathLst>
                <a:path w="11416" h="11301" extrusionOk="0">
                  <a:moveTo>
                    <a:pt x="6365" y="561"/>
                  </a:moveTo>
                  <a:cubicBezTo>
                    <a:pt x="7316" y="687"/>
                    <a:pt x="8266" y="1067"/>
                    <a:pt x="8931" y="1764"/>
                  </a:cubicBezTo>
                  <a:cubicBezTo>
                    <a:pt x="9051" y="1884"/>
                    <a:pt x="8953" y="2040"/>
                    <a:pt x="8829" y="2040"/>
                  </a:cubicBezTo>
                  <a:cubicBezTo>
                    <a:pt x="8790" y="2040"/>
                    <a:pt x="8747" y="2024"/>
                    <a:pt x="8709" y="1986"/>
                  </a:cubicBezTo>
                  <a:cubicBezTo>
                    <a:pt x="7981" y="1352"/>
                    <a:pt x="7284" y="972"/>
                    <a:pt x="6334" y="751"/>
                  </a:cubicBezTo>
                  <a:cubicBezTo>
                    <a:pt x="6239" y="719"/>
                    <a:pt x="6239" y="561"/>
                    <a:pt x="6365" y="561"/>
                  </a:cubicBezTo>
                  <a:close/>
                  <a:moveTo>
                    <a:pt x="5935" y="1209"/>
                  </a:moveTo>
                  <a:cubicBezTo>
                    <a:pt x="6771" y="1209"/>
                    <a:pt x="7579" y="1528"/>
                    <a:pt x="8139" y="2144"/>
                  </a:cubicBezTo>
                  <a:cubicBezTo>
                    <a:pt x="8237" y="2267"/>
                    <a:pt x="8106" y="2447"/>
                    <a:pt x="7998" y="2447"/>
                  </a:cubicBezTo>
                  <a:cubicBezTo>
                    <a:pt x="7967" y="2447"/>
                    <a:pt x="7938" y="2433"/>
                    <a:pt x="7917" y="2397"/>
                  </a:cubicBezTo>
                  <a:cubicBezTo>
                    <a:pt x="7339" y="1758"/>
                    <a:pt x="6614" y="1382"/>
                    <a:pt x="5743" y="1382"/>
                  </a:cubicBezTo>
                  <a:cubicBezTo>
                    <a:pt x="5708" y="1382"/>
                    <a:pt x="5673" y="1383"/>
                    <a:pt x="5637" y="1384"/>
                  </a:cubicBezTo>
                  <a:cubicBezTo>
                    <a:pt x="5625" y="1392"/>
                    <a:pt x="5614" y="1395"/>
                    <a:pt x="5603" y="1395"/>
                  </a:cubicBezTo>
                  <a:cubicBezTo>
                    <a:pt x="5529" y="1395"/>
                    <a:pt x="5495" y="1226"/>
                    <a:pt x="5605" y="1226"/>
                  </a:cubicBezTo>
                  <a:cubicBezTo>
                    <a:pt x="5716" y="1215"/>
                    <a:pt x="5826" y="1209"/>
                    <a:pt x="5935" y="1209"/>
                  </a:cubicBezTo>
                  <a:close/>
                  <a:moveTo>
                    <a:pt x="5858" y="0"/>
                  </a:moveTo>
                  <a:cubicBezTo>
                    <a:pt x="5259" y="0"/>
                    <a:pt x="4668" y="162"/>
                    <a:pt x="4117" y="529"/>
                  </a:cubicBezTo>
                  <a:cubicBezTo>
                    <a:pt x="4117" y="529"/>
                    <a:pt x="4054" y="529"/>
                    <a:pt x="4117" y="561"/>
                  </a:cubicBezTo>
                  <a:lnTo>
                    <a:pt x="4085" y="561"/>
                  </a:lnTo>
                  <a:cubicBezTo>
                    <a:pt x="4022" y="592"/>
                    <a:pt x="3990" y="592"/>
                    <a:pt x="3959" y="656"/>
                  </a:cubicBezTo>
                  <a:cubicBezTo>
                    <a:pt x="3895" y="687"/>
                    <a:pt x="3864" y="687"/>
                    <a:pt x="3832" y="687"/>
                  </a:cubicBezTo>
                  <a:cubicBezTo>
                    <a:pt x="1552" y="1922"/>
                    <a:pt x="0" y="4582"/>
                    <a:pt x="633" y="7179"/>
                  </a:cubicBezTo>
                  <a:cubicBezTo>
                    <a:pt x="1219" y="9645"/>
                    <a:pt x="3663" y="11300"/>
                    <a:pt x="6129" y="11300"/>
                  </a:cubicBezTo>
                  <a:cubicBezTo>
                    <a:pt x="6197" y="11300"/>
                    <a:pt x="6265" y="11299"/>
                    <a:pt x="6334" y="11296"/>
                  </a:cubicBezTo>
                  <a:cubicBezTo>
                    <a:pt x="9152" y="11170"/>
                    <a:pt x="11306" y="8541"/>
                    <a:pt x="11338" y="5786"/>
                  </a:cubicBezTo>
                  <a:cubicBezTo>
                    <a:pt x="11415" y="3297"/>
                    <a:pt x="8563" y="0"/>
                    <a:pt x="5858"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55" name="Google Shape;355;p25"/>
            <p:cNvSpPr/>
            <p:nvPr/>
          </p:nvSpPr>
          <p:spPr>
            <a:xfrm>
              <a:off x="640101" y="3837713"/>
              <a:ext cx="91732" cy="48295"/>
            </a:xfrm>
            <a:custGeom>
              <a:avLst/>
              <a:gdLst/>
              <a:ahLst/>
              <a:cxnLst/>
              <a:rect l="l" t="t" r="r" b="b"/>
              <a:pathLst>
                <a:path w="2813" h="1481" extrusionOk="0">
                  <a:moveTo>
                    <a:pt x="159" y="1"/>
                  </a:moveTo>
                  <a:cubicBezTo>
                    <a:pt x="32" y="1"/>
                    <a:pt x="1" y="159"/>
                    <a:pt x="127" y="222"/>
                  </a:cubicBezTo>
                  <a:cubicBezTo>
                    <a:pt x="1046" y="412"/>
                    <a:pt x="1774" y="792"/>
                    <a:pt x="2471" y="1426"/>
                  </a:cubicBezTo>
                  <a:cubicBezTo>
                    <a:pt x="2509" y="1464"/>
                    <a:pt x="2552" y="1480"/>
                    <a:pt x="2591" y="1480"/>
                  </a:cubicBezTo>
                  <a:cubicBezTo>
                    <a:pt x="2715" y="1480"/>
                    <a:pt x="2813" y="1324"/>
                    <a:pt x="2693" y="1204"/>
                  </a:cubicBezTo>
                  <a:cubicBezTo>
                    <a:pt x="1996" y="539"/>
                    <a:pt x="1078" y="127"/>
                    <a:pt x="159"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56" name="Google Shape;356;p25"/>
            <p:cNvSpPr/>
            <p:nvPr/>
          </p:nvSpPr>
          <p:spPr>
            <a:xfrm>
              <a:off x="615317" y="3860149"/>
              <a:ext cx="90004" cy="39132"/>
            </a:xfrm>
            <a:custGeom>
              <a:avLst/>
              <a:gdLst/>
              <a:ahLst/>
              <a:cxnLst/>
              <a:rect l="l" t="t" r="r" b="b"/>
              <a:pathLst>
                <a:path w="2760" h="1200" extrusionOk="0">
                  <a:moveTo>
                    <a:pt x="591" y="1"/>
                  </a:moveTo>
                  <a:cubicBezTo>
                    <a:pt x="428" y="1"/>
                    <a:pt x="262" y="14"/>
                    <a:pt x="96" y="41"/>
                  </a:cubicBezTo>
                  <a:cubicBezTo>
                    <a:pt x="1" y="41"/>
                    <a:pt x="1" y="199"/>
                    <a:pt x="127" y="199"/>
                  </a:cubicBezTo>
                  <a:cubicBezTo>
                    <a:pt x="221" y="190"/>
                    <a:pt x="314" y="185"/>
                    <a:pt x="405" y="185"/>
                  </a:cubicBezTo>
                  <a:cubicBezTo>
                    <a:pt x="1205" y="185"/>
                    <a:pt x="1899" y="552"/>
                    <a:pt x="2439" y="1149"/>
                  </a:cubicBezTo>
                  <a:cubicBezTo>
                    <a:pt x="2475" y="1185"/>
                    <a:pt x="2511" y="1199"/>
                    <a:pt x="2546" y="1199"/>
                  </a:cubicBezTo>
                  <a:cubicBezTo>
                    <a:pt x="2667" y="1199"/>
                    <a:pt x="2759" y="1019"/>
                    <a:pt x="2661" y="896"/>
                  </a:cubicBezTo>
                  <a:cubicBezTo>
                    <a:pt x="2135" y="317"/>
                    <a:pt x="1391" y="1"/>
                    <a:pt x="591" y="1"/>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57" name="Google Shape;357;p25"/>
            <p:cNvSpPr/>
            <p:nvPr/>
          </p:nvSpPr>
          <p:spPr>
            <a:xfrm>
              <a:off x="376775" y="3605074"/>
              <a:ext cx="179714" cy="247119"/>
            </a:xfrm>
            <a:custGeom>
              <a:avLst/>
              <a:gdLst/>
              <a:ahLst/>
              <a:cxnLst/>
              <a:rect l="l" t="t" r="r" b="b"/>
              <a:pathLst>
                <a:path w="5511" h="7578" extrusionOk="0">
                  <a:moveTo>
                    <a:pt x="681" y="0"/>
                  </a:moveTo>
                  <a:cubicBezTo>
                    <a:pt x="403" y="0"/>
                    <a:pt x="120" y="157"/>
                    <a:pt x="32" y="421"/>
                  </a:cubicBezTo>
                  <a:cubicBezTo>
                    <a:pt x="32" y="452"/>
                    <a:pt x="32" y="484"/>
                    <a:pt x="0" y="484"/>
                  </a:cubicBezTo>
                  <a:lnTo>
                    <a:pt x="95" y="579"/>
                  </a:lnTo>
                  <a:cubicBezTo>
                    <a:pt x="1457" y="2954"/>
                    <a:pt x="2945" y="5234"/>
                    <a:pt x="4434" y="7546"/>
                  </a:cubicBezTo>
                  <a:cubicBezTo>
                    <a:pt x="4466" y="7546"/>
                    <a:pt x="4466" y="7578"/>
                    <a:pt x="4466" y="7578"/>
                  </a:cubicBezTo>
                  <a:cubicBezTo>
                    <a:pt x="4751" y="7388"/>
                    <a:pt x="5067" y="7230"/>
                    <a:pt x="5384" y="7071"/>
                  </a:cubicBezTo>
                  <a:cubicBezTo>
                    <a:pt x="5352" y="6945"/>
                    <a:pt x="5384" y="6818"/>
                    <a:pt x="5511" y="6755"/>
                  </a:cubicBezTo>
                  <a:cubicBezTo>
                    <a:pt x="3769" y="4791"/>
                    <a:pt x="2375" y="2638"/>
                    <a:pt x="1267" y="389"/>
                  </a:cubicBezTo>
                  <a:cubicBezTo>
                    <a:pt x="1235" y="389"/>
                    <a:pt x="1235" y="326"/>
                    <a:pt x="1235" y="326"/>
                  </a:cubicBezTo>
                  <a:cubicBezTo>
                    <a:pt x="1123" y="101"/>
                    <a:pt x="904" y="0"/>
                    <a:pt x="681" y="0"/>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58" name="Google Shape;358;p25"/>
            <p:cNvSpPr/>
            <p:nvPr/>
          </p:nvSpPr>
          <p:spPr>
            <a:xfrm>
              <a:off x="401559" y="4160944"/>
              <a:ext cx="154930" cy="279533"/>
            </a:xfrm>
            <a:custGeom>
              <a:avLst/>
              <a:gdLst/>
              <a:ahLst/>
              <a:cxnLst/>
              <a:rect l="l" t="t" r="r" b="b"/>
              <a:pathLst>
                <a:path w="4751" h="8572" extrusionOk="0">
                  <a:moveTo>
                    <a:pt x="3357" y="1"/>
                  </a:moveTo>
                  <a:cubicBezTo>
                    <a:pt x="2217" y="2693"/>
                    <a:pt x="1330" y="5606"/>
                    <a:pt x="0" y="8140"/>
                  </a:cubicBezTo>
                  <a:cubicBezTo>
                    <a:pt x="109" y="8401"/>
                    <a:pt x="367" y="8572"/>
                    <a:pt x="630" y="8572"/>
                  </a:cubicBezTo>
                  <a:cubicBezTo>
                    <a:pt x="751" y="8572"/>
                    <a:pt x="873" y="8536"/>
                    <a:pt x="982" y="8456"/>
                  </a:cubicBezTo>
                  <a:lnTo>
                    <a:pt x="1109" y="8456"/>
                  </a:lnTo>
                  <a:cubicBezTo>
                    <a:pt x="2122" y="5860"/>
                    <a:pt x="3389" y="3231"/>
                    <a:pt x="4751" y="793"/>
                  </a:cubicBezTo>
                  <a:cubicBezTo>
                    <a:pt x="4244" y="603"/>
                    <a:pt x="3801" y="318"/>
                    <a:pt x="3357" y="1"/>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59" name="Google Shape;359;p25"/>
            <p:cNvSpPr/>
            <p:nvPr/>
          </p:nvSpPr>
          <p:spPr>
            <a:xfrm>
              <a:off x="262118" y="4376267"/>
              <a:ext cx="219302" cy="172898"/>
            </a:xfrm>
            <a:custGeom>
              <a:avLst/>
              <a:gdLst/>
              <a:ahLst/>
              <a:cxnLst/>
              <a:rect l="l" t="t" r="r" b="b"/>
              <a:pathLst>
                <a:path w="6725" h="5302" extrusionOk="0">
                  <a:moveTo>
                    <a:pt x="2217" y="3369"/>
                  </a:moveTo>
                  <a:cubicBezTo>
                    <a:pt x="2227" y="3369"/>
                    <a:pt x="2238" y="3371"/>
                    <a:pt x="2249" y="3374"/>
                  </a:cubicBezTo>
                  <a:cubicBezTo>
                    <a:pt x="2503" y="3437"/>
                    <a:pt x="2756" y="3564"/>
                    <a:pt x="3009" y="3659"/>
                  </a:cubicBezTo>
                  <a:cubicBezTo>
                    <a:pt x="3168" y="3690"/>
                    <a:pt x="3295" y="3754"/>
                    <a:pt x="3453" y="3817"/>
                  </a:cubicBezTo>
                  <a:cubicBezTo>
                    <a:pt x="3589" y="3871"/>
                    <a:pt x="3538" y="4090"/>
                    <a:pt x="3420" y="4090"/>
                  </a:cubicBezTo>
                  <a:cubicBezTo>
                    <a:pt x="3401" y="4090"/>
                    <a:pt x="3380" y="4084"/>
                    <a:pt x="3358" y="4070"/>
                  </a:cubicBezTo>
                  <a:cubicBezTo>
                    <a:pt x="3231" y="4007"/>
                    <a:pt x="3073" y="3975"/>
                    <a:pt x="2914" y="3912"/>
                  </a:cubicBezTo>
                  <a:lnTo>
                    <a:pt x="2883" y="3880"/>
                  </a:lnTo>
                  <a:cubicBezTo>
                    <a:pt x="2661" y="3817"/>
                    <a:pt x="2408" y="3690"/>
                    <a:pt x="2186" y="3564"/>
                  </a:cubicBezTo>
                  <a:cubicBezTo>
                    <a:pt x="2071" y="3506"/>
                    <a:pt x="2113" y="3369"/>
                    <a:pt x="2217" y="3369"/>
                  </a:cubicBezTo>
                  <a:close/>
                  <a:moveTo>
                    <a:pt x="1313" y="3327"/>
                  </a:moveTo>
                  <a:cubicBezTo>
                    <a:pt x="1341" y="3327"/>
                    <a:pt x="1370" y="3341"/>
                    <a:pt x="1394" y="3374"/>
                  </a:cubicBezTo>
                  <a:cubicBezTo>
                    <a:pt x="2028" y="4039"/>
                    <a:pt x="2724" y="4229"/>
                    <a:pt x="3611" y="4387"/>
                  </a:cubicBezTo>
                  <a:cubicBezTo>
                    <a:pt x="3770" y="4450"/>
                    <a:pt x="3675" y="4672"/>
                    <a:pt x="3548" y="4672"/>
                  </a:cubicBezTo>
                  <a:cubicBezTo>
                    <a:pt x="3485" y="4679"/>
                    <a:pt x="3423" y="4682"/>
                    <a:pt x="3360" y="4682"/>
                  </a:cubicBezTo>
                  <a:cubicBezTo>
                    <a:pt x="2538" y="4682"/>
                    <a:pt x="1736" y="4121"/>
                    <a:pt x="1236" y="3532"/>
                  </a:cubicBezTo>
                  <a:cubicBezTo>
                    <a:pt x="1166" y="3438"/>
                    <a:pt x="1234" y="3327"/>
                    <a:pt x="1313" y="3327"/>
                  </a:cubicBezTo>
                  <a:close/>
                  <a:moveTo>
                    <a:pt x="3353" y="1"/>
                  </a:moveTo>
                  <a:cubicBezTo>
                    <a:pt x="2695" y="1"/>
                    <a:pt x="2044" y="105"/>
                    <a:pt x="1458" y="428"/>
                  </a:cubicBezTo>
                  <a:cubicBezTo>
                    <a:pt x="254" y="1157"/>
                    <a:pt x="1" y="2709"/>
                    <a:pt x="698" y="3880"/>
                  </a:cubicBezTo>
                  <a:cubicBezTo>
                    <a:pt x="1287" y="4871"/>
                    <a:pt x="2260" y="5302"/>
                    <a:pt x="3220" y="5302"/>
                  </a:cubicBezTo>
                  <a:cubicBezTo>
                    <a:pt x="4994" y="5302"/>
                    <a:pt x="6724" y="3832"/>
                    <a:pt x="5923" y="1695"/>
                  </a:cubicBezTo>
                  <a:lnTo>
                    <a:pt x="5923" y="1695"/>
                  </a:lnTo>
                  <a:cubicBezTo>
                    <a:pt x="5860" y="1917"/>
                    <a:pt x="5765" y="2107"/>
                    <a:pt x="5670" y="2265"/>
                  </a:cubicBezTo>
                  <a:cubicBezTo>
                    <a:pt x="5622" y="2329"/>
                    <a:pt x="5551" y="2360"/>
                    <a:pt x="5480" y="2360"/>
                  </a:cubicBezTo>
                  <a:cubicBezTo>
                    <a:pt x="5408" y="2360"/>
                    <a:pt x="5337" y="2329"/>
                    <a:pt x="5290" y="2265"/>
                  </a:cubicBezTo>
                  <a:cubicBezTo>
                    <a:pt x="5158" y="2331"/>
                    <a:pt x="5018" y="2361"/>
                    <a:pt x="4880" y="2361"/>
                  </a:cubicBezTo>
                  <a:cubicBezTo>
                    <a:pt x="4355" y="2361"/>
                    <a:pt x="3859" y="1924"/>
                    <a:pt x="3960" y="1347"/>
                  </a:cubicBezTo>
                  <a:cubicBezTo>
                    <a:pt x="3978" y="1310"/>
                    <a:pt x="4018" y="1294"/>
                    <a:pt x="4061" y="1294"/>
                  </a:cubicBezTo>
                  <a:cubicBezTo>
                    <a:pt x="4092" y="1294"/>
                    <a:pt x="4123" y="1302"/>
                    <a:pt x="4150" y="1315"/>
                  </a:cubicBezTo>
                  <a:cubicBezTo>
                    <a:pt x="4245" y="872"/>
                    <a:pt x="4340" y="492"/>
                    <a:pt x="4466" y="80"/>
                  </a:cubicBezTo>
                  <a:cubicBezTo>
                    <a:pt x="4100" y="34"/>
                    <a:pt x="3725" y="1"/>
                    <a:pt x="3353" y="1"/>
                  </a:cubicBezTo>
                  <a:close/>
                </a:path>
              </a:pathLst>
            </a:custGeom>
            <a:solidFill>
              <a:schemeClr val="accent6"/>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60" name="Google Shape;360;p25"/>
            <p:cNvSpPr/>
            <p:nvPr/>
          </p:nvSpPr>
          <p:spPr>
            <a:xfrm>
              <a:off x="220834" y="3473264"/>
              <a:ext cx="254065" cy="201367"/>
            </a:xfrm>
            <a:custGeom>
              <a:avLst/>
              <a:gdLst/>
              <a:ahLst/>
              <a:cxnLst/>
              <a:rect l="l" t="t" r="r" b="b"/>
              <a:pathLst>
                <a:path w="7791" h="6175" extrusionOk="0">
                  <a:moveTo>
                    <a:pt x="4596" y="532"/>
                  </a:moveTo>
                  <a:cubicBezTo>
                    <a:pt x="4605" y="532"/>
                    <a:pt x="4614" y="533"/>
                    <a:pt x="4624" y="536"/>
                  </a:cubicBezTo>
                  <a:cubicBezTo>
                    <a:pt x="5384" y="821"/>
                    <a:pt x="6049" y="1423"/>
                    <a:pt x="6366" y="2151"/>
                  </a:cubicBezTo>
                  <a:cubicBezTo>
                    <a:pt x="6387" y="2258"/>
                    <a:pt x="6278" y="2350"/>
                    <a:pt x="6176" y="2350"/>
                  </a:cubicBezTo>
                  <a:cubicBezTo>
                    <a:pt x="6127" y="2350"/>
                    <a:pt x="6080" y="2329"/>
                    <a:pt x="6049" y="2278"/>
                  </a:cubicBezTo>
                  <a:cubicBezTo>
                    <a:pt x="5669" y="1613"/>
                    <a:pt x="5257" y="1042"/>
                    <a:pt x="4561" y="789"/>
                  </a:cubicBezTo>
                  <a:cubicBezTo>
                    <a:pt x="4443" y="701"/>
                    <a:pt x="4489" y="532"/>
                    <a:pt x="4596" y="532"/>
                  </a:cubicBezTo>
                  <a:close/>
                  <a:moveTo>
                    <a:pt x="3776" y="1"/>
                  </a:moveTo>
                  <a:cubicBezTo>
                    <a:pt x="3228" y="1"/>
                    <a:pt x="2682" y="89"/>
                    <a:pt x="2185" y="251"/>
                  </a:cubicBezTo>
                  <a:cubicBezTo>
                    <a:pt x="0" y="1011"/>
                    <a:pt x="602" y="3544"/>
                    <a:pt x="1805" y="4811"/>
                  </a:cubicBezTo>
                  <a:cubicBezTo>
                    <a:pt x="2663" y="5730"/>
                    <a:pt x="3816" y="6174"/>
                    <a:pt x="5007" y="6174"/>
                  </a:cubicBezTo>
                  <a:cubicBezTo>
                    <a:pt x="5048" y="6174"/>
                    <a:pt x="5089" y="6174"/>
                    <a:pt x="5131" y="6173"/>
                  </a:cubicBezTo>
                  <a:lnTo>
                    <a:pt x="4434" y="4843"/>
                  </a:lnTo>
                  <a:cubicBezTo>
                    <a:pt x="4339" y="4684"/>
                    <a:pt x="4466" y="4526"/>
                    <a:pt x="4592" y="4494"/>
                  </a:cubicBezTo>
                  <a:cubicBezTo>
                    <a:pt x="4561" y="4463"/>
                    <a:pt x="4561" y="4431"/>
                    <a:pt x="4561" y="4368"/>
                  </a:cubicBezTo>
                  <a:cubicBezTo>
                    <a:pt x="4585" y="3881"/>
                    <a:pt x="5003" y="3637"/>
                    <a:pt x="5454" y="3637"/>
                  </a:cubicBezTo>
                  <a:cubicBezTo>
                    <a:pt x="5589" y="3637"/>
                    <a:pt x="5727" y="3659"/>
                    <a:pt x="5859" y="3703"/>
                  </a:cubicBezTo>
                  <a:cubicBezTo>
                    <a:pt x="5925" y="3620"/>
                    <a:pt x="6017" y="3572"/>
                    <a:pt x="6104" y="3572"/>
                  </a:cubicBezTo>
                  <a:cubicBezTo>
                    <a:pt x="6183" y="3572"/>
                    <a:pt x="6257" y="3612"/>
                    <a:pt x="6302" y="3703"/>
                  </a:cubicBezTo>
                  <a:lnTo>
                    <a:pt x="6777" y="4653"/>
                  </a:lnTo>
                  <a:cubicBezTo>
                    <a:pt x="7791" y="3481"/>
                    <a:pt x="7442" y="1613"/>
                    <a:pt x="6176" y="694"/>
                  </a:cubicBezTo>
                  <a:cubicBezTo>
                    <a:pt x="5483" y="213"/>
                    <a:pt x="4626" y="1"/>
                    <a:pt x="3776" y="1"/>
                  </a:cubicBezTo>
                  <a:close/>
                </a:path>
              </a:pathLst>
            </a:custGeom>
            <a:solidFill>
              <a:schemeClr val="accent6"/>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61" name="Google Shape;361;p25"/>
            <p:cNvSpPr/>
            <p:nvPr/>
          </p:nvSpPr>
          <p:spPr>
            <a:xfrm>
              <a:off x="364709" y="3488330"/>
              <a:ext cx="65807" cy="60557"/>
            </a:xfrm>
            <a:custGeom>
              <a:avLst/>
              <a:gdLst/>
              <a:ahLst/>
              <a:cxnLst/>
              <a:rect l="l" t="t" r="r" b="b"/>
              <a:pathLst>
                <a:path w="2018" h="1857" extrusionOk="0">
                  <a:moveTo>
                    <a:pt x="141" y="0"/>
                  </a:moveTo>
                  <a:cubicBezTo>
                    <a:pt x="41" y="0"/>
                    <a:pt x="1" y="204"/>
                    <a:pt x="85" y="232"/>
                  </a:cubicBezTo>
                  <a:cubicBezTo>
                    <a:pt x="845" y="580"/>
                    <a:pt x="1257" y="1119"/>
                    <a:pt x="1637" y="1784"/>
                  </a:cubicBezTo>
                  <a:cubicBezTo>
                    <a:pt x="1678" y="1835"/>
                    <a:pt x="1736" y="1857"/>
                    <a:pt x="1792" y="1857"/>
                  </a:cubicBezTo>
                  <a:cubicBezTo>
                    <a:pt x="1909" y="1857"/>
                    <a:pt x="2018" y="1764"/>
                    <a:pt x="1954" y="1657"/>
                  </a:cubicBezTo>
                  <a:cubicBezTo>
                    <a:pt x="1637" y="961"/>
                    <a:pt x="940" y="359"/>
                    <a:pt x="180" y="10"/>
                  </a:cubicBezTo>
                  <a:cubicBezTo>
                    <a:pt x="166" y="3"/>
                    <a:pt x="153" y="0"/>
                    <a:pt x="141" y="0"/>
                  </a:cubicBezTo>
                  <a:close/>
                </a:path>
              </a:pathLst>
            </a:custGeom>
            <a:solidFill>
              <a:schemeClr val="dk1"/>
            </a:solidFill>
            <a:ln w="31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62" name="Google Shape;362;p25"/>
            <p:cNvSpPr/>
            <p:nvPr/>
          </p:nvSpPr>
          <p:spPr>
            <a:xfrm>
              <a:off x="300076" y="4485185"/>
              <a:ext cx="84982" cy="43795"/>
            </a:xfrm>
            <a:custGeom>
              <a:avLst/>
              <a:gdLst/>
              <a:ahLst/>
              <a:cxnLst/>
              <a:rect l="l" t="t" r="r" b="b"/>
              <a:pathLst>
                <a:path w="2606" h="1343" extrusionOk="0">
                  <a:moveTo>
                    <a:pt x="141" y="0"/>
                  </a:moveTo>
                  <a:cubicBezTo>
                    <a:pt x="55" y="0"/>
                    <a:pt x="0" y="96"/>
                    <a:pt x="72" y="192"/>
                  </a:cubicBezTo>
                  <a:cubicBezTo>
                    <a:pt x="571" y="808"/>
                    <a:pt x="1395" y="1342"/>
                    <a:pt x="2194" y="1342"/>
                  </a:cubicBezTo>
                  <a:cubicBezTo>
                    <a:pt x="2257" y="1342"/>
                    <a:pt x="2321" y="1339"/>
                    <a:pt x="2384" y="1332"/>
                  </a:cubicBezTo>
                  <a:cubicBezTo>
                    <a:pt x="2542" y="1300"/>
                    <a:pt x="2606" y="1110"/>
                    <a:pt x="2447" y="1047"/>
                  </a:cubicBezTo>
                  <a:cubicBezTo>
                    <a:pt x="1560" y="889"/>
                    <a:pt x="864" y="699"/>
                    <a:pt x="230" y="34"/>
                  </a:cubicBezTo>
                  <a:cubicBezTo>
                    <a:pt x="199" y="10"/>
                    <a:pt x="169" y="0"/>
                    <a:pt x="141"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63" name="Google Shape;363;p25"/>
            <p:cNvSpPr/>
            <p:nvPr/>
          </p:nvSpPr>
          <p:spPr>
            <a:xfrm>
              <a:off x="329588" y="4486163"/>
              <a:ext cx="49730" cy="23186"/>
            </a:xfrm>
            <a:custGeom>
              <a:avLst/>
              <a:gdLst/>
              <a:ahLst/>
              <a:cxnLst/>
              <a:rect l="l" t="t" r="r" b="b"/>
              <a:pathLst>
                <a:path w="1525" h="711" extrusionOk="0">
                  <a:moveTo>
                    <a:pt x="153" y="0"/>
                  </a:moveTo>
                  <a:cubicBezTo>
                    <a:pt x="45" y="0"/>
                    <a:pt x="0" y="164"/>
                    <a:pt x="117" y="194"/>
                  </a:cubicBezTo>
                  <a:cubicBezTo>
                    <a:pt x="339" y="320"/>
                    <a:pt x="592" y="384"/>
                    <a:pt x="814" y="510"/>
                  </a:cubicBezTo>
                  <a:cubicBezTo>
                    <a:pt x="814" y="542"/>
                    <a:pt x="845" y="542"/>
                    <a:pt x="845" y="542"/>
                  </a:cubicBezTo>
                  <a:cubicBezTo>
                    <a:pt x="1004" y="605"/>
                    <a:pt x="1131" y="669"/>
                    <a:pt x="1289" y="700"/>
                  </a:cubicBezTo>
                  <a:cubicBezTo>
                    <a:pt x="1306" y="707"/>
                    <a:pt x="1323" y="710"/>
                    <a:pt x="1338" y="710"/>
                  </a:cubicBezTo>
                  <a:cubicBezTo>
                    <a:pt x="1465" y="710"/>
                    <a:pt x="1525" y="503"/>
                    <a:pt x="1384" y="447"/>
                  </a:cubicBezTo>
                  <a:cubicBezTo>
                    <a:pt x="1257" y="384"/>
                    <a:pt x="1099" y="352"/>
                    <a:pt x="940" y="289"/>
                  </a:cubicBezTo>
                  <a:cubicBezTo>
                    <a:pt x="687" y="194"/>
                    <a:pt x="434" y="67"/>
                    <a:pt x="180" y="4"/>
                  </a:cubicBezTo>
                  <a:cubicBezTo>
                    <a:pt x="171" y="1"/>
                    <a:pt x="161" y="0"/>
                    <a:pt x="153" y="0"/>
                  </a:cubicBezTo>
                  <a:close/>
                </a:path>
              </a:pathLst>
            </a:custGeom>
            <a:solidFill>
              <a:schemeClr val="dk1"/>
            </a:solidFill>
            <a:ln w="2375" cap="flat" cmpd="sng">
              <a:solidFill>
                <a:schemeClr val="dk1"/>
              </a:solidFill>
              <a:prstDash val="solid"/>
              <a:miter lim="31669"/>
              <a:headEnd type="none" w="sm" len="sm"/>
              <a:tailEnd type="none" w="sm" len="sm"/>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grpSp>
        <p:nvGrpSpPr>
          <p:cNvPr id="364" name="Google Shape;364;p25"/>
          <p:cNvGrpSpPr/>
          <p:nvPr/>
        </p:nvGrpSpPr>
        <p:grpSpPr>
          <a:xfrm>
            <a:off x="1230337" y="1457952"/>
            <a:ext cx="278185" cy="254793"/>
            <a:chOff x="922752" y="1302713"/>
            <a:chExt cx="208639" cy="191095"/>
          </a:xfrm>
        </p:grpSpPr>
        <p:sp>
          <p:nvSpPr>
            <p:cNvPr id="365" name="Google Shape;365;p25"/>
            <p:cNvSpPr/>
            <p:nvPr/>
          </p:nvSpPr>
          <p:spPr>
            <a:xfrm>
              <a:off x="926698" y="1321724"/>
              <a:ext cx="187149" cy="153495"/>
            </a:xfrm>
            <a:custGeom>
              <a:avLst/>
              <a:gdLst/>
              <a:ahLst/>
              <a:cxnLst/>
              <a:rect l="l" t="t" r="r" b="b"/>
              <a:pathLst>
                <a:path w="5739" h="4707" extrusionOk="0">
                  <a:moveTo>
                    <a:pt x="2655" y="1"/>
                  </a:moveTo>
                  <a:cubicBezTo>
                    <a:pt x="2375" y="1"/>
                    <a:pt x="2090" y="34"/>
                    <a:pt x="1811" y="99"/>
                  </a:cubicBezTo>
                  <a:lnTo>
                    <a:pt x="1780" y="99"/>
                  </a:lnTo>
                  <a:cubicBezTo>
                    <a:pt x="1780" y="162"/>
                    <a:pt x="1780" y="257"/>
                    <a:pt x="1685" y="289"/>
                  </a:cubicBezTo>
                  <a:cubicBezTo>
                    <a:pt x="1" y="1752"/>
                    <a:pt x="820" y="4707"/>
                    <a:pt x="2840" y="4707"/>
                  </a:cubicBezTo>
                  <a:cubicBezTo>
                    <a:pt x="3138" y="4707"/>
                    <a:pt x="3461" y="4643"/>
                    <a:pt x="3807" y="4501"/>
                  </a:cubicBezTo>
                  <a:cubicBezTo>
                    <a:pt x="4915" y="4026"/>
                    <a:pt x="5738" y="2790"/>
                    <a:pt x="5232" y="1555"/>
                  </a:cubicBezTo>
                  <a:cubicBezTo>
                    <a:pt x="4778" y="498"/>
                    <a:pt x="3744" y="1"/>
                    <a:pt x="2655"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66" name="Google Shape;366;p25"/>
            <p:cNvSpPr/>
            <p:nvPr/>
          </p:nvSpPr>
          <p:spPr>
            <a:xfrm>
              <a:off x="922752" y="1302713"/>
              <a:ext cx="208639" cy="191095"/>
            </a:xfrm>
            <a:custGeom>
              <a:avLst/>
              <a:gdLst/>
              <a:ahLst/>
              <a:cxnLst/>
              <a:rect l="l" t="t" r="r" b="b"/>
              <a:pathLst>
                <a:path w="6398" h="5860" extrusionOk="0">
                  <a:moveTo>
                    <a:pt x="2755" y="640"/>
                  </a:moveTo>
                  <a:cubicBezTo>
                    <a:pt x="3796" y="640"/>
                    <a:pt x="4843" y="1105"/>
                    <a:pt x="5289" y="2170"/>
                  </a:cubicBezTo>
                  <a:cubicBezTo>
                    <a:pt x="5511" y="2645"/>
                    <a:pt x="5511" y="3183"/>
                    <a:pt x="5289" y="3658"/>
                  </a:cubicBezTo>
                  <a:cubicBezTo>
                    <a:pt x="5068" y="4229"/>
                    <a:pt x="4498" y="4767"/>
                    <a:pt x="3864" y="5020"/>
                  </a:cubicBezTo>
                  <a:cubicBezTo>
                    <a:pt x="3540" y="5158"/>
                    <a:pt x="3224" y="5225"/>
                    <a:pt x="2926" y="5225"/>
                  </a:cubicBezTo>
                  <a:cubicBezTo>
                    <a:pt x="2266" y="5225"/>
                    <a:pt x="1692" y="4893"/>
                    <a:pt x="1299" y="4260"/>
                  </a:cubicBezTo>
                  <a:cubicBezTo>
                    <a:pt x="761" y="3373"/>
                    <a:pt x="761" y="1853"/>
                    <a:pt x="1806" y="935"/>
                  </a:cubicBezTo>
                  <a:cubicBezTo>
                    <a:pt x="1869" y="903"/>
                    <a:pt x="1901" y="840"/>
                    <a:pt x="1901" y="745"/>
                  </a:cubicBezTo>
                  <a:cubicBezTo>
                    <a:pt x="2176" y="676"/>
                    <a:pt x="2466" y="640"/>
                    <a:pt x="2755" y="640"/>
                  </a:cubicBezTo>
                  <a:close/>
                  <a:moveTo>
                    <a:pt x="3042" y="0"/>
                  </a:moveTo>
                  <a:cubicBezTo>
                    <a:pt x="2599" y="0"/>
                    <a:pt x="2180" y="122"/>
                    <a:pt x="1806" y="365"/>
                  </a:cubicBezTo>
                  <a:cubicBezTo>
                    <a:pt x="1774" y="365"/>
                    <a:pt x="1774" y="397"/>
                    <a:pt x="1774" y="397"/>
                  </a:cubicBezTo>
                  <a:cubicBezTo>
                    <a:pt x="1742" y="381"/>
                    <a:pt x="1695" y="373"/>
                    <a:pt x="1647" y="373"/>
                  </a:cubicBezTo>
                  <a:cubicBezTo>
                    <a:pt x="1600" y="373"/>
                    <a:pt x="1552" y="381"/>
                    <a:pt x="1521" y="397"/>
                  </a:cubicBezTo>
                  <a:cubicBezTo>
                    <a:pt x="1457" y="428"/>
                    <a:pt x="1426" y="428"/>
                    <a:pt x="1394" y="492"/>
                  </a:cubicBezTo>
                  <a:cubicBezTo>
                    <a:pt x="159" y="1347"/>
                    <a:pt x="1" y="3057"/>
                    <a:pt x="507" y="4260"/>
                  </a:cubicBezTo>
                  <a:cubicBezTo>
                    <a:pt x="971" y="5281"/>
                    <a:pt x="1928" y="5860"/>
                    <a:pt x="2980" y="5860"/>
                  </a:cubicBezTo>
                  <a:cubicBezTo>
                    <a:pt x="3363" y="5860"/>
                    <a:pt x="3760" y="5783"/>
                    <a:pt x="4149" y="5622"/>
                  </a:cubicBezTo>
                  <a:cubicBezTo>
                    <a:pt x="4403" y="5559"/>
                    <a:pt x="4593" y="5432"/>
                    <a:pt x="4783" y="5274"/>
                  </a:cubicBezTo>
                  <a:cubicBezTo>
                    <a:pt x="5733" y="4609"/>
                    <a:pt x="6398" y="3373"/>
                    <a:pt x="5986" y="2107"/>
                  </a:cubicBezTo>
                  <a:cubicBezTo>
                    <a:pt x="5701" y="1283"/>
                    <a:pt x="4909" y="492"/>
                    <a:pt x="3991" y="175"/>
                  </a:cubicBezTo>
                  <a:cubicBezTo>
                    <a:pt x="3667" y="58"/>
                    <a:pt x="3348" y="0"/>
                    <a:pt x="3042"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67" name="Google Shape;367;p25"/>
            <p:cNvSpPr/>
            <p:nvPr/>
          </p:nvSpPr>
          <p:spPr>
            <a:xfrm>
              <a:off x="979559" y="1348889"/>
              <a:ext cx="45458" cy="65285"/>
            </a:xfrm>
            <a:custGeom>
              <a:avLst/>
              <a:gdLst/>
              <a:ahLst/>
              <a:cxnLst/>
              <a:rect l="l" t="t" r="r" b="b"/>
              <a:pathLst>
                <a:path w="1394" h="2002" extrusionOk="0">
                  <a:moveTo>
                    <a:pt x="1200" y="0"/>
                  </a:moveTo>
                  <a:cubicBezTo>
                    <a:pt x="1175" y="0"/>
                    <a:pt x="1144" y="8"/>
                    <a:pt x="1109" y="26"/>
                  </a:cubicBezTo>
                  <a:cubicBezTo>
                    <a:pt x="697" y="121"/>
                    <a:pt x="349" y="406"/>
                    <a:pt x="159" y="849"/>
                  </a:cubicBezTo>
                  <a:cubicBezTo>
                    <a:pt x="0" y="1197"/>
                    <a:pt x="32" y="1609"/>
                    <a:pt x="222" y="1894"/>
                  </a:cubicBezTo>
                  <a:cubicBezTo>
                    <a:pt x="270" y="1965"/>
                    <a:pt x="335" y="2001"/>
                    <a:pt x="405" y="2001"/>
                  </a:cubicBezTo>
                  <a:cubicBezTo>
                    <a:pt x="428" y="2001"/>
                    <a:pt x="452" y="1997"/>
                    <a:pt x="476" y="1989"/>
                  </a:cubicBezTo>
                  <a:lnTo>
                    <a:pt x="507" y="1989"/>
                  </a:lnTo>
                  <a:cubicBezTo>
                    <a:pt x="539" y="1957"/>
                    <a:pt x="602" y="1862"/>
                    <a:pt x="602" y="1799"/>
                  </a:cubicBezTo>
                  <a:cubicBezTo>
                    <a:pt x="476" y="1514"/>
                    <a:pt x="507" y="1197"/>
                    <a:pt x="634" y="944"/>
                  </a:cubicBezTo>
                  <a:cubicBezTo>
                    <a:pt x="761" y="722"/>
                    <a:pt x="951" y="564"/>
                    <a:pt x="1172" y="469"/>
                  </a:cubicBezTo>
                  <a:cubicBezTo>
                    <a:pt x="1331" y="437"/>
                    <a:pt x="1394" y="311"/>
                    <a:pt x="1331" y="216"/>
                  </a:cubicBezTo>
                  <a:cubicBezTo>
                    <a:pt x="1331" y="184"/>
                    <a:pt x="1331" y="184"/>
                    <a:pt x="1299" y="121"/>
                  </a:cubicBezTo>
                  <a:cubicBezTo>
                    <a:pt x="1299" y="52"/>
                    <a:pt x="1266" y="0"/>
                    <a:pt x="1200"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grpSp>
        <p:nvGrpSpPr>
          <p:cNvPr id="368" name="Google Shape;368;p25"/>
          <p:cNvGrpSpPr/>
          <p:nvPr/>
        </p:nvGrpSpPr>
        <p:grpSpPr>
          <a:xfrm>
            <a:off x="5708748" y="779237"/>
            <a:ext cx="659592" cy="678723"/>
            <a:chOff x="4281561" y="584428"/>
            <a:chExt cx="494694" cy="509042"/>
          </a:xfrm>
        </p:grpSpPr>
        <p:sp>
          <p:nvSpPr>
            <p:cNvPr id="369" name="Google Shape;369;p25"/>
            <p:cNvSpPr/>
            <p:nvPr/>
          </p:nvSpPr>
          <p:spPr>
            <a:xfrm>
              <a:off x="4572606" y="922300"/>
              <a:ext cx="186105" cy="153593"/>
            </a:xfrm>
            <a:custGeom>
              <a:avLst/>
              <a:gdLst/>
              <a:ahLst/>
              <a:cxnLst/>
              <a:rect l="l" t="t" r="r" b="b"/>
              <a:pathLst>
                <a:path w="5707" h="4710" extrusionOk="0">
                  <a:moveTo>
                    <a:pt x="2647" y="1"/>
                  </a:moveTo>
                  <a:cubicBezTo>
                    <a:pt x="2367" y="1"/>
                    <a:pt x="2085" y="35"/>
                    <a:pt x="1811" y="102"/>
                  </a:cubicBezTo>
                  <a:lnTo>
                    <a:pt x="1748" y="102"/>
                  </a:lnTo>
                  <a:cubicBezTo>
                    <a:pt x="1748" y="165"/>
                    <a:pt x="1748" y="260"/>
                    <a:pt x="1685" y="292"/>
                  </a:cubicBezTo>
                  <a:cubicBezTo>
                    <a:pt x="1" y="1755"/>
                    <a:pt x="795" y="4710"/>
                    <a:pt x="2810" y="4710"/>
                  </a:cubicBezTo>
                  <a:cubicBezTo>
                    <a:pt x="3107" y="4710"/>
                    <a:pt x="3429" y="4646"/>
                    <a:pt x="3775" y="4504"/>
                  </a:cubicBezTo>
                  <a:cubicBezTo>
                    <a:pt x="4883" y="4029"/>
                    <a:pt x="5707" y="2794"/>
                    <a:pt x="5200" y="1559"/>
                  </a:cubicBezTo>
                  <a:cubicBezTo>
                    <a:pt x="4725" y="484"/>
                    <a:pt x="3698" y="1"/>
                    <a:pt x="2647" y="1"/>
                  </a:cubicBezTo>
                  <a:close/>
                </a:path>
              </a:pathLst>
            </a:custGeom>
            <a:solidFill>
              <a:schemeClr val="accent6"/>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70" name="Google Shape;370;p25"/>
            <p:cNvSpPr/>
            <p:nvPr/>
          </p:nvSpPr>
          <p:spPr>
            <a:xfrm>
              <a:off x="4566605" y="902114"/>
              <a:ext cx="209650" cy="191355"/>
            </a:xfrm>
            <a:custGeom>
              <a:avLst/>
              <a:gdLst/>
              <a:ahLst/>
              <a:cxnLst/>
              <a:rect l="l" t="t" r="r" b="b"/>
              <a:pathLst>
                <a:path w="6429" h="5868" extrusionOk="0">
                  <a:moveTo>
                    <a:pt x="2772" y="657"/>
                  </a:moveTo>
                  <a:cubicBezTo>
                    <a:pt x="3800" y="657"/>
                    <a:pt x="4857" y="1088"/>
                    <a:pt x="5352" y="2178"/>
                  </a:cubicBezTo>
                  <a:cubicBezTo>
                    <a:pt x="5542" y="2653"/>
                    <a:pt x="5542" y="3159"/>
                    <a:pt x="5352" y="3634"/>
                  </a:cubicBezTo>
                  <a:cubicBezTo>
                    <a:pt x="5099" y="4236"/>
                    <a:pt x="4561" y="4743"/>
                    <a:pt x="3927" y="5028"/>
                  </a:cubicBezTo>
                  <a:cubicBezTo>
                    <a:pt x="3593" y="5165"/>
                    <a:pt x="3270" y="5233"/>
                    <a:pt x="2969" y="5233"/>
                  </a:cubicBezTo>
                  <a:cubicBezTo>
                    <a:pt x="2300" y="5233"/>
                    <a:pt x="1733" y="4901"/>
                    <a:pt x="1362" y="4268"/>
                  </a:cubicBezTo>
                  <a:cubicBezTo>
                    <a:pt x="792" y="3381"/>
                    <a:pt x="792" y="1861"/>
                    <a:pt x="1869" y="942"/>
                  </a:cubicBezTo>
                  <a:cubicBezTo>
                    <a:pt x="1900" y="911"/>
                    <a:pt x="1932" y="816"/>
                    <a:pt x="1932" y="752"/>
                  </a:cubicBezTo>
                  <a:cubicBezTo>
                    <a:pt x="2201" y="690"/>
                    <a:pt x="2486" y="657"/>
                    <a:pt x="2772" y="657"/>
                  </a:cubicBezTo>
                  <a:close/>
                  <a:moveTo>
                    <a:pt x="3090" y="1"/>
                  </a:moveTo>
                  <a:cubicBezTo>
                    <a:pt x="2642" y="1"/>
                    <a:pt x="2222" y="122"/>
                    <a:pt x="1837" y="372"/>
                  </a:cubicBezTo>
                  <a:cubicBezTo>
                    <a:pt x="1774" y="372"/>
                    <a:pt x="1774" y="404"/>
                    <a:pt x="1774" y="404"/>
                  </a:cubicBezTo>
                  <a:cubicBezTo>
                    <a:pt x="1742" y="388"/>
                    <a:pt x="1695" y="380"/>
                    <a:pt x="1647" y="380"/>
                  </a:cubicBezTo>
                  <a:cubicBezTo>
                    <a:pt x="1600" y="380"/>
                    <a:pt x="1552" y="388"/>
                    <a:pt x="1520" y="404"/>
                  </a:cubicBezTo>
                  <a:cubicBezTo>
                    <a:pt x="1489" y="436"/>
                    <a:pt x="1425" y="436"/>
                    <a:pt x="1394" y="467"/>
                  </a:cubicBezTo>
                  <a:cubicBezTo>
                    <a:pt x="159" y="1354"/>
                    <a:pt x="0" y="3064"/>
                    <a:pt x="539" y="4268"/>
                  </a:cubicBezTo>
                  <a:cubicBezTo>
                    <a:pt x="979" y="5289"/>
                    <a:pt x="1930" y="5867"/>
                    <a:pt x="2980" y="5867"/>
                  </a:cubicBezTo>
                  <a:cubicBezTo>
                    <a:pt x="3363" y="5867"/>
                    <a:pt x="3759" y="5790"/>
                    <a:pt x="4149" y="5629"/>
                  </a:cubicBezTo>
                  <a:cubicBezTo>
                    <a:pt x="4402" y="5534"/>
                    <a:pt x="4592" y="5439"/>
                    <a:pt x="4782" y="5281"/>
                  </a:cubicBezTo>
                  <a:cubicBezTo>
                    <a:pt x="5732" y="4584"/>
                    <a:pt x="6429" y="3381"/>
                    <a:pt x="5986" y="2114"/>
                  </a:cubicBezTo>
                  <a:cubicBezTo>
                    <a:pt x="5732" y="1259"/>
                    <a:pt x="4941" y="531"/>
                    <a:pt x="3991" y="151"/>
                  </a:cubicBezTo>
                  <a:cubicBezTo>
                    <a:pt x="3680" y="51"/>
                    <a:pt x="3379" y="1"/>
                    <a:pt x="3090"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71" name="Google Shape;371;p25"/>
            <p:cNvSpPr/>
            <p:nvPr/>
          </p:nvSpPr>
          <p:spPr>
            <a:xfrm>
              <a:off x="4624423" y="948127"/>
              <a:ext cx="45491" cy="65677"/>
            </a:xfrm>
            <a:custGeom>
              <a:avLst/>
              <a:gdLst/>
              <a:ahLst/>
              <a:cxnLst/>
              <a:rect l="l" t="t" r="r" b="b"/>
              <a:pathLst>
                <a:path w="1395" h="2014" extrusionOk="0">
                  <a:moveTo>
                    <a:pt x="1146" y="0"/>
                  </a:moveTo>
                  <a:cubicBezTo>
                    <a:pt x="1134" y="0"/>
                    <a:pt x="1122" y="2"/>
                    <a:pt x="1109" y="7"/>
                  </a:cubicBezTo>
                  <a:cubicBezTo>
                    <a:pt x="729" y="133"/>
                    <a:pt x="381" y="418"/>
                    <a:pt x="159" y="830"/>
                  </a:cubicBezTo>
                  <a:cubicBezTo>
                    <a:pt x="1" y="1210"/>
                    <a:pt x="64" y="1590"/>
                    <a:pt x="254" y="1907"/>
                  </a:cubicBezTo>
                  <a:cubicBezTo>
                    <a:pt x="278" y="1978"/>
                    <a:pt x="355" y="2014"/>
                    <a:pt x="419" y="2014"/>
                  </a:cubicBezTo>
                  <a:cubicBezTo>
                    <a:pt x="440" y="2014"/>
                    <a:pt x="460" y="2010"/>
                    <a:pt x="476" y="2002"/>
                  </a:cubicBezTo>
                  <a:lnTo>
                    <a:pt x="539" y="2002"/>
                  </a:lnTo>
                  <a:cubicBezTo>
                    <a:pt x="571" y="1970"/>
                    <a:pt x="602" y="1875"/>
                    <a:pt x="602" y="1780"/>
                  </a:cubicBezTo>
                  <a:cubicBezTo>
                    <a:pt x="476" y="1527"/>
                    <a:pt x="539" y="1210"/>
                    <a:pt x="634" y="957"/>
                  </a:cubicBezTo>
                  <a:cubicBezTo>
                    <a:pt x="761" y="735"/>
                    <a:pt x="951" y="577"/>
                    <a:pt x="1204" y="482"/>
                  </a:cubicBezTo>
                  <a:cubicBezTo>
                    <a:pt x="1362" y="450"/>
                    <a:pt x="1394" y="323"/>
                    <a:pt x="1362" y="197"/>
                  </a:cubicBezTo>
                  <a:cubicBezTo>
                    <a:pt x="1362" y="165"/>
                    <a:pt x="1362" y="165"/>
                    <a:pt x="1331" y="133"/>
                  </a:cubicBezTo>
                  <a:cubicBezTo>
                    <a:pt x="1276" y="78"/>
                    <a:pt x="1221" y="0"/>
                    <a:pt x="1146" y="0"/>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72" name="Google Shape;372;p25"/>
            <p:cNvSpPr/>
            <p:nvPr/>
          </p:nvSpPr>
          <p:spPr>
            <a:xfrm>
              <a:off x="4281561" y="584428"/>
              <a:ext cx="265445" cy="253054"/>
            </a:xfrm>
            <a:custGeom>
              <a:avLst/>
              <a:gdLst/>
              <a:ahLst/>
              <a:cxnLst/>
              <a:rect l="l" t="t" r="r" b="b"/>
              <a:pathLst>
                <a:path w="8140" h="7760" extrusionOk="0">
                  <a:moveTo>
                    <a:pt x="3685" y="658"/>
                  </a:moveTo>
                  <a:cubicBezTo>
                    <a:pt x="5468" y="658"/>
                    <a:pt x="7363" y="2265"/>
                    <a:pt x="7284" y="4446"/>
                  </a:cubicBezTo>
                  <a:cubicBezTo>
                    <a:pt x="7284" y="4572"/>
                    <a:pt x="7348" y="4636"/>
                    <a:pt x="7443" y="4731"/>
                  </a:cubicBezTo>
                  <a:cubicBezTo>
                    <a:pt x="7443" y="4731"/>
                    <a:pt x="7411" y="4731"/>
                    <a:pt x="7411" y="4762"/>
                  </a:cubicBezTo>
                  <a:cubicBezTo>
                    <a:pt x="6666" y="6099"/>
                    <a:pt x="5337" y="7122"/>
                    <a:pt x="3813" y="7122"/>
                  </a:cubicBezTo>
                  <a:cubicBezTo>
                    <a:pt x="3459" y="7122"/>
                    <a:pt x="3094" y="7067"/>
                    <a:pt x="2724" y="6948"/>
                  </a:cubicBezTo>
                  <a:cubicBezTo>
                    <a:pt x="951" y="6346"/>
                    <a:pt x="444" y="4319"/>
                    <a:pt x="1014" y="2704"/>
                  </a:cubicBezTo>
                  <a:cubicBezTo>
                    <a:pt x="1543" y="1261"/>
                    <a:pt x="2593" y="658"/>
                    <a:pt x="3685" y="658"/>
                  </a:cubicBezTo>
                  <a:close/>
                  <a:moveTo>
                    <a:pt x="3859" y="1"/>
                  </a:moveTo>
                  <a:cubicBezTo>
                    <a:pt x="2348" y="1"/>
                    <a:pt x="970" y="988"/>
                    <a:pt x="381" y="2577"/>
                  </a:cubicBezTo>
                  <a:cubicBezTo>
                    <a:pt x="286" y="2894"/>
                    <a:pt x="222" y="3179"/>
                    <a:pt x="191" y="3527"/>
                  </a:cubicBezTo>
                  <a:cubicBezTo>
                    <a:pt x="1" y="5079"/>
                    <a:pt x="634" y="6789"/>
                    <a:pt x="2249" y="7486"/>
                  </a:cubicBezTo>
                  <a:cubicBezTo>
                    <a:pt x="2692" y="7668"/>
                    <a:pt x="3200" y="7760"/>
                    <a:pt x="3724" y="7760"/>
                  </a:cubicBezTo>
                  <a:cubicBezTo>
                    <a:pt x="4472" y="7760"/>
                    <a:pt x="5252" y="7573"/>
                    <a:pt x="5923" y="7201"/>
                  </a:cubicBezTo>
                  <a:cubicBezTo>
                    <a:pt x="6873" y="6694"/>
                    <a:pt x="7506" y="5871"/>
                    <a:pt x="7633" y="4921"/>
                  </a:cubicBezTo>
                  <a:lnTo>
                    <a:pt x="7633" y="4826"/>
                  </a:lnTo>
                  <a:cubicBezTo>
                    <a:pt x="7759" y="4794"/>
                    <a:pt x="7823" y="4667"/>
                    <a:pt x="7886" y="4572"/>
                  </a:cubicBezTo>
                  <a:cubicBezTo>
                    <a:pt x="7886" y="4477"/>
                    <a:pt x="7918" y="4446"/>
                    <a:pt x="7918" y="4351"/>
                  </a:cubicBezTo>
                  <a:cubicBezTo>
                    <a:pt x="8140" y="2387"/>
                    <a:pt x="6619" y="677"/>
                    <a:pt x="4941" y="170"/>
                  </a:cubicBezTo>
                  <a:cubicBezTo>
                    <a:pt x="4579" y="56"/>
                    <a:pt x="4215" y="1"/>
                    <a:pt x="3859"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73" name="Google Shape;373;p25"/>
            <p:cNvSpPr/>
            <p:nvPr/>
          </p:nvSpPr>
          <p:spPr>
            <a:xfrm>
              <a:off x="4428209" y="657083"/>
              <a:ext cx="60948" cy="100211"/>
            </a:xfrm>
            <a:custGeom>
              <a:avLst/>
              <a:gdLst/>
              <a:ahLst/>
              <a:cxnLst/>
              <a:rect l="l" t="t" r="r" b="b"/>
              <a:pathLst>
                <a:path w="1869" h="3073" extrusionOk="0">
                  <a:moveTo>
                    <a:pt x="159" y="1"/>
                  </a:moveTo>
                  <a:cubicBezTo>
                    <a:pt x="64" y="64"/>
                    <a:pt x="1" y="318"/>
                    <a:pt x="222" y="381"/>
                  </a:cubicBezTo>
                  <a:cubicBezTo>
                    <a:pt x="1077" y="698"/>
                    <a:pt x="1584" y="1774"/>
                    <a:pt x="1109" y="2661"/>
                  </a:cubicBezTo>
                  <a:cubicBezTo>
                    <a:pt x="1014" y="2851"/>
                    <a:pt x="1204" y="3041"/>
                    <a:pt x="1362" y="3073"/>
                  </a:cubicBezTo>
                  <a:cubicBezTo>
                    <a:pt x="1426" y="3041"/>
                    <a:pt x="1521" y="3009"/>
                    <a:pt x="1552" y="2914"/>
                  </a:cubicBezTo>
                  <a:cubicBezTo>
                    <a:pt x="1869" y="2376"/>
                    <a:pt x="1869" y="1616"/>
                    <a:pt x="1584" y="1014"/>
                  </a:cubicBezTo>
                  <a:cubicBezTo>
                    <a:pt x="1331" y="476"/>
                    <a:pt x="887" y="128"/>
                    <a:pt x="31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74" name="Google Shape;374;p25"/>
            <p:cNvSpPr/>
            <p:nvPr/>
          </p:nvSpPr>
          <p:spPr>
            <a:xfrm>
              <a:off x="4293953" y="605592"/>
              <a:ext cx="229314" cy="210237"/>
            </a:xfrm>
            <a:custGeom>
              <a:avLst/>
              <a:gdLst/>
              <a:ahLst/>
              <a:cxnLst/>
              <a:rect l="l" t="t" r="r" b="b"/>
              <a:pathLst>
                <a:path w="7032" h="6447" extrusionOk="0">
                  <a:moveTo>
                    <a:pt x="4434" y="1485"/>
                  </a:moveTo>
                  <a:cubicBezTo>
                    <a:pt x="5764" y="1802"/>
                    <a:pt x="6303" y="3385"/>
                    <a:pt x="5701" y="4493"/>
                  </a:cubicBezTo>
                  <a:cubicBezTo>
                    <a:pt x="5669" y="4620"/>
                    <a:pt x="5543" y="4620"/>
                    <a:pt x="5479" y="4620"/>
                  </a:cubicBezTo>
                  <a:cubicBezTo>
                    <a:pt x="5289" y="4620"/>
                    <a:pt x="5131" y="4430"/>
                    <a:pt x="5226" y="4177"/>
                  </a:cubicBezTo>
                  <a:cubicBezTo>
                    <a:pt x="5701" y="3353"/>
                    <a:pt x="5194" y="2277"/>
                    <a:pt x="4339" y="1928"/>
                  </a:cubicBezTo>
                  <a:cubicBezTo>
                    <a:pt x="4118" y="1833"/>
                    <a:pt x="4181" y="1643"/>
                    <a:pt x="4276" y="1517"/>
                  </a:cubicBezTo>
                  <a:cubicBezTo>
                    <a:pt x="4339" y="1485"/>
                    <a:pt x="4403" y="1485"/>
                    <a:pt x="4434" y="1485"/>
                  </a:cubicBezTo>
                  <a:close/>
                  <a:moveTo>
                    <a:pt x="3267" y="0"/>
                  </a:moveTo>
                  <a:cubicBezTo>
                    <a:pt x="2179" y="0"/>
                    <a:pt x="1133" y="607"/>
                    <a:pt x="602" y="2055"/>
                  </a:cubicBezTo>
                  <a:cubicBezTo>
                    <a:pt x="1" y="3638"/>
                    <a:pt x="539" y="5697"/>
                    <a:pt x="2312" y="6235"/>
                  </a:cubicBezTo>
                  <a:cubicBezTo>
                    <a:pt x="2713" y="6380"/>
                    <a:pt x="3111" y="6446"/>
                    <a:pt x="3497" y="6446"/>
                  </a:cubicBezTo>
                  <a:cubicBezTo>
                    <a:pt x="4975" y="6446"/>
                    <a:pt x="6290" y="5469"/>
                    <a:pt x="6968" y="4113"/>
                  </a:cubicBezTo>
                  <a:cubicBezTo>
                    <a:pt x="6968" y="4082"/>
                    <a:pt x="7031" y="4082"/>
                    <a:pt x="7031" y="4082"/>
                  </a:cubicBezTo>
                  <a:cubicBezTo>
                    <a:pt x="6936" y="3987"/>
                    <a:pt x="6873" y="3923"/>
                    <a:pt x="6873" y="3797"/>
                  </a:cubicBezTo>
                  <a:cubicBezTo>
                    <a:pt x="6912" y="1601"/>
                    <a:pt x="5034" y="0"/>
                    <a:pt x="3267" y="0"/>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grpSp>
        <p:nvGrpSpPr>
          <p:cNvPr id="375" name="Google Shape;375;p25"/>
          <p:cNvGrpSpPr/>
          <p:nvPr/>
        </p:nvGrpSpPr>
        <p:grpSpPr>
          <a:xfrm>
            <a:off x="10700754" y="5282754"/>
            <a:ext cx="353927" cy="337535"/>
            <a:chOff x="8373602" y="4288128"/>
            <a:chExt cx="265445" cy="253151"/>
          </a:xfrm>
        </p:grpSpPr>
        <p:sp>
          <p:nvSpPr>
            <p:cNvPr id="376" name="Google Shape;376;p25"/>
            <p:cNvSpPr/>
            <p:nvPr/>
          </p:nvSpPr>
          <p:spPr>
            <a:xfrm>
              <a:off x="8373602" y="4288128"/>
              <a:ext cx="265445" cy="253151"/>
            </a:xfrm>
            <a:custGeom>
              <a:avLst/>
              <a:gdLst/>
              <a:ahLst/>
              <a:cxnLst/>
              <a:rect l="l" t="t" r="r" b="b"/>
              <a:pathLst>
                <a:path w="8140" h="7763" extrusionOk="0">
                  <a:moveTo>
                    <a:pt x="3677" y="692"/>
                  </a:moveTo>
                  <a:cubicBezTo>
                    <a:pt x="5453" y="692"/>
                    <a:pt x="7344" y="2300"/>
                    <a:pt x="7285" y="4480"/>
                  </a:cubicBezTo>
                  <a:cubicBezTo>
                    <a:pt x="7285" y="4607"/>
                    <a:pt x="7348" y="4670"/>
                    <a:pt x="7443" y="4765"/>
                  </a:cubicBezTo>
                  <a:cubicBezTo>
                    <a:pt x="7443" y="4765"/>
                    <a:pt x="7411" y="4765"/>
                    <a:pt x="7411" y="4797"/>
                  </a:cubicBezTo>
                  <a:cubicBezTo>
                    <a:pt x="6666" y="6133"/>
                    <a:pt x="5316" y="7157"/>
                    <a:pt x="3801" y="7157"/>
                  </a:cubicBezTo>
                  <a:cubicBezTo>
                    <a:pt x="3449" y="7157"/>
                    <a:pt x="3088" y="7101"/>
                    <a:pt x="2724" y="6982"/>
                  </a:cubicBezTo>
                  <a:cubicBezTo>
                    <a:pt x="951" y="6348"/>
                    <a:pt x="412" y="4322"/>
                    <a:pt x="1014" y="2738"/>
                  </a:cubicBezTo>
                  <a:cubicBezTo>
                    <a:pt x="1543" y="1295"/>
                    <a:pt x="2589" y="692"/>
                    <a:pt x="3677" y="692"/>
                  </a:cubicBezTo>
                  <a:close/>
                  <a:moveTo>
                    <a:pt x="3843" y="1"/>
                  </a:moveTo>
                  <a:cubicBezTo>
                    <a:pt x="2338" y="1"/>
                    <a:pt x="968" y="971"/>
                    <a:pt x="381" y="2580"/>
                  </a:cubicBezTo>
                  <a:cubicBezTo>
                    <a:pt x="254" y="2897"/>
                    <a:pt x="222" y="3182"/>
                    <a:pt x="191" y="3530"/>
                  </a:cubicBezTo>
                  <a:cubicBezTo>
                    <a:pt x="1" y="5082"/>
                    <a:pt x="634" y="6760"/>
                    <a:pt x="2249" y="7489"/>
                  </a:cubicBezTo>
                  <a:cubicBezTo>
                    <a:pt x="2693" y="7671"/>
                    <a:pt x="3200" y="7762"/>
                    <a:pt x="3724" y="7762"/>
                  </a:cubicBezTo>
                  <a:cubicBezTo>
                    <a:pt x="4472" y="7762"/>
                    <a:pt x="5252" y="7576"/>
                    <a:pt x="5923" y="7204"/>
                  </a:cubicBezTo>
                  <a:cubicBezTo>
                    <a:pt x="6873" y="6697"/>
                    <a:pt x="7506" y="5873"/>
                    <a:pt x="7633" y="4923"/>
                  </a:cubicBezTo>
                  <a:lnTo>
                    <a:pt x="7633" y="4828"/>
                  </a:lnTo>
                  <a:cubicBezTo>
                    <a:pt x="7760" y="4797"/>
                    <a:pt x="7823" y="4670"/>
                    <a:pt x="7855" y="4543"/>
                  </a:cubicBezTo>
                  <a:cubicBezTo>
                    <a:pt x="7855" y="4480"/>
                    <a:pt x="7918" y="4448"/>
                    <a:pt x="7918" y="4353"/>
                  </a:cubicBezTo>
                  <a:cubicBezTo>
                    <a:pt x="8140" y="2390"/>
                    <a:pt x="6588" y="680"/>
                    <a:pt x="4941" y="173"/>
                  </a:cubicBezTo>
                  <a:cubicBezTo>
                    <a:pt x="4573" y="57"/>
                    <a:pt x="4204" y="1"/>
                    <a:pt x="3843"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77" name="Google Shape;377;p25"/>
            <p:cNvSpPr/>
            <p:nvPr/>
          </p:nvSpPr>
          <p:spPr>
            <a:xfrm>
              <a:off x="8520249" y="4360881"/>
              <a:ext cx="60981" cy="100211"/>
            </a:xfrm>
            <a:custGeom>
              <a:avLst/>
              <a:gdLst/>
              <a:ahLst/>
              <a:cxnLst/>
              <a:rect l="l" t="t" r="r" b="b"/>
              <a:pathLst>
                <a:path w="1870" h="3073" extrusionOk="0">
                  <a:moveTo>
                    <a:pt x="159" y="1"/>
                  </a:moveTo>
                  <a:cubicBezTo>
                    <a:pt x="32" y="64"/>
                    <a:pt x="1" y="317"/>
                    <a:pt x="191" y="381"/>
                  </a:cubicBezTo>
                  <a:cubicBezTo>
                    <a:pt x="1077" y="697"/>
                    <a:pt x="1584" y="1774"/>
                    <a:pt x="1109" y="2629"/>
                  </a:cubicBezTo>
                  <a:cubicBezTo>
                    <a:pt x="982" y="2851"/>
                    <a:pt x="1204" y="3041"/>
                    <a:pt x="1362" y="3072"/>
                  </a:cubicBezTo>
                  <a:cubicBezTo>
                    <a:pt x="1426" y="3041"/>
                    <a:pt x="1521" y="3009"/>
                    <a:pt x="1552" y="2914"/>
                  </a:cubicBezTo>
                  <a:cubicBezTo>
                    <a:pt x="1869" y="2376"/>
                    <a:pt x="1869" y="1616"/>
                    <a:pt x="1584" y="1014"/>
                  </a:cubicBezTo>
                  <a:cubicBezTo>
                    <a:pt x="1331" y="476"/>
                    <a:pt x="887" y="96"/>
                    <a:pt x="317" y="1"/>
                  </a:cubicBezTo>
                  <a:close/>
                </a:path>
              </a:pathLst>
            </a:custGeom>
            <a:solidFill>
              <a:schemeClr val="dk1"/>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378" name="Google Shape;378;p25"/>
            <p:cNvSpPr/>
            <p:nvPr/>
          </p:nvSpPr>
          <p:spPr>
            <a:xfrm>
              <a:off x="8385994" y="4309357"/>
              <a:ext cx="228270" cy="209748"/>
            </a:xfrm>
            <a:custGeom>
              <a:avLst/>
              <a:gdLst/>
              <a:ahLst/>
              <a:cxnLst/>
              <a:rect l="l" t="t" r="r" b="b"/>
              <a:pathLst>
                <a:path w="7000" h="6432" extrusionOk="0">
                  <a:moveTo>
                    <a:pt x="4434" y="1486"/>
                  </a:moveTo>
                  <a:cubicBezTo>
                    <a:pt x="5733" y="1802"/>
                    <a:pt x="6303" y="3386"/>
                    <a:pt x="5701" y="4494"/>
                  </a:cubicBezTo>
                  <a:cubicBezTo>
                    <a:pt x="5669" y="4621"/>
                    <a:pt x="5543" y="4621"/>
                    <a:pt x="5479" y="4621"/>
                  </a:cubicBezTo>
                  <a:cubicBezTo>
                    <a:pt x="5258" y="4621"/>
                    <a:pt x="5099" y="4431"/>
                    <a:pt x="5226" y="4177"/>
                  </a:cubicBezTo>
                  <a:cubicBezTo>
                    <a:pt x="5701" y="3354"/>
                    <a:pt x="5194" y="2277"/>
                    <a:pt x="4308" y="1929"/>
                  </a:cubicBezTo>
                  <a:cubicBezTo>
                    <a:pt x="4118" y="1834"/>
                    <a:pt x="4149" y="1644"/>
                    <a:pt x="4276" y="1517"/>
                  </a:cubicBezTo>
                  <a:cubicBezTo>
                    <a:pt x="4308" y="1486"/>
                    <a:pt x="4403" y="1486"/>
                    <a:pt x="4434" y="1486"/>
                  </a:cubicBezTo>
                  <a:close/>
                  <a:moveTo>
                    <a:pt x="3265" y="1"/>
                  </a:moveTo>
                  <a:cubicBezTo>
                    <a:pt x="2179" y="1"/>
                    <a:pt x="1133" y="608"/>
                    <a:pt x="602" y="2056"/>
                  </a:cubicBezTo>
                  <a:cubicBezTo>
                    <a:pt x="1" y="3639"/>
                    <a:pt x="507" y="5697"/>
                    <a:pt x="2313" y="6236"/>
                  </a:cubicBezTo>
                  <a:cubicBezTo>
                    <a:pt x="2701" y="6370"/>
                    <a:pt x="3088" y="6432"/>
                    <a:pt x="3463" y="6432"/>
                  </a:cubicBezTo>
                  <a:cubicBezTo>
                    <a:pt x="4955" y="6432"/>
                    <a:pt x="6285" y="5455"/>
                    <a:pt x="6968" y="4114"/>
                  </a:cubicBezTo>
                  <a:cubicBezTo>
                    <a:pt x="6968" y="4051"/>
                    <a:pt x="7000" y="4051"/>
                    <a:pt x="7000" y="4051"/>
                  </a:cubicBezTo>
                  <a:cubicBezTo>
                    <a:pt x="6936" y="3987"/>
                    <a:pt x="6841" y="3892"/>
                    <a:pt x="6841" y="3797"/>
                  </a:cubicBezTo>
                  <a:cubicBezTo>
                    <a:pt x="6900" y="1602"/>
                    <a:pt x="5030" y="1"/>
                    <a:pt x="3265" y="1"/>
                  </a:cubicBezTo>
                  <a:close/>
                </a:path>
              </a:pathLst>
            </a:custGeom>
            <a:solidFill>
              <a:schemeClr val="accent4"/>
            </a:solidFill>
            <a:ln>
              <a:noFill/>
            </a:ln>
          </p:spPr>
          <p:txBody>
            <a:bodyPr spcFirstLastPara="1" wrap="square" lIns="91425" tIns="91425" rIns="91425" bIns="91425"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grpSp>
    </p:spTree>
    <p:extLst>
      <p:ext uri="{BB962C8B-B14F-4D97-AF65-F5344CB8AC3E}">
        <p14:creationId xmlns:p14="http://schemas.microsoft.com/office/powerpoint/2010/main" val="192662202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a:buClr>
                <a:srgbClr val="000000"/>
              </a:buClr>
              <a:buFont typeface="Arial" panose="020B0604020202020204"/>
              <a:buNone/>
            </a:pPr>
            <a:fld id="{71D98137-50B8-44A1-ADA7-7766DAE02A53}" type="datetimeFigureOut">
              <a:rPr lang="en-US" sz="1867" kern="0" smtClean="0">
                <a:solidFill>
                  <a:srgbClr val="000000"/>
                </a:solidFill>
                <a:cs typeface="Arial" panose="020B0604020202020204"/>
                <a:sym typeface="Arial" panose="020B0604020202020204"/>
              </a:rPr>
              <a:pPr>
                <a:buClr>
                  <a:srgbClr val="000000"/>
                </a:buClr>
                <a:buFont typeface="Arial" panose="020B0604020202020204"/>
                <a:buNone/>
              </a:pPr>
              <a:t>10/11/2024</a:t>
            </a:fld>
            <a:endParaRPr lang="en-US" sz="1867" kern="0">
              <a:solidFill>
                <a:srgbClr val="000000"/>
              </a:solidFill>
              <a:cs typeface="Arial" panose="020B0604020202020204"/>
              <a:sym typeface="Arial" panose="020B0604020202020204"/>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a:buClr>
                <a:srgbClr val="000000"/>
              </a:buClr>
              <a:buFont typeface="Arial" panose="020B0604020202020204"/>
              <a:buNone/>
            </a:pPr>
            <a:endParaRPr lang="en-US" sz="1867" kern="0">
              <a:solidFill>
                <a:srgbClr val="000000"/>
              </a:solidFill>
              <a:cs typeface="Arial" panose="020B0604020202020204"/>
              <a:sym typeface="Arial" panose="020B0604020202020204"/>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a:buClr>
                <a:srgbClr val="000000"/>
              </a:buClr>
              <a:buFont typeface="Arial" panose="020B0604020202020204"/>
              <a:buNone/>
            </a:pPr>
            <a:fld id="{330D5B27-A65D-4D9B-BA28-F6F16502CFBE}" type="slidenum">
              <a:rPr lang="en-US" sz="1867" kern="0" smtClean="0">
                <a:solidFill>
                  <a:srgbClr val="000000"/>
                </a:solidFill>
                <a:cs typeface="Arial" panose="020B0604020202020204"/>
                <a:sym typeface="Arial" panose="020B0604020202020204"/>
              </a:rPr>
              <a:pPr>
                <a:buClr>
                  <a:srgbClr val="000000"/>
                </a:buClr>
                <a:buFont typeface="Arial" panose="020B0604020202020204"/>
                <a:buNone/>
              </a:pPr>
              <a:t>‹#›</a:t>
            </a:fld>
            <a:endParaRPr lang="en-US" sz="1867" kern="0">
              <a:solidFill>
                <a:srgbClr val="000000"/>
              </a:solidFill>
              <a:cs typeface="Arial" panose="020B0604020202020204"/>
              <a:sym typeface="Arial" panose="020B0604020202020204"/>
            </a:endParaRPr>
          </a:p>
        </p:txBody>
      </p:sp>
    </p:spTree>
    <p:extLst>
      <p:ext uri="{BB962C8B-B14F-4D97-AF65-F5344CB8AC3E}">
        <p14:creationId xmlns:p14="http://schemas.microsoft.com/office/powerpoint/2010/main" val="631579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7D236E-F918-4311-A87C-6C9F59855BB2}"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789FB7-50F8-4843-B749-07C62FA91365}" type="slidenum">
              <a:rPr lang="en-US" smtClean="0"/>
              <a:t>‹#›</a:t>
            </a:fld>
            <a:endParaRPr lang="en-US"/>
          </a:p>
        </p:txBody>
      </p:sp>
    </p:spTree>
    <p:extLst>
      <p:ext uri="{BB962C8B-B14F-4D97-AF65-F5344CB8AC3E}">
        <p14:creationId xmlns:p14="http://schemas.microsoft.com/office/powerpoint/2010/main" val="149031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7D236E-F918-4311-A87C-6C9F59855BB2}"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789FB7-50F8-4843-B749-07C62FA91365}" type="slidenum">
              <a:rPr lang="en-US" smtClean="0"/>
              <a:t>‹#›</a:t>
            </a:fld>
            <a:endParaRPr lang="en-US"/>
          </a:p>
        </p:txBody>
      </p:sp>
    </p:spTree>
    <p:extLst>
      <p:ext uri="{BB962C8B-B14F-4D97-AF65-F5344CB8AC3E}">
        <p14:creationId xmlns:p14="http://schemas.microsoft.com/office/powerpoint/2010/main" val="2150761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7D236E-F918-4311-A87C-6C9F59855BB2}"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89FB7-50F8-4843-B749-07C62FA91365}" type="slidenum">
              <a:rPr lang="en-US" smtClean="0"/>
              <a:t>‹#›</a:t>
            </a:fld>
            <a:endParaRPr lang="en-US"/>
          </a:p>
        </p:txBody>
      </p:sp>
    </p:spTree>
    <p:extLst>
      <p:ext uri="{BB962C8B-B14F-4D97-AF65-F5344CB8AC3E}">
        <p14:creationId xmlns:p14="http://schemas.microsoft.com/office/powerpoint/2010/main" val="3923842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17D236E-F918-4311-A87C-6C9F59855BB2}"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789FB7-50F8-4843-B749-07C62FA91365}" type="slidenum">
              <a:rPr lang="en-US" smtClean="0"/>
              <a:t>‹#›</a:t>
            </a:fld>
            <a:endParaRPr lang="en-US"/>
          </a:p>
        </p:txBody>
      </p:sp>
    </p:spTree>
    <p:extLst>
      <p:ext uri="{BB962C8B-B14F-4D97-AF65-F5344CB8AC3E}">
        <p14:creationId xmlns:p14="http://schemas.microsoft.com/office/powerpoint/2010/main" val="263952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image" Target="../media/image2.png"/><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7D236E-F918-4311-A87C-6C9F59855BB2}"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89FB7-50F8-4843-B749-07C62FA91365}" type="slidenum">
              <a:rPr lang="en-US" smtClean="0"/>
              <a:t>‹#›</a:t>
            </a:fld>
            <a:endParaRPr lang="en-US"/>
          </a:p>
        </p:txBody>
      </p:sp>
    </p:spTree>
    <p:extLst>
      <p:ext uri="{BB962C8B-B14F-4D97-AF65-F5344CB8AC3E}">
        <p14:creationId xmlns:p14="http://schemas.microsoft.com/office/powerpoint/2010/main" val="881843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347130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86CD5-7458-41B0-9062-CD923062FB87}" type="datetimeFigureOut">
              <a:rPr lang="en-US" smtClean="0">
                <a:solidFill>
                  <a:prstClr val="black">
                    <a:tint val="75000"/>
                  </a:prstClr>
                </a:solidFill>
              </a:rPr>
              <a:pPr/>
              <a:t>10/11/2024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682744-3A69-4899-9933-4E9F730BAFE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080401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26"/>
          <a:stretch>
            <a:fillRect/>
          </a:stretch>
        </p:blipFill>
        <p:spPr>
          <a:xfrm>
            <a:off x="9500" y="0"/>
            <a:ext cx="12192000" cy="6858000"/>
          </a:xfrm>
          <a:prstGeom prst="rect">
            <a:avLst/>
          </a:prstGeom>
          <a:noFill/>
          <a:ln>
            <a:noFill/>
          </a:ln>
        </p:spPr>
      </p:pic>
      <p:sp>
        <p:nvSpPr>
          <p:cNvPr id="7" name="Google Shape;7;p1"/>
          <p:cNvSpPr txBox="1">
            <a:spLocks noGrp="1"/>
          </p:cNvSpPr>
          <p:nvPr>
            <p:ph type="title"/>
          </p:nvPr>
        </p:nvSpPr>
        <p:spPr>
          <a:xfrm>
            <a:off x="958100" y="466033"/>
            <a:ext cx="10294800" cy="763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4200"/>
              <a:buFont typeface="Indie Flower" panose="02000000000000000000"/>
              <a:buNone/>
              <a:defRPr sz="4200" b="1">
                <a:solidFill>
                  <a:schemeClr val="lt1"/>
                </a:solidFill>
                <a:latin typeface="Indie Flower" panose="02000000000000000000"/>
                <a:ea typeface="Indie Flower" panose="02000000000000000000"/>
                <a:cs typeface="Indie Flower" panose="02000000000000000000"/>
                <a:sym typeface="Indie Flower" panose="02000000000000000000"/>
              </a:defRPr>
            </a:lvl1pPr>
            <a:lvl2pPr lvl="1">
              <a:lnSpc>
                <a:spcPct val="100000"/>
              </a:lnSpc>
              <a:spcBef>
                <a:spcPts val="0"/>
              </a:spcBef>
              <a:spcAft>
                <a:spcPts val="0"/>
              </a:spcAft>
              <a:buClr>
                <a:schemeClr val="lt1"/>
              </a:buClr>
              <a:buSzPts val="2800"/>
              <a:buFont typeface="Montserrat" panose="00000500000000000000"/>
              <a:buNone/>
              <a:defRPr sz="2800" b="1">
                <a:solidFill>
                  <a:schemeClr val="lt1"/>
                </a:solidFill>
                <a:latin typeface="Montserrat" panose="00000500000000000000"/>
                <a:ea typeface="Montserrat" panose="00000500000000000000"/>
                <a:cs typeface="Montserrat" panose="00000500000000000000"/>
                <a:sym typeface="Montserrat" panose="00000500000000000000"/>
              </a:defRPr>
            </a:lvl2pPr>
            <a:lvl3pPr lvl="2">
              <a:lnSpc>
                <a:spcPct val="100000"/>
              </a:lnSpc>
              <a:spcBef>
                <a:spcPts val="0"/>
              </a:spcBef>
              <a:spcAft>
                <a:spcPts val="0"/>
              </a:spcAft>
              <a:buClr>
                <a:schemeClr val="lt1"/>
              </a:buClr>
              <a:buSzPts val="2800"/>
              <a:buFont typeface="Montserrat" panose="00000500000000000000"/>
              <a:buNone/>
              <a:defRPr sz="2800" b="1">
                <a:solidFill>
                  <a:schemeClr val="lt1"/>
                </a:solidFill>
                <a:latin typeface="Montserrat" panose="00000500000000000000"/>
                <a:ea typeface="Montserrat" panose="00000500000000000000"/>
                <a:cs typeface="Montserrat" panose="00000500000000000000"/>
                <a:sym typeface="Montserrat" panose="00000500000000000000"/>
              </a:defRPr>
            </a:lvl3pPr>
            <a:lvl4pPr lvl="3">
              <a:lnSpc>
                <a:spcPct val="100000"/>
              </a:lnSpc>
              <a:spcBef>
                <a:spcPts val="0"/>
              </a:spcBef>
              <a:spcAft>
                <a:spcPts val="0"/>
              </a:spcAft>
              <a:buClr>
                <a:schemeClr val="lt1"/>
              </a:buClr>
              <a:buSzPts val="2800"/>
              <a:buFont typeface="Montserrat" panose="00000500000000000000"/>
              <a:buNone/>
              <a:defRPr sz="2800" b="1">
                <a:solidFill>
                  <a:schemeClr val="lt1"/>
                </a:solidFill>
                <a:latin typeface="Montserrat" panose="00000500000000000000"/>
                <a:ea typeface="Montserrat" panose="00000500000000000000"/>
                <a:cs typeface="Montserrat" panose="00000500000000000000"/>
                <a:sym typeface="Montserrat" panose="00000500000000000000"/>
              </a:defRPr>
            </a:lvl4pPr>
            <a:lvl5pPr lvl="4">
              <a:lnSpc>
                <a:spcPct val="100000"/>
              </a:lnSpc>
              <a:spcBef>
                <a:spcPts val="0"/>
              </a:spcBef>
              <a:spcAft>
                <a:spcPts val="0"/>
              </a:spcAft>
              <a:buClr>
                <a:schemeClr val="lt1"/>
              </a:buClr>
              <a:buSzPts val="2800"/>
              <a:buFont typeface="Montserrat" panose="00000500000000000000"/>
              <a:buNone/>
              <a:defRPr sz="2800" b="1">
                <a:solidFill>
                  <a:schemeClr val="lt1"/>
                </a:solidFill>
                <a:latin typeface="Montserrat" panose="00000500000000000000"/>
                <a:ea typeface="Montserrat" panose="00000500000000000000"/>
                <a:cs typeface="Montserrat" panose="00000500000000000000"/>
                <a:sym typeface="Montserrat" panose="00000500000000000000"/>
              </a:defRPr>
            </a:lvl5pPr>
            <a:lvl6pPr lvl="5">
              <a:lnSpc>
                <a:spcPct val="100000"/>
              </a:lnSpc>
              <a:spcBef>
                <a:spcPts val="0"/>
              </a:spcBef>
              <a:spcAft>
                <a:spcPts val="0"/>
              </a:spcAft>
              <a:buClr>
                <a:schemeClr val="lt1"/>
              </a:buClr>
              <a:buSzPts val="2800"/>
              <a:buFont typeface="Montserrat" panose="00000500000000000000"/>
              <a:buNone/>
              <a:defRPr sz="2800" b="1">
                <a:solidFill>
                  <a:schemeClr val="lt1"/>
                </a:solidFill>
                <a:latin typeface="Montserrat" panose="00000500000000000000"/>
                <a:ea typeface="Montserrat" panose="00000500000000000000"/>
                <a:cs typeface="Montserrat" panose="00000500000000000000"/>
                <a:sym typeface="Montserrat" panose="00000500000000000000"/>
              </a:defRPr>
            </a:lvl6pPr>
            <a:lvl7pPr lvl="6">
              <a:lnSpc>
                <a:spcPct val="100000"/>
              </a:lnSpc>
              <a:spcBef>
                <a:spcPts val="0"/>
              </a:spcBef>
              <a:spcAft>
                <a:spcPts val="0"/>
              </a:spcAft>
              <a:buClr>
                <a:schemeClr val="lt1"/>
              </a:buClr>
              <a:buSzPts val="2800"/>
              <a:buFont typeface="Montserrat" panose="00000500000000000000"/>
              <a:buNone/>
              <a:defRPr sz="2800" b="1">
                <a:solidFill>
                  <a:schemeClr val="lt1"/>
                </a:solidFill>
                <a:latin typeface="Montserrat" panose="00000500000000000000"/>
                <a:ea typeface="Montserrat" panose="00000500000000000000"/>
                <a:cs typeface="Montserrat" panose="00000500000000000000"/>
                <a:sym typeface="Montserrat" panose="00000500000000000000"/>
              </a:defRPr>
            </a:lvl7pPr>
            <a:lvl8pPr lvl="7">
              <a:lnSpc>
                <a:spcPct val="100000"/>
              </a:lnSpc>
              <a:spcBef>
                <a:spcPts val="0"/>
              </a:spcBef>
              <a:spcAft>
                <a:spcPts val="0"/>
              </a:spcAft>
              <a:buClr>
                <a:schemeClr val="lt1"/>
              </a:buClr>
              <a:buSzPts val="2800"/>
              <a:buFont typeface="Montserrat" panose="00000500000000000000"/>
              <a:buNone/>
              <a:defRPr sz="2800" b="1">
                <a:solidFill>
                  <a:schemeClr val="lt1"/>
                </a:solidFill>
                <a:latin typeface="Montserrat" panose="00000500000000000000"/>
                <a:ea typeface="Montserrat" panose="00000500000000000000"/>
                <a:cs typeface="Montserrat" panose="00000500000000000000"/>
                <a:sym typeface="Montserrat" panose="00000500000000000000"/>
              </a:defRPr>
            </a:lvl8pPr>
            <a:lvl9pPr lvl="8">
              <a:lnSpc>
                <a:spcPct val="100000"/>
              </a:lnSpc>
              <a:spcBef>
                <a:spcPts val="0"/>
              </a:spcBef>
              <a:spcAft>
                <a:spcPts val="0"/>
              </a:spcAft>
              <a:buClr>
                <a:schemeClr val="lt1"/>
              </a:buClr>
              <a:buSzPts val="2800"/>
              <a:buFont typeface="Montserrat" panose="00000500000000000000"/>
              <a:buNone/>
              <a:defRPr sz="2800" b="1">
                <a:solidFill>
                  <a:schemeClr val="lt1"/>
                </a:solidFill>
                <a:latin typeface="Montserrat" panose="00000500000000000000"/>
                <a:ea typeface="Montserrat" panose="00000500000000000000"/>
                <a:cs typeface="Montserrat" panose="00000500000000000000"/>
                <a:sym typeface="Montserrat" panose="00000500000000000000"/>
              </a:defRPr>
            </a:lvl9pPr>
          </a:lstStyle>
          <a:p>
            <a:endParaRPr/>
          </a:p>
        </p:txBody>
      </p:sp>
      <p:sp>
        <p:nvSpPr>
          <p:cNvPr id="8" name="Google Shape;8;p1"/>
          <p:cNvSpPr txBox="1">
            <a:spLocks noGrp="1"/>
          </p:cNvSpPr>
          <p:nvPr>
            <p:ph type="body" idx="1"/>
          </p:nvPr>
        </p:nvSpPr>
        <p:spPr>
          <a:xfrm>
            <a:off x="958100" y="1603900"/>
            <a:ext cx="10282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1pPr>
            <a:lvl2pPr marL="914400" lvl="1"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2pPr>
            <a:lvl3pPr marL="1371600" lvl="2"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3pPr>
            <a:lvl4pPr marL="1828800" lvl="3"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4pPr>
            <a:lvl5pPr marL="2286000" lvl="4"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5pPr>
            <a:lvl6pPr marL="2743200" lvl="5"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6pPr>
            <a:lvl7pPr marL="3200400" lvl="6"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7pPr>
            <a:lvl8pPr marL="3657600" lvl="7" indent="-317500">
              <a:lnSpc>
                <a:spcPct val="100000"/>
              </a:lnSpc>
              <a:spcBef>
                <a:spcPts val="1600"/>
              </a:spcBef>
              <a:spcAft>
                <a:spcPts val="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8pPr>
            <a:lvl9pPr marL="4114800" lvl="8" indent="-317500">
              <a:lnSpc>
                <a:spcPct val="100000"/>
              </a:lnSpc>
              <a:spcBef>
                <a:spcPts val="1600"/>
              </a:spcBef>
              <a:spcAft>
                <a:spcPts val="1600"/>
              </a:spcAft>
              <a:buClr>
                <a:schemeClr val="dk1"/>
              </a:buClr>
              <a:buSzPts val="1400"/>
              <a:buFont typeface="Open Sans" panose="020B0606030504020204"/>
              <a:buChar char="■"/>
              <a:defRPr>
                <a:solidFill>
                  <a:schemeClr val="dk1"/>
                </a:solidFill>
                <a:latin typeface="Open Sans" panose="020B0606030504020204"/>
                <a:ea typeface="Open Sans" panose="020B0606030504020204"/>
                <a:cs typeface="Open Sans" panose="020B0606030504020204"/>
                <a:sym typeface="Open Sans" panose="020B0606030504020204"/>
              </a:defRPr>
            </a:lvl9pPr>
          </a:lstStyle>
          <a:p>
            <a:endParaRPr/>
          </a:p>
        </p:txBody>
      </p:sp>
    </p:spTree>
    <p:extLst>
      <p:ext uri="{BB962C8B-B14F-4D97-AF65-F5344CB8AC3E}">
        <p14:creationId xmlns:p14="http://schemas.microsoft.com/office/powerpoint/2010/main" val="3216049083"/>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4" name="Google Shape;574;p31"/>
          <p:cNvSpPr/>
          <p:nvPr/>
        </p:nvSpPr>
        <p:spPr>
          <a:xfrm>
            <a:off x="1978905" y="5068621"/>
            <a:ext cx="2017163" cy="798420"/>
          </a:xfrm>
          <a:custGeom>
            <a:avLst/>
            <a:gdLst/>
            <a:ahLst/>
            <a:cxnLst/>
            <a:rect l="l" t="t" r="r" b="b"/>
            <a:pathLst>
              <a:path w="45956" h="18190" extrusionOk="0">
                <a:moveTo>
                  <a:pt x="0" y="0"/>
                </a:moveTo>
                <a:cubicBezTo>
                  <a:pt x="2122" y="2977"/>
                  <a:pt x="3421" y="6524"/>
                  <a:pt x="4054" y="10071"/>
                </a:cubicBezTo>
                <a:cubicBezTo>
                  <a:pt x="4656" y="13174"/>
                  <a:pt x="4434" y="15771"/>
                  <a:pt x="8203" y="17101"/>
                </a:cubicBezTo>
                <a:cubicBezTo>
                  <a:pt x="9190" y="17459"/>
                  <a:pt x="10454" y="17552"/>
                  <a:pt x="11761" y="17552"/>
                </a:cubicBezTo>
                <a:cubicBezTo>
                  <a:pt x="13168" y="17552"/>
                  <a:pt x="14623" y="17444"/>
                  <a:pt x="15831" y="17444"/>
                </a:cubicBezTo>
                <a:cubicBezTo>
                  <a:pt x="15984" y="17444"/>
                  <a:pt x="16133" y="17446"/>
                  <a:pt x="16278" y="17450"/>
                </a:cubicBezTo>
                <a:cubicBezTo>
                  <a:pt x="21155" y="17671"/>
                  <a:pt x="25937" y="17830"/>
                  <a:pt x="30941" y="17893"/>
                </a:cubicBezTo>
                <a:cubicBezTo>
                  <a:pt x="33380" y="17925"/>
                  <a:pt x="35786" y="17988"/>
                  <a:pt x="38257" y="18020"/>
                </a:cubicBezTo>
                <a:cubicBezTo>
                  <a:pt x="38876" y="18020"/>
                  <a:pt x="40356" y="18190"/>
                  <a:pt x="41830" y="18190"/>
                </a:cubicBezTo>
                <a:cubicBezTo>
                  <a:pt x="43899" y="18190"/>
                  <a:pt x="45955" y="17855"/>
                  <a:pt x="45604" y="16246"/>
                </a:cubicBezTo>
                <a:cubicBezTo>
                  <a:pt x="45541" y="16151"/>
                  <a:pt x="45477" y="16024"/>
                  <a:pt x="45477" y="15929"/>
                </a:cubicBezTo>
                <a:cubicBezTo>
                  <a:pt x="43544" y="16453"/>
                  <a:pt x="41571" y="16676"/>
                  <a:pt x="39591" y="16676"/>
                </a:cubicBezTo>
                <a:cubicBezTo>
                  <a:pt x="35345" y="16676"/>
                  <a:pt x="31063" y="15652"/>
                  <a:pt x="27046" y="14378"/>
                </a:cubicBezTo>
                <a:cubicBezTo>
                  <a:pt x="20934" y="12414"/>
                  <a:pt x="14727" y="9976"/>
                  <a:pt x="9121" y="6904"/>
                </a:cubicBezTo>
                <a:cubicBezTo>
                  <a:pt x="5701" y="5067"/>
                  <a:pt x="2661" y="2724"/>
                  <a:pt x="0"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75" name="Google Shape;575;p31"/>
          <p:cNvSpPr/>
          <p:nvPr/>
        </p:nvSpPr>
        <p:spPr>
          <a:xfrm>
            <a:off x="1447901" y="2011970"/>
            <a:ext cx="2856623" cy="3807396"/>
          </a:xfrm>
          <a:custGeom>
            <a:avLst/>
            <a:gdLst/>
            <a:ahLst/>
            <a:cxnLst/>
            <a:rect l="l" t="t" r="r" b="b"/>
            <a:pathLst>
              <a:path w="65081" h="86742" extrusionOk="0">
                <a:moveTo>
                  <a:pt x="24861" y="0"/>
                </a:moveTo>
                <a:cubicBezTo>
                  <a:pt x="6968" y="9311"/>
                  <a:pt x="1" y="35469"/>
                  <a:pt x="4435" y="54027"/>
                </a:cubicBezTo>
                <a:cubicBezTo>
                  <a:pt x="10167" y="78032"/>
                  <a:pt x="37655" y="86551"/>
                  <a:pt x="59665" y="86741"/>
                </a:cubicBezTo>
                <a:cubicBezTo>
                  <a:pt x="59665" y="86710"/>
                  <a:pt x="59697" y="86646"/>
                  <a:pt x="59729" y="86615"/>
                </a:cubicBezTo>
                <a:cubicBezTo>
                  <a:pt x="62104" y="85474"/>
                  <a:pt x="62832" y="78729"/>
                  <a:pt x="63212" y="76449"/>
                </a:cubicBezTo>
                <a:cubicBezTo>
                  <a:pt x="63466" y="75024"/>
                  <a:pt x="65081" y="67613"/>
                  <a:pt x="63244" y="66441"/>
                </a:cubicBezTo>
                <a:lnTo>
                  <a:pt x="63244" y="66441"/>
                </a:lnTo>
                <a:cubicBezTo>
                  <a:pt x="63212" y="66441"/>
                  <a:pt x="63212" y="66473"/>
                  <a:pt x="63212" y="66473"/>
                </a:cubicBezTo>
                <a:cubicBezTo>
                  <a:pt x="61275" y="66707"/>
                  <a:pt x="59307" y="66823"/>
                  <a:pt x="57325" y="66823"/>
                </a:cubicBezTo>
                <a:cubicBezTo>
                  <a:pt x="43206" y="66823"/>
                  <a:pt x="28439" y="60917"/>
                  <a:pt x="19857" y="49530"/>
                </a:cubicBezTo>
                <a:cubicBezTo>
                  <a:pt x="10958" y="37781"/>
                  <a:pt x="14917" y="19128"/>
                  <a:pt x="29010" y="13586"/>
                </a:cubicBezTo>
                <a:cubicBezTo>
                  <a:pt x="27490" y="9121"/>
                  <a:pt x="26159" y="4560"/>
                  <a:pt x="24861"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76" name="Google Shape;576;p31"/>
          <p:cNvSpPr/>
          <p:nvPr/>
        </p:nvSpPr>
        <p:spPr>
          <a:xfrm>
            <a:off x="1447900" y="1992482"/>
            <a:ext cx="2680083" cy="3842423"/>
          </a:xfrm>
          <a:custGeom>
            <a:avLst/>
            <a:gdLst/>
            <a:ahLst/>
            <a:cxnLst/>
            <a:rect l="l" t="t" r="r" b="b"/>
            <a:pathLst>
              <a:path w="61059" h="87540" extrusionOk="0">
                <a:moveTo>
                  <a:pt x="25241" y="1"/>
                </a:moveTo>
                <a:cubicBezTo>
                  <a:pt x="14822" y="3928"/>
                  <a:pt x="8615" y="13872"/>
                  <a:pt x="4941" y="23404"/>
                </a:cubicBezTo>
                <a:cubicBezTo>
                  <a:pt x="1078" y="33570"/>
                  <a:pt x="64" y="46396"/>
                  <a:pt x="3484" y="56815"/>
                </a:cubicBezTo>
                <a:cubicBezTo>
                  <a:pt x="6651" y="66474"/>
                  <a:pt x="13302" y="73441"/>
                  <a:pt x="22739" y="78350"/>
                </a:cubicBezTo>
                <a:cubicBezTo>
                  <a:pt x="32399" y="83346"/>
                  <a:pt x="43445" y="87539"/>
                  <a:pt x="54557" y="87539"/>
                </a:cubicBezTo>
                <a:cubicBezTo>
                  <a:pt x="56122" y="87539"/>
                  <a:pt x="57689" y="87456"/>
                  <a:pt x="59254" y="87280"/>
                </a:cubicBezTo>
                <a:cubicBezTo>
                  <a:pt x="59317" y="87280"/>
                  <a:pt x="59380" y="87280"/>
                  <a:pt x="59412" y="87312"/>
                </a:cubicBezTo>
                <a:cubicBezTo>
                  <a:pt x="60045" y="86900"/>
                  <a:pt x="60584" y="86489"/>
                  <a:pt x="61059" y="86013"/>
                </a:cubicBezTo>
                <a:lnTo>
                  <a:pt x="61059" y="86013"/>
                </a:lnTo>
                <a:cubicBezTo>
                  <a:pt x="60866" y="86015"/>
                  <a:pt x="60673" y="86015"/>
                  <a:pt x="60479" y="86015"/>
                </a:cubicBezTo>
                <a:cubicBezTo>
                  <a:pt x="37626" y="86015"/>
                  <a:pt x="9803" y="76727"/>
                  <a:pt x="4213" y="53426"/>
                </a:cubicBezTo>
                <a:cubicBezTo>
                  <a:pt x="1" y="35755"/>
                  <a:pt x="7063" y="9628"/>
                  <a:pt x="25684" y="1394"/>
                </a:cubicBezTo>
                <a:cubicBezTo>
                  <a:pt x="25526" y="919"/>
                  <a:pt x="25399" y="476"/>
                  <a:pt x="25241"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77" name="Google Shape;577;p31"/>
          <p:cNvSpPr/>
          <p:nvPr/>
        </p:nvSpPr>
        <p:spPr>
          <a:xfrm>
            <a:off x="2344482" y="1221034"/>
            <a:ext cx="236365" cy="120180"/>
          </a:xfrm>
          <a:custGeom>
            <a:avLst/>
            <a:gdLst/>
            <a:ahLst/>
            <a:cxnLst/>
            <a:rect l="l" t="t" r="r" b="b"/>
            <a:pathLst>
              <a:path w="5385" h="2738" extrusionOk="0">
                <a:moveTo>
                  <a:pt x="5384" y="1"/>
                </a:moveTo>
                <a:cubicBezTo>
                  <a:pt x="3231" y="159"/>
                  <a:pt x="1299" y="1046"/>
                  <a:pt x="0" y="2692"/>
                </a:cubicBezTo>
                <a:cubicBezTo>
                  <a:pt x="241" y="2723"/>
                  <a:pt x="479" y="2738"/>
                  <a:pt x="715" y="2738"/>
                </a:cubicBezTo>
                <a:cubicBezTo>
                  <a:pt x="2684" y="2738"/>
                  <a:pt x="4451" y="1698"/>
                  <a:pt x="5384" y="1"/>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78" name="Google Shape;578;p31"/>
          <p:cNvSpPr/>
          <p:nvPr/>
        </p:nvSpPr>
        <p:spPr>
          <a:xfrm>
            <a:off x="2344481" y="1221033"/>
            <a:ext cx="464304" cy="504291"/>
          </a:xfrm>
          <a:custGeom>
            <a:avLst/>
            <a:gdLst/>
            <a:ahLst/>
            <a:cxnLst/>
            <a:rect l="l" t="t" r="r" b="b"/>
            <a:pathLst>
              <a:path w="10578" h="11489" extrusionOk="0">
                <a:moveTo>
                  <a:pt x="5384" y="1"/>
                </a:moveTo>
                <a:cubicBezTo>
                  <a:pt x="4592" y="1698"/>
                  <a:pt x="2563" y="2738"/>
                  <a:pt x="671" y="2738"/>
                </a:cubicBezTo>
                <a:cubicBezTo>
                  <a:pt x="445" y="2738"/>
                  <a:pt x="220" y="2723"/>
                  <a:pt x="0" y="2692"/>
                </a:cubicBezTo>
                <a:lnTo>
                  <a:pt x="0" y="2692"/>
                </a:lnTo>
                <a:cubicBezTo>
                  <a:pt x="1584" y="5036"/>
                  <a:pt x="3801" y="8519"/>
                  <a:pt x="4181" y="11243"/>
                </a:cubicBezTo>
                <a:cubicBezTo>
                  <a:pt x="4735" y="11409"/>
                  <a:pt x="5293" y="11488"/>
                  <a:pt x="5844" y="11488"/>
                </a:cubicBezTo>
                <a:cubicBezTo>
                  <a:pt x="7498" y="11488"/>
                  <a:pt x="9089" y="10776"/>
                  <a:pt x="10325" y="9565"/>
                </a:cubicBezTo>
                <a:cubicBezTo>
                  <a:pt x="10420" y="9470"/>
                  <a:pt x="10483" y="9470"/>
                  <a:pt x="10578" y="9470"/>
                </a:cubicBezTo>
                <a:cubicBezTo>
                  <a:pt x="10515" y="9406"/>
                  <a:pt x="10578" y="9311"/>
                  <a:pt x="10578" y="9248"/>
                </a:cubicBezTo>
                <a:lnTo>
                  <a:pt x="10578" y="9248"/>
                </a:lnTo>
                <a:cubicBezTo>
                  <a:pt x="10549" y="9296"/>
                  <a:pt x="10523" y="9318"/>
                  <a:pt x="10497" y="9318"/>
                </a:cubicBezTo>
                <a:cubicBezTo>
                  <a:pt x="10439" y="9318"/>
                  <a:pt x="10381" y="9203"/>
                  <a:pt x="10293" y="9026"/>
                </a:cubicBezTo>
                <a:cubicBezTo>
                  <a:pt x="8709" y="6176"/>
                  <a:pt x="6714" y="3009"/>
                  <a:pt x="5384"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79" name="Google Shape;579;p31"/>
          <p:cNvSpPr/>
          <p:nvPr/>
        </p:nvSpPr>
        <p:spPr>
          <a:xfrm>
            <a:off x="2462639" y="1599121"/>
            <a:ext cx="475452" cy="219511"/>
          </a:xfrm>
          <a:custGeom>
            <a:avLst/>
            <a:gdLst/>
            <a:ahLst/>
            <a:cxnLst/>
            <a:rect l="l" t="t" r="r" b="b"/>
            <a:pathLst>
              <a:path w="10832" h="5001" extrusionOk="0">
                <a:moveTo>
                  <a:pt x="7854" y="0"/>
                </a:moveTo>
                <a:cubicBezTo>
                  <a:pt x="7854" y="64"/>
                  <a:pt x="7854" y="95"/>
                  <a:pt x="7823" y="190"/>
                </a:cubicBezTo>
                <a:cubicBezTo>
                  <a:pt x="6682" y="1797"/>
                  <a:pt x="4806" y="2650"/>
                  <a:pt x="2898" y="2650"/>
                </a:cubicBezTo>
                <a:cubicBezTo>
                  <a:pt x="2210" y="2650"/>
                  <a:pt x="1518" y="2539"/>
                  <a:pt x="855" y="2312"/>
                </a:cubicBezTo>
                <a:cubicBezTo>
                  <a:pt x="634" y="3231"/>
                  <a:pt x="349" y="4054"/>
                  <a:pt x="0" y="4909"/>
                </a:cubicBezTo>
                <a:cubicBezTo>
                  <a:pt x="64" y="4846"/>
                  <a:pt x="159" y="4846"/>
                  <a:pt x="254" y="4846"/>
                </a:cubicBezTo>
                <a:cubicBezTo>
                  <a:pt x="872" y="4949"/>
                  <a:pt x="1487" y="5001"/>
                  <a:pt x="2098" y="5001"/>
                </a:cubicBezTo>
                <a:cubicBezTo>
                  <a:pt x="3739" y="5001"/>
                  <a:pt x="5340" y="4626"/>
                  <a:pt x="6841" y="3864"/>
                </a:cubicBezTo>
                <a:cubicBezTo>
                  <a:pt x="8393" y="3104"/>
                  <a:pt x="9501" y="1901"/>
                  <a:pt x="10831" y="887"/>
                </a:cubicBezTo>
                <a:cubicBezTo>
                  <a:pt x="10768" y="824"/>
                  <a:pt x="10704" y="697"/>
                  <a:pt x="10704" y="634"/>
                </a:cubicBezTo>
                <a:cubicBezTo>
                  <a:pt x="10635" y="636"/>
                  <a:pt x="10565" y="637"/>
                  <a:pt x="10496" y="637"/>
                </a:cubicBezTo>
                <a:cubicBezTo>
                  <a:pt x="9580" y="637"/>
                  <a:pt x="8649" y="442"/>
                  <a:pt x="7854" y="0"/>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80" name="Google Shape;580;p31"/>
          <p:cNvSpPr/>
          <p:nvPr/>
        </p:nvSpPr>
        <p:spPr>
          <a:xfrm>
            <a:off x="2465404" y="1626904"/>
            <a:ext cx="1348403" cy="1137320"/>
          </a:xfrm>
          <a:custGeom>
            <a:avLst/>
            <a:gdLst/>
            <a:ahLst/>
            <a:cxnLst/>
            <a:rect l="l" t="t" r="r" b="b"/>
            <a:pathLst>
              <a:path w="30720" h="25911" extrusionOk="0">
                <a:moveTo>
                  <a:pt x="10420" y="1"/>
                </a:moveTo>
                <a:cubicBezTo>
                  <a:pt x="8813" y="2977"/>
                  <a:pt x="5301" y="4201"/>
                  <a:pt x="1979" y="4201"/>
                </a:cubicBezTo>
                <a:cubicBezTo>
                  <a:pt x="1306" y="4201"/>
                  <a:pt x="641" y="4150"/>
                  <a:pt x="1" y="4054"/>
                </a:cubicBezTo>
                <a:lnTo>
                  <a:pt x="1" y="4054"/>
                </a:lnTo>
                <a:cubicBezTo>
                  <a:pt x="64" y="4118"/>
                  <a:pt x="96" y="4149"/>
                  <a:pt x="96" y="4213"/>
                </a:cubicBezTo>
                <a:cubicBezTo>
                  <a:pt x="1837" y="10167"/>
                  <a:pt x="6113" y="24734"/>
                  <a:pt x="6398" y="25716"/>
                </a:cubicBezTo>
                <a:cubicBezTo>
                  <a:pt x="6398" y="25811"/>
                  <a:pt x="6429" y="25843"/>
                  <a:pt x="6398" y="25906"/>
                </a:cubicBezTo>
                <a:cubicBezTo>
                  <a:pt x="6598" y="25909"/>
                  <a:pt x="6798" y="25910"/>
                  <a:pt x="6998" y="25910"/>
                </a:cubicBezTo>
                <a:cubicBezTo>
                  <a:pt x="11223" y="25910"/>
                  <a:pt x="15357" y="25267"/>
                  <a:pt x="19319" y="23816"/>
                </a:cubicBezTo>
                <a:cubicBezTo>
                  <a:pt x="23594" y="22264"/>
                  <a:pt x="26919" y="19699"/>
                  <a:pt x="30720" y="17450"/>
                </a:cubicBezTo>
                <a:cubicBezTo>
                  <a:pt x="27236" y="14632"/>
                  <a:pt x="13428" y="3199"/>
                  <a:pt x="10420" y="1"/>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81" name="Google Shape;581;p31"/>
          <p:cNvSpPr/>
          <p:nvPr/>
        </p:nvSpPr>
        <p:spPr>
          <a:xfrm>
            <a:off x="2697548" y="2346956"/>
            <a:ext cx="1216328" cy="554241"/>
          </a:xfrm>
          <a:custGeom>
            <a:avLst/>
            <a:gdLst/>
            <a:ahLst/>
            <a:cxnLst/>
            <a:rect l="l" t="t" r="r" b="b"/>
            <a:pathLst>
              <a:path w="27711" h="12627" extrusionOk="0">
                <a:moveTo>
                  <a:pt x="24164" y="0"/>
                </a:moveTo>
                <a:cubicBezTo>
                  <a:pt x="24256" y="92"/>
                  <a:pt x="24401" y="175"/>
                  <a:pt x="24565" y="253"/>
                </a:cubicBezTo>
                <a:lnTo>
                  <a:pt x="24565" y="253"/>
                </a:lnTo>
                <a:cubicBezTo>
                  <a:pt x="24427" y="163"/>
                  <a:pt x="24293" y="78"/>
                  <a:pt x="24164" y="0"/>
                </a:cubicBezTo>
                <a:close/>
                <a:moveTo>
                  <a:pt x="24565" y="253"/>
                </a:moveTo>
                <a:cubicBezTo>
                  <a:pt x="24852" y="442"/>
                  <a:pt x="25153" y="655"/>
                  <a:pt x="25450" y="874"/>
                </a:cubicBezTo>
                <a:lnTo>
                  <a:pt x="25450" y="874"/>
                </a:lnTo>
                <a:cubicBezTo>
                  <a:pt x="25501" y="827"/>
                  <a:pt x="25546" y="781"/>
                  <a:pt x="25526" y="760"/>
                </a:cubicBezTo>
                <a:cubicBezTo>
                  <a:pt x="25333" y="568"/>
                  <a:pt x="24908" y="418"/>
                  <a:pt x="24565" y="253"/>
                </a:cubicBezTo>
                <a:close/>
                <a:moveTo>
                  <a:pt x="25450" y="874"/>
                </a:moveTo>
                <a:cubicBezTo>
                  <a:pt x="25421" y="901"/>
                  <a:pt x="25390" y="928"/>
                  <a:pt x="25367" y="950"/>
                </a:cubicBezTo>
                <a:cubicBezTo>
                  <a:pt x="17222" y="7424"/>
                  <a:pt x="9864" y="9639"/>
                  <a:pt x="1642" y="9639"/>
                </a:cubicBezTo>
                <a:cubicBezTo>
                  <a:pt x="1297" y="9639"/>
                  <a:pt x="950" y="9635"/>
                  <a:pt x="602" y="9628"/>
                </a:cubicBezTo>
                <a:cubicBezTo>
                  <a:pt x="222" y="9628"/>
                  <a:pt x="792" y="8488"/>
                  <a:pt x="792" y="8171"/>
                </a:cubicBezTo>
                <a:cubicBezTo>
                  <a:pt x="792" y="8171"/>
                  <a:pt x="791" y="8171"/>
                  <a:pt x="791" y="8171"/>
                </a:cubicBezTo>
                <a:cubicBezTo>
                  <a:pt x="721" y="8171"/>
                  <a:pt x="1" y="11027"/>
                  <a:pt x="95" y="12066"/>
                </a:cubicBezTo>
                <a:cubicBezTo>
                  <a:pt x="190" y="12066"/>
                  <a:pt x="222" y="12066"/>
                  <a:pt x="317" y="12098"/>
                </a:cubicBezTo>
                <a:cubicBezTo>
                  <a:pt x="1343" y="12471"/>
                  <a:pt x="2470" y="12626"/>
                  <a:pt x="3652" y="12626"/>
                </a:cubicBezTo>
                <a:cubicBezTo>
                  <a:pt x="7686" y="12626"/>
                  <a:pt x="12357" y="10818"/>
                  <a:pt x="15835" y="9691"/>
                </a:cubicBezTo>
                <a:cubicBezTo>
                  <a:pt x="20744" y="8044"/>
                  <a:pt x="23974" y="6271"/>
                  <a:pt x="27711" y="2629"/>
                </a:cubicBezTo>
                <a:cubicBezTo>
                  <a:pt x="27665" y="2629"/>
                  <a:pt x="26584" y="1708"/>
                  <a:pt x="25450" y="874"/>
                </a:cubicBezTo>
                <a:close/>
              </a:path>
            </a:pathLst>
          </a:custGeom>
          <a:solidFill>
            <a:schemeClr val="accent4"/>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82" name="Google Shape;582;p31"/>
          <p:cNvSpPr/>
          <p:nvPr/>
        </p:nvSpPr>
        <p:spPr>
          <a:xfrm>
            <a:off x="2986664" y="2845966"/>
            <a:ext cx="243301" cy="248831"/>
          </a:xfrm>
          <a:custGeom>
            <a:avLst/>
            <a:gdLst/>
            <a:ahLst/>
            <a:cxnLst/>
            <a:rect l="l" t="t" r="r" b="b"/>
            <a:pathLst>
              <a:path w="5543" h="5669" extrusionOk="0">
                <a:moveTo>
                  <a:pt x="3737" y="0"/>
                </a:moveTo>
                <a:cubicBezTo>
                  <a:pt x="2534" y="412"/>
                  <a:pt x="1267" y="729"/>
                  <a:pt x="0" y="919"/>
                </a:cubicBezTo>
                <a:cubicBezTo>
                  <a:pt x="761" y="2471"/>
                  <a:pt x="1394" y="4054"/>
                  <a:pt x="1996" y="5638"/>
                </a:cubicBezTo>
                <a:lnTo>
                  <a:pt x="2027" y="5638"/>
                </a:lnTo>
                <a:cubicBezTo>
                  <a:pt x="2215" y="5658"/>
                  <a:pt x="2399" y="5669"/>
                  <a:pt x="2578" y="5669"/>
                </a:cubicBezTo>
                <a:cubicBezTo>
                  <a:pt x="3764" y="5669"/>
                  <a:pt x="4773" y="5215"/>
                  <a:pt x="5543" y="4307"/>
                </a:cubicBezTo>
                <a:cubicBezTo>
                  <a:pt x="4878" y="2946"/>
                  <a:pt x="4244" y="1457"/>
                  <a:pt x="3737" y="0"/>
                </a:cubicBez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583" name="Google Shape;583;p31"/>
          <p:cNvSpPr/>
          <p:nvPr/>
        </p:nvSpPr>
        <p:spPr>
          <a:xfrm>
            <a:off x="3318884" y="2686109"/>
            <a:ext cx="430945" cy="397059"/>
          </a:xfrm>
          <a:custGeom>
            <a:avLst/>
            <a:gdLst/>
            <a:ahLst/>
            <a:cxnLst/>
            <a:rect l="l" t="t" r="r" b="b"/>
            <a:pathLst>
              <a:path w="9818" h="9046" extrusionOk="0">
                <a:moveTo>
                  <a:pt x="6524" y="1"/>
                </a:moveTo>
                <a:cubicBezTo>
                  <a:pt x="5036" y="729"/>
                  <a:pt x="3484" y="1299"/>
                  <a:pt x="1932" y="1837"/>
                </a:cubicBezTo>
                <a:cubicBezTo>
                  <a:pt x="1299" y="1996"/>
                  <a:pt x="665" y="2217"/>
                  <a:pt x="0" y="2471"/>
                </a:cubicBezTo>
                <a:lnTo>
                  <a:pt x="32" y="2502"/>
                </a:lnTo>
                <a:cubicBezTo>
                  <a:pt x="1394" y="4529"/>
                  <a:pt x="2407" y="6841"/>
                  <a:pt x="3484" y="9026"/>
                </a:cubicBezTo>
                <a:cubicBezTo>
                  <a:pt x="3505" y="9026"/>
                  <a:pt x="3526" y="9012"/>
                  <a:pt x="3566" y="9012"/>
                </a:cubicBezTo>
                <a:cubicBezTo>
                  <a:pt x="3586" y="9012"/>
                  <a:pt x="3611" y="9016"/>
                  <a:pt x="3642" y="9026"/>
                </a:cubicBezTo>
                <a:cubicBezTo>
                  <a:pt x="3857" y="9039"/>
                  <a:pt x="4067" y="9045"/>
                  <a:pt x="4272" y="9045"/>
                </a:cubicBezTo>
                <a:cubicBezTo>
                  <a:pt x="6631" y="9045"/>
                  <a:pt x="8332" y="8199"/>
                  <a:pt x="9818" y="6334"/>
                </a:cubicBezTo>
                <a:cubicBezTo>
                  <a:pt x="9754" y="6303"/>
                  <a:pt x="9659" y="6271"/>
                  <a:pt x="9628" y="6176"/>
                </a:cubicBezTo>
                <a:cubicBezTo>
                  <a:pt x="8994" y="5226"/>
                  <a:pt x="8583" y="4118"/>
                  <a:pt x="8076" y="3136"/>
                </a:cubicBezTo>
                <a:cubicBezTo>
                  <a:pt x="7569" y="2091"/>
                  <a:pt x="6999" y="1109"/>
                  <a:pt x="6524" y="96"/>
                </a:cubicBezTo>
                <a:lnTo>
                  <a:pt x="6524" y="1"/>
                </a:lnTo>
                <a:close/>
              </a:path>
            </a:pathLst>
          </a:custGeom>
          <a:solidFill>
            <a:schemeClr val="accent6"/>
          </a:solidFill>
          <a:ln w="19800"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panose="020B0604020202020204"/>
              <a:buNone/>
            </a:pPr>
            <a:endParaRPr sz="1867" kern="0">
              <a:solidFill>
                <a:srgbClr val="000000"/>
              </a:solidFill>
              <a:cs typeface="Arial" panose="020B0604020202020204"/>
              <a:sym typeface="Arial" panose="020B0604020202020204"/>
            </a:endParaRPr>
          </a:p>
        </p:txBody>
      </p:sp>
      <p:sp>
        <p:nvSpPr>
          <p:cNvPr id="4" name="Rectangles 3"/>
          <p:cNvSpPr/>
          <p:nvPr/>
        </p:nvSpPr>
        <p:spPr>
          <a:xfrm>
            <a:off x="5040208" y="1220894"/>
            <a:ext cx="5033433" cy="3046988"/>
          </a:xfrm>
          <a:prstGeom prst="rect">
            <a:avLst/>
          </a:prstGeom>
          <a:noFill/>
          <a:ln>
            <a:noFill/>
          </a:ln>
        </p:spPr>
        <p:txBody>
          <a:bodyPr wrap="square" rtlCol="0" anchor="t">
            <a:spAutoFit/>
          </a:bodyPr>
          <a:lstStyle/>
          <a:p>
            <a:pPr algn="ctr">
              <a:buClr>
                <a:srgbClr val="000000"/>
              </a:buClr>
              <a:buFont typeface="Arial" panose="020B0604020202020204"/>
              <a:buNone/>
            </a:pPr>
            <a:r>
              <a:rPr lang="en-US" sz="9600" b="1" kern="0" dirty="0">
                <a:solidFill>
                  <a:srgbClr val="002060"/>
                </a:solidFill>
                <a:latin typeface="Times New Roman" panose="02020603050405020304" pitchFamily="18" charset="0"/>
                <a:cs typeface="Times New Roman" panose="02020603050405020304" pitchFamily="18" charset="0"/>
                <a:sym typeface="Arial" panose="020B0604020202020204"/>
              </a:rPr>
              <a:t>KHỞI </a:t>
            </a:r>
          </a:p>
          <a:p>
            <a:pPr algn="ctr">
              <a:buClr>
                <a:srgbClr val="000000"/>
              </a:buClr>
              <a:buFont typeface="Arial" panose="020B0604020202020204"/>
              <a:buNone/>
            </a:pPr>
            <a:r>
              <a:rPr lang="en-US" sz="9600" b="1" kern="0" dirty="0">
                <a:solidFill>
                  <a:srgbClr val="002060"/>
                </a:solidFill>
                <a:latin typeface="Times New Roman" panose="02020603050405020304" pitchFamily="18" charset="0"/>
                <a:cs typeface="Times New Roman" panose="02020603050405020304" pitchFamily="18" charset="0"/>
                <a:sym typeface="Arial" panose="020B0604020202020204"/>
              </a:rPr>
              <a:t>ĐỘNG</a:t>
            </a:r>
          </a:p>
        </p:txBody>
      </p:sp>
    </p:spTree>
    <p:extLst>
      <p:ext uri="{BB962C8B-B14F-4D97-AF65-F5344CB8AC3E}">
        <p14:creationId xmlns:p14="http://schemas.microsoft.com/office/powerpoint/2010/main" val="3356262817"/>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008" t="61314" r="9316" b="16817"/>
          <a:stretch/>
        </p:blipFill>
        <p:spPr>
          <a:xfrm>
            <a:off x="-7478" y="-84840"/>
            <a:ext cx="12199478" cy="6485640"/>
          </a:xfrm>
          <a:prstGeom prst="rect">
            <a:avLst/>
          </a:prstGeom>
        </p:spPr>
      </p:pic>
    </p:spTree>
    <p:extLst>
      <p:ext uri="{BB962C8B-B14F-4D97-AF65-F5344CB8AC3E}">
        <p14:creationId xmlns:p14="http://schemas.microsoft.com/office/powerpoint/2010/main" val="3592723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docx.com.vn/storage/uploads/documents/831dd44da6dbba713ad86845e5466095/bg18.png"/>
          <p:cNvPicPr>
            <a:picLocks noChangeAspect="1" noChangeArrowheads="1"/>
          </p:cNvPicPr>
          <p:nvPr/>
        </p:nvPicPr>
        <p:blipFill rotWithShape="1">
          <a:blip r:embed="rId2">
            <a:extLst>
              <a:ext uri="{28A0092B-C50C-407E-A947-70E740481C1C}">
                <a14:useLocalDpi xmlns:a14="http://schemas.microsoft.com/office/drawing/2010/main" val="0"/>
              </a:ext>
            </a:extLst>
          </a:blip>
          <a:srcRect l="8687" t="82755" r="8712" b="7971"/>
          <a:stretch/>
        </p:blipFill>
        <p:spPr bwMode="auto">
          <a:xfrm>
            <a:off x="0" y="-120315"/>
            <a:ext cx="12194531" cy="240160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1677971" y="2950589"/>
            <a:ext cx="8672660" cy="82013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000000"/>
                </a:solidFill>
                <a:latin typeface="Open Sans"/>
              </a:rPr>
              <a:t>Công</a:t>
            </a:r>
            <a:r>
              <a:rPr lang="en-US" sz="2800" b="1" dirty="0">
                <a:solidFill>
                  <a:srgbClr val="000000"/>
                </a:solidFill>
                <a:latin typeface="Open Sans"/>
              </a:rPr>
              <a:t> </a:t>
            </a:r>
            <a:r>
              <a:rPr lang="en-US" sz="2800" b="1" dirty="0" err="1">
                <a:solidFill>
                  <a:srgbClr val="000000"/>
                </a:solidFill>
                <a:latin typeface="Open Sans"/>
              </a:rPr>
              <a:t>của</a:t>
            </a:r>
            <a:r>
              <a:rPr lang="en-US" sz="2800" b="1" dirty="0">
                <a:solidFill>
                  <a:srgbClr val="000000"/>
                </a:solidFill>
                <a:latin typeface="Open Sans"/>
              </a:rPr>
              <a:t> </a:t>
            </a:r>
            <a:r>
              <a:rPr lang="en-US" sz="2800" b="1" dirty="0" err="1">
                <a:solidFill>
                  <a:srgbClr val="000000"/>
                </a:solidFill>
                <a:latin typeface="Open Sans"/>
              </a:rPr>
              <a:t>lực</a:t>
            </a:r>
            <a:r>
              <a:rPr lang="en-US" sz="2800" b="1" dirty="0">
                <a:solidFill>
                  <a:srgbClr val="000000"/>
                </a:solidFill>
                <a:latin typeface="Open Sans"/>
              </a:rPr>
              <a:t> </a:t>
            </a:r>
            <a:r>
              <a:rPr lang="en-US" sz="2800" b="1" dirty="0" err="1">
                <a:solidFill>
                  <a:srgbClr val="000000"/>
                </a:solidFill>
                <a:latin typeface="Open Sans"/>
              </a:rPr>
              <a:t>nâng</a:t>
            </a:r>
            <a:r>
              <a:rPr lang="en-US" sz="2800" b="1" dirty="0">
                <a:solidFill>
                  <a:srgbClr val="000000"/>
                </a:solidFill>
                <a:latin typeface="Open Sans"/>
              </a:rPr>
              <a:t> </a:t>
            </a:r>
            <a:r>
              <a:rPr lang="en-US" sz="2800" b="1" dirty="0" err="1">
                <a:solidFill>
                  <a:srgbClr val="000000"/>
                </a:solidFill>
                <a:latin typeface="Open Sans"/>
              </a:rPr>
              <a:t>là</a:t>
            </a:r>
            <a:r>
              <a:rPr lang="en-US" sz="2800" b="1" dirty="0">
                <a:solidFill>
                  <a:srgbClr val="000000"/>
                </a:solidFill>
                <a:latin typeface="Open Sans"/>
              </a:rPr>
              <a:t>: </a:t>
            </a:r>
            <a:r>
              <a:rPr lang="en-US" sz="2800" b="1" dirty="0">
                <a:solidFill>
                  <a:srgbClr val="0000FF"/>
                </a:solidFill>
                <a:latin typeface="Open Sans"/>
              </a:rPr>
              <a:t>A = F.s = 700 . 2 = </a:t>
            </a:r>
            <a:r>
              <a:rPr lang="en-US" sz="2800" b="1" dirty="0" smtClean="0">
                <a:solidFill>
                  <a:srgbClr val="0000FF"/>
                </a:solidFill>
                <a:latin typeface="Open Sans"/>
              </a:rPr>
              <a:t>1400 </a:t>
            </a:r>
            <a:r>
              <a:rPr lang="en-US" sz="2800" b="1" dirty="0">
                <a:solidFill>
                  <a:srgbClr val="0000FF"/>
                </a:solidFill>
                <a:latin typeface="Open Sans"/>
              </a:rPr>
              <a:t>J.</a:t>
            </a:r>
            <a:endParaRPr lang="en-US" sz="2800" b="1" dirty="0">
              <a:solidFill>
                <a:srgbClr val="0000FF"/>
              </a:solidFill>
            </a:endParaRPr>
          </a:p>
        </p:txBody>
      </p:sp>
    </p:spTree>
    <p:extLst>
      <p:ext uri="{BB962C8B-B14F-4D97-AF65-F5344CB8AC3E}">
        <p14:creationId xmlns:p14="http://schemas.microsoft.com/office/powerpoint/2010/main" val="1129326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848" y="186017"/>
            <a:ext cx="2923095" cy="1011188"/>
          </a:xfrm>
          <a:prstGeom prst="roundRect">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II. </a:t>
            </a:r>
            <a:r>
              <a:rPr lang="vi-VN" sz="3200" b="1" dirty="0">
                <a:solidFill>
                  <a:schemeClr val="accent2">
                    <a:lumMod val="75000"/>
                  </a:schemeClr>
                </a:solidFill>
                <a:latin typeface="Times New Roman" panose="02020603050405020304" pitchFamily="18" charset="0"/>
                <a:cs typeface="Times New Roman" panose="02020603050405020304" pitchFamily="18" charset="0"/>
              </a:rPr>
              <a:t>Công suất</a:t>
            </a:r>
            <a:endParaRPr lang="en-US"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678730" y="1414021"/>
            <a:ext cx="11161335" cy="4694548"/>
          </a:xfrm>
          <a:prstGeom prst="roundRect">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8027" y="1815895"/>
            <a:ext cx="10977515" cy="4025013"/>
          </a:xfrm>
          <a:prstGeom prst="rect">
            <a:avLst/>
          </a:prstGeom>
        </p:spPr>
        <p:txBody>
          <a:bodyPr wrap="square">
            <a:spAutoFit/>
          </a:bodyPr>
          <a:lstStyle/>
          <a:p>
            <a:pPr marL="438150" indent="-6350" algn="just">
              <a:lnSpc>
                <a:spcPct val="111000"/>
              </a:lnSpc>
              <a:spcAft>
                <a:spcPts val="285"/>
              </a:spcAft>
            </a:pPr>
            <a:r>
              <a:rPr lang="vi-VN" sz="2800" b="1" kern="100" dirty="0">
                <a:solidFill>
                  <a:srgbClr val="181717"/>
                </a:solidFill>
                <a:latin typeface="Times New Roman" panose="02020603050405020304" pitchFamily="18" charset="0"/>
                <a:ea typeface="Times New Roman" panose="02020603050405020304" pitchFamily="18" charset="0"/>
              </a:rPr>
              <a:t>Câu hỏi tình huống mở bài: </a:t>
            </a:r>
            <a:r>
              <a:rPr lang="en-US" sz="2800" kern="100" dirty="0" err="1">
                <a:solidFill>
                  <a:srgbClr val="181717"/>
                </a:solidFill>
                <a:latin typeface="Times New Roman" panose="02020603050405020304" pitchFamily="18" charset="0"/>
                <a:ea typeface="Times New Roman" panose="02020603050405020304" pitchFamily="18" charset="0"/>
              </a:rPr>
              <a:t>Khi</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sửa</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chữa</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một</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căn</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nhà</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hai</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anh</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Lâm</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và</a:t>
            </a:r>
            <a:r>
              <a:rPr lang="en-US" sz="2800" kern="100" dirty="0">
                <a:solidFill>
                  <a:srgbClr val="181717"/>
                </a:solidFill>
                <a:latin typeface="Times New Roman" panose="02020603050405020304" pitchFamily="18" charset="0"/>
                <a:ea typeface="Times New Roman" panose="02020603050405020304" pitchFamily="18" charset="0"/>
              </a:rPr>
              <a:t> An </a:t>
            </a:r>
            <a:r>
              <a:rPr lang="en-US" sz="2800" kern="100" dirty="0" err="1">
                <a:solidFill>
                  <a:srgbClr val="181717"/>
                </a:solidFill>
                <a:latin typeface="Times New Roman" panose="02020603050405020304" pitchFamily="18" charset="0"/>
                <a:ea typeface="Times New Roman" panose="02020603050405020304" pitchFamily="18" charset="0"/>
              </a:rPr>
              <a:t>dùng</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ròng</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rọc</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để</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đưa</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gạch</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lên</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tầng</a:t>
            </a:r>
            <a:r>
              <a:rPr lang="en-US" sz="2800" kern="100" dirty="0">
                <a:solidFill>
                  <a:srgbClr val="181717"/>
                </a:solidFill>
                <a:latin typeface="Times New Roman" panose="02020603050405020304" pitchFamily="18" charset="0"/>
                <a:ea typeface="Times New Roman" panose="02020603050405020304" pitchFamily="18" charset="0"/>
              </a:rPr>
              <a:t> 2 </a:t>
            </a:r>
            <a:r>
              <a:rPr lang="en-US" sz="2800" kern="100" dirty="0" err="1">
                <a:solidFill>
                  <a:srgbClr val="181717"/>
                </a:solidFill>
                <a:latin typeface="Times New Roman" panose="02020603050405020304" pitchFamily="18" charset="0"/>
                <a:ea typeface="Times New Roman" panose="02020603050405020304" pitchFamily="18" charset="0"/>
              </a:rPr>
              <a:t>cao</a:t>
            </a:r>
            <a:r>
              <a:rPr lang="en-US" sz="2800" kern="100" dirty="0">
                <a:solidFill>
                  <a:srgbClr val="181717"/>
                </a:solidFill>
                <a:latin typeface="Times New Roman" panose="02020603050405020304" pitchFamily="18" charset="0"/>
                <a:ea typeface="Times New Roman" panose="02020603050405020304" pitchFamily="18" charset="0"/>
              </a:rPr>
              <a:t> 3,5 m. </a:t>
            </a:r>
            <a:r>
              <a:rPr lang="en-US" sz="2800" kern="100" dirty="0" err="1">
                <a:solidFill>
                  <a:srgbClr val="181717"/>
                </a:solidFill>
                <a:latin typeface="Times New Roman" panose="02020603050405020304" pitchFamily="18" charset="0"/>
                <a:ea typeface="Times New Roman" panose="02020603050405020304" pitchFamily="18" charset="0"/>
              </a:rPr>
              <a:t>Mỗi</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viên</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gạch</a:t>
            </a:r>
            <a:r>
              <a:rPr lang="en-US" sz="2800" kern="100" dirty="0">
                <a:solidFill>
                  <a:srgbClr val="181717"/>
                </a:solidFill>
                <a:latin typeface="Times New Roman" panose="02020603050405020304" pitchFamily="18" charset="0"/>
                <a:ea typeface="Times New Roman" panose="02020603050405020304" pitchFamily="18" charset="0"/>
              </a:rPr>
              <a:t> có </a:t>
            </a:r>
            <a:r>
              <a:rPr lang="en-US" sz="2800" kern="100" dirty="0" err="1">
                <a:solidFill>
                  <a:srgbClr val="181717"/>
                </a:solidFill>
                <a:latin typeface="Times New Roman" panose="02020603050405020304" pitchFamily="18" charset="0"/>
                <a:ea typeface="Times New Roman" panose="02020603050405020304" pitchFamily="18" charset="0"/>
              </a:rPr>
              <a:t>trọng</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lượng</a:t>
            </a:r>
            <a:r>
              <a:rPr lang="en-US" sz="2800" kern="100" dirty="0">
                <a:solidFill>
                  <a:srgbClr val="181717"/>
                </a:solidFill>
                <a:latin typeface="Times New Roman" panose="02020603050405020304" pitchFamily="18" charset="0"/>
                <a:ea typeface="Times New Roman" panose="02020603050405020304" pitchFamily="18" charset="0"/>
              </a:rPr>
              <a:t> 18 N. </a:t>
            </a:r>
            <a:r>
              <a:rPr lang="en-US" sz="2800" kern="100" dirty="0" err="1">
                <a:solidFill>
                  <a:srgbClr val="181717"/>
                </a:solidFill>
                <a:latin typeface="Times New Roman" panose="02020603050405020304" pitchFamily="18" charset="0"/>
                <a:ea typeface="Times New Roman" panose="02020603050405020304" pitchFamily="18" charset="0"/>
              </a:rPr>
              <a:t>Anh</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Lâm</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kéo</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được</a:t>
            </a:r>
            <a:r>
              <a:rPr lang="en-US" sz="2800" kern="100" dirty="0">
                <a:solidFill>
                  <a:srgbClr val="181717"/>
                </a:solidFill>
                <a:latin typeface="Times New Roman" panose="02020603050405020304" pitchFamily="18" charset="0"/>
                <a:ea typeface="Times New Roman" panose="02020603050405020304" pitchFamily="18" charset="0"/>
              </a:rPr>
              <a:t> 10 </a:t>
            </a:r>
            <a:r>
              <a:rPr lang="en-US" sz="2800" kern="100" dirty="0" err="1">
                <a:solidFill>
                  <a:srgbClr val="181717"/>
                </a:solidFill>
                <a:latin typeface="Times New Roman" panose="02020603050405020304" pitchFamily="18" charset="0"/>
                <a:ea typeface="Times New Roman" panose="02020603050405020304" pitchFamily="18" charset="0"/>
              </a:rPr>
              <a:t>viên</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gạch</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trong</a:t>
            </a:r>
            <a:r>
              <a:rPr lang="en-US" sz="2800" kern="100" dirty="0">
                <a:solidFill>
                  <a:srgbClr val="181717"/>
                </a:solidFill>
                <a:latin typeface="Times New Roman" panose="02020603050405020304" pitchFamily="18" charset="0"/>
                <a:ea typeface="Times New Roman" panose="02020603050405020304" pitchFamily="18" charset="0"/>
              </a:rPr>
              <a:t> 1 </a:t>
            </a:r>
            <a:r>
              <a:rPr lang="en-US" sz="2800" kern="100" dirty="0" err="1">
                <a:solidFill>
                  <a:srgbClr val="181717"/>
                </a:solidFill>
                <a:latin typeface="Times New Roman" panose="02020603050405020304" pitchFamily="18" charset="0"/>
                <a:ea typeface="Times New Roman" panose="02020603050405020304" pitchFamily="18" charset="0"/>
              </a:rPr>
              <a:t>phút</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còn</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anh</a:t>
            </a:r>
            <a:r>
              <a:rPr lang="en-US" sz="2800" kern="100" dirty="0">
                <a:solidFill>
                  <a:srgbClr val="181717"/>
                </a:solidFill>
                <a:latin typeface="Times New Roman" panose="02020603050405020304" pitchFamily="18" charset="0"/>
                <a:ea typeface="Times New Roman" panose="02020603050405020304" pitchFamily="18" charset="0"/>
              </a:rPr>
              <a:t> An </a:t>
            </a:r>
            <a:r>
              <a:rPr lang="en-US" sz="2800" kern="100" dirty="0" err="1">
                <a:solidFill>
                  <a:srgbClr val="181717"/>
                </a:solidFill>
                <a:latin typeface="Times New Roman" panose="02020603050405020304" pitchFamily="18" charset="0"/>
                <a:ea typeface="Times New Roman" panose="02020603050405020304" pitchFamily="18" charset="0"/>
              </a:rPr>
              <a:t>kéo</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được</a:t>
            </a:r>
            <a:r>
              <a:rPr lang="en-US" sz="2800" kern="100" dirty="0">
                <a:solidFill>
                  <a:srgbClr val="181717"/>
                </a:solidFill>
                <a:latin typeface="Times New Roman" panose="02020603050405020304" pitchFamily="18" charset="0"/>
                <a:ea typeface="Times New Roman" panose="02020603050405020304" pitchFamily="18" charset="0"/>
              </a:rPr>
              <a:t> 12 </a:t>
            </a:r>
            <a:r>
              <a:rPr lang="en-US" sz="2800" kern="100" dirty="0" err="1">
                <a:solidFill>
                  <a:srgbClr val="181717"/>
                </a:solidFill>
                <a:latin typeface="Times New Roman" panose="02020603050405020304" pitchFamily="18" charset="0"/>
                <a:ea typeface="Times New Roman" panose="02020603050405020304" pitchFamily="18" charset="0"/>
              </a:rPr>
              <a:t>viên</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gạch</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trong</a:t>
            </a:r>
            <a:r>
              <a:rPr lang="en-US" sz="2800" kern="100" dirty="0">
                <a:solidFill>
                  <a:srgbClr val="181717"/>
                </a:solidFill>
                <a:latin typeface="Times New Roman" panose="02020603050405020304" pitchFamily="18" charset="0"/>
                <a:ea typeface="Times New Roman" panose="02020603050405020304" pitchFamily="18" charset="0"/>
              </a:rPr>
              <a:t> 90 </a:t>
            </a:r>
            <a:r>
              <a:rPr lang="en-US" sz="2800" kern="100" dirty="0" err="1">
                <a:solidFill>
                  <a:srgbClr val="181717"/>
                </a:solidFill>
                <a:latin typeface="Times New Roman" panose="02020603050405020304" pitchFamily="18" charset="0"/>
                <a:ea typeface="Times New Roman" panose="02020603050405020304" pitchFamily="18" charset="0"/>
              </a:rPr>
              <a:t>giây</a:t>
            </a:r>
            <a:r>
              <a:rPr lang="en-US" sz="2800" kern="100" dirty="0">
                <a:solidFill>
                  <a:srgbClr val="181717"/>
                </a:solidFill>
                <a:latin typeface="Times New Roman" panose="02020603050405020304" pitchFamily="18" charset="0"/>
                <a:ea typeface="Times New Roman" panose="02020603050405020304" pitchFamily="18" charset="0"/>
              </a:rPr>
              <a:t>.</a:t>
            </a:r>
          </a:p>
          <a:p>
            <a:pPr marL="438150" indent="-6350" algn="just">
              <a:lnSpc>
                <a:spcPct val="111000"/>
              </a:lnSpc>
              <a:spcAft>
                <a:spcPts val="285"/>
              </a:spcAft>
            </a:pPr>
            <a:r>
              <a:rPr lang="vi-VN" sz="2800" b="1" kern="100" dirty="0">
                <a:solidFill>
                  <a:srgbClr val="181717"/>
                </a:solidFill>
                <a:latin typeface="Times New Roman" panose="02020603050405020304" pitchFamily="18" charset="0"/>
                <a:ea typeface="Times New Roman" panose="02020603050405020304" pitchFamily="18" charset="0"/>
              </a:rPr>
              <a:t>Em hãy:</a:t>
            </a:r>
          </a:p>
          <a:p>
            <a:pPr marL="438150" indent="-6350" algn="just">
              <a:lnSpc>
                <a:spcPct val="111000"/>
              </a:lnSpc>
              <a:spcAft>
                <a:spcPts val="285"/>
              </a:spcAft>
            </a:pPr>
            <a:r>
              <a:rPr lang="vi-VN" sz="2800" b="1" kern="100" dirty="0">
                <a:solidFill>
                  <a:srgbClr val="181717"/>
                </a:solidFill>
                <a:latin typeface="Times New Roman" panose="02020603050405020304" pitchFamily="18" charset="0"/>
                <a:ea typeface="Times New Roman" panose="02020603050405020304" pitchFamily="18" charset="0"/>
              </a:rPr>
              <a:t> </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Tính</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công</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mà</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anh</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Lâm</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và</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anh</a:t>
            </a:r>
            <a:r>
              <a:rPr lang="en-US" sz="2800" kern="100" dirty="0">
                <a:solidFill>
                  <a:srgbClr val="181717"/>
                </a:solidFill>
                <a:latin typeface="Times New Roman" panose="02020603050405020304" pitchFamily="18" charset="0"/>
                <a:ea typeface="Times New Roman" panose="02020603050405020304" pitchFamily="18" charset="0"/>
              </a:rPr>
              <a:t> An </a:t>
            </a:r>
            <a:r>
              <a:rPr lang="en-US" sz="2800" kern="100" dirty="0" err="1">
                <a:solidFill>
                  <a:srgbClr val="181717"/>
                </a:solidFill>
                <a:latin typeface="Times New Roman" panose="02020603050405020304" pitchFamily="18" charset="0"/>
                <a:ea typeface="Times New Roman" panose="02020603050405020304" pitchFamily="18" charset="0"/>
              </a:rPr>
              <a:t>đã</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thực</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hiện</a:t>
            </a:r>
            <a:r>
              <a:rPr lang="en-US" sz="2800" kern="100" dirty="0">
                <a:solidFill>
                  <a:srgbClr val="181717"/>
                </a:solidFill>
                <a:latin typeface="Times New Roman" panose="02020603050405020304" pitchFamily="18" charset="0"/>
                <a:ea typeface="Times New Roman" panose="02020603050405020304" pitchFamily="18" charset="0"/>
              </a:rPr>
              <a:t>.</a:t>
            </a:r>
          </a:p>
          <a:p>
            <a:pPr marL="438150" indent="-6350" algn="just">
              <a:lnSpc>
                <a:spcPct val="111000"/>
              </a:lnSpc>
              <a:spcAft>
                <a:spcPts val="285"/>
              </a:spcAft>
            </a:pP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Tính</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công</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mà</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mỗi</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anh</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thực</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hiện</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trong</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thời</a:t>
            </a:r>
            <a:r>
              <a:rPr lang="en-US" sz="2800" kern="100" dirty="0">
                <a:solidFill>
                  <a:srgbClr val="181717"/>
                </a:solidFill>
                <a:latin typeface="Times New Roman" panose="02020603050405020304" pitchFamily="18" charset="0"/>
                <a:ea typeface="Times New Roman" panose="02020603050405020304" pitchFamily="18" charset="0"/>
              </a:rPr>
              <a:t> </a:t>
            </a:r>
            <a:r>
              <a:rPr lang="en-US" sz="2800" kern="100" dirty="0" err="1">
                <a:solidFill>
                  <a:srgbClr val="181717"/>
                </a:solidFill>
                <a:latin typeface="Times New Roman" panose="02020603050405020304" pitchFamily="18" charset="0"/>
                <a:ea typeface="Times New Roman" panose="02020603050405020304" pitchFamily="18" charset="0"/>
              </a:rPr>
              <a:t>gian</a:t>
            </a:r>
            <a:r>
              <a:rPr lang="en-US" sz="2800" kern="100" dirty="0">
                <a:solidFill>
                  <a:srgbClr val="181717"/>
                </a:solidFill>
                <a:latin typeface="Times New Roman" panose="02020603050405020304" pitchFamily="18" charset="0"/>
                <a:ea typeface="Times New Roman" panose="02020603050405020304" pitchFamily="18" charset="0"/>
              </a:rPr>
              <a:t> 1 </a:t>
            </a:r>
            <a:r>
              <a:rPr lang="en-US" sz="2800" kern="100" dirty="0" err="1">
                <a:solidFill>
                  <a:srgbClr val="181717"/>
                </a:solidFill>
                <a:latin typeface="Times New Roman" panose="02020603050405020304" pitchFamily="18" charset="0"/>
                <a:ea typeface="Times New Roman" panose="02020603050405020304" pitchFamily="18" charset="0"/>
              </a:rPr>
              <a:t>giây</a:t>
            </a:r>
            <a:r>
              <a:rPr lang="en-US" sz="2800" kern="100" dirty="0">
                <a:solidFill>
                  <a:srgbClr val="181717"/>
                </a:solidFill>
                <a:latin typeface="Times New Roman" panose="02020603050405020304" pitchFamily="18" charset="0"/>
                <a:ea typeface="Times New Roman" panose="02020603050405020304" pitchFamily="18" charset="0"/>
              </a:rPr>
              <a:t>.</a:t>
            </a:r>
          </a:p>
          <a:p>
            <a:r>
              <a:rPr lang="vi-VN" sz="2800" kern="100" dirty="0">
                <a:solidFill>
                  <a:srgbClr val="181717"/>
                </a:solidFill>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225891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mg.loigiaihay.com/picture/2024/0131/kk.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53" y="3007149"/>
            <a:ext cx="11257557" cy="3598429"/>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35791" y="116532"/>
            <a:ext cx="11829019" cy="274794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22252" y="189999"/>
            <a:ext cx="11769747" cy="2677656"/>
          </a:xfrm>
          <a:prstGeom prst="rect">
            <a:avLst/>
          </a:prstGeom>
        </p:spPr>
        <p:txBody>
          <a:bodyPr wrap="square">
            <a:spAutoFit/>
          </a:bodyPr>
          <a:lstStyle/>
          <a:p>
            <a:r>
              <a:rPr lang="vi-VN" sz="2800" b="1" dirty="0">
                <a:solidFill>
                  <a:srgbClr val="C00000"/>
                </a:solidFill>
              </a:rPr>
              <a:t>BT 1: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nâng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từ</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mặt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 </a:t>
            </a:r>
            <a:r>
              <a:rPr lang="en-US" sz="2800" dirty="0" err="1">
                <a:latin typeface="Arial" panose="020B0604020202020204" pitchFamily="34" charset="0"/>
                <a:cs typeface="Arial" panose="020B0604020202020204" pitchFamily="34" charset="0"/>
              </a:rPr>
              <a:t>tới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sàn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xe</a:t>
            </a:r>
            <a:r>
              <a:rPr lang="en-US" sz="2800" dirty="0">
                <a:latin typeface="Arial" panose="020B0604020202020204" pitchFamily="34" charset="0"/>
                <a:cs typeface="Arial" panose="020B0604020202020204" pitchFamily="34" charset="0"/>
              </a:rPr>
              <a:t> có </a:t>
            </a:r>
            <a:r>
              <a:rPr lang="en-US" sz="2800" dirty="0" err="1">
                <a:latin typeface="Arial" panose="020B0604020202020204" pitchFamily="34" charset="0"/>
                <a:cs typeface="Arial" panose="020B0604020202020204" pitchFamily="34" charset="0"/>
              </a:rPr>
              <a:t>độ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cao</a:t>
            </a:r>
            <a:r>
              <a:rPr lang="en-US" sz="2800" dirty="0">
                <a:latin typeface="Arial" panose="020B0604020202020204" pitchFamily="34" charset="0"/>
                <a:cs typeface="Arial" panose="020B0604020202020204" pitchFamily="34" charset="0"/>
              </a:rPr>
              <a:t> 1 m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B). </a:t>
            </a:r>
            <a:r>
              <a:rPr lang="en-US" sz="2800" dirty="0" err="1">
                <a:latin typeface="Arial" panose="020B0604020202020204" pitchFamily="34" charset="0"/>
                <a:cs typeface="Arial" panose="020B0604020202020204" pitchFamily="34" charset="0"/>
              </a:rPr>
              <a:t>Xe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nâng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hàng</a:t>
            </a:r>
            <a:r>
              <a:rPr lang="en-US" sz="2800" dirty="0">
                <a:latin typeface="Arial" panose="020B0604020202020204" pitchFamily="34" charset="0"/>
                <a:cs typeface="Arial" panose="020B0604020202020204" pitchFamily="34" charset="0"/>
              </a:rPr>
              <a:t> có </a:t>
            </a:r>
            <a:r>
              <a:rPr lang="en-US" sz="2800" dirty="0" err="1">
                <a:latin typeface="Arial" panose="020B0604020202020204" pitchFamily="34" charset="0"/>
                <a:cs typeface="Arial" panose="020B0604020202020204" pitchFamily="34" charset="0"/>
              </a:rPr>
              <a:t>trọng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500 N </a:t>
            </a:r>
            <a:r>
              <a:rPr lang="en-US" sz="2800" dirty="0" err="1">
                <a:latin typeface="Arial" panose="020B0604020202020204" pitchFamily="34" charset="0"/>
                <a:cs typeface="Arial" panose="020B0604020202020204" pitchFamily="34" charset="0"/>
              </a:rPr>
              <a:t>hết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gian</a:t>
            </a:r>
            <a:r>
              <a:rPr lang="en-US" sz="2800" dirty="0">
                <a:latin typeface="Arial" panose="020B0604020202020204" pitchFamily="34" charset="0"/>
                <a:cs typeface="Arial" panose="020B0604020202020204" pitchFamily="34" charset="0"/>
              </a:rPr>
              <a:t> 10 s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4.4). </a:t>
            </a:r>
            <a:r>
              <a:rPr lang="en-US" sz="2800" dirty="0" err="1">
                <a:latin typeface="Arial" panose="020B0604020202020204" pitchFamily="34" charset="0"/>
                <a:cs typeface="Arial" panose="020B0604020202020204" pitchFamily="34" charset="0"/>
              </a:rPr>
              <a:t>Xe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hai</a:t>
            </a:r>
            <a:r>
              <a:rPr lang="en-US" sz="2800" dirty="0">
                <a:latin typeface="Arial" panose="020B0604020202020204" pitchFamily="34" charset="0"/>
                <a:cs typeface="Arial" panose="020B0604020202020204" pitchFamily="34" charset="0"/>
              </a:rPr>
              <a:t> </a:t>
            </a:r>
            <a:r>
              <a:rPr lang="vi-VN" sz="2800" dirty="0">
                <a:latin typeface="Arial" panose="020B0604020202020204" pitchFamily="34" charset="0"/>
                <a:cs typeface="Arial" panose="020B0604020202020204" pitchFamily="34" charset="0"/>
              </a:rPr>
              <a:t>nâng </a:t>
            </a:r>
            <a:r>
              <a:rPr lang="en-US" sz="2800" dirty="0" err="1">
                <a:latin typeface="Arial" panose="020B0604020202020204" pitchFamily="34" charset="0"/>
                <a:cs typeface="Arial" panose="020B0604020202020204" pitchFamily="34" charset="0"/>
              </a:rPr>
              <a:t>thùng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hàng</a:t>
            </a:r>
            <a:r>
              <a:rPr lang="en-US" sz="2800" dirty="0">
                <a:latin typeface="Arial" panose="020B0604020202020204" pitchFamily="34" charset="0"/>
                <a:cs typeface="Arial" panose="020B0604020202020204" pitchFamily="34" charset="0"/>
              </a:rPr>
              <a:t> có </a:t>
            </a:r>
            <a:r>
              <a:rPr lang="en-US" sz="2800" dirty="0" err="1">
                <a:latin typeface="Arial" panose="020B0604020202020204" pitchFamily="34" charset="0"/>
                <a:cs typeface="Arial" panose="020B0604020202020204" pitchFamily="34" charset="0"/>
              </a:rPr>
              <a:t>trọng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lượng</a:t>
            </a:r>
            <a:r>
              <a:rPr lang="en-US" sz="2800" dirty="0">
                <a:latin typeface="Arial" panose="020B0604020202020204" pitchFamily="34" charset="0"/>
                <a:cs typeface="Arial" panose="020B0604020202020204" pitchFamily="34" charset="0"/>
              </a:rPr>
              <a:t> 700 N </a:t>
            </a:r>
            <a:r>
              <a:rPr lang="en-US" sz="2800" dirty="0" err="1">
                <a:latin typeface="Arial" panose="020B0604020202020204" pitchFamily="34" charset="0"/>
                <a:cs typeface="Arial" panose="020B0604020202020204" pitchFamily="34" charset="0"/>
              </a:rPr>
              <a:t>hết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gian</a:t>
            </a:r>
            <a:r>
              <a:rPr lang="en-US" sz="2800" dirty="0">
                <a:latin typeface="Arial" panose="020B0604020202020204" pitchFamily="34" charset="0"/>
                <a:cs typeface="Arial" panose="020B0604020202020204" pitchFamily="34" charset="0"/>
              </a:rPr>
              <a:t> 15 s.</a:t>
            </a:r>
            <a:endParaRPr lang="vi-VN" sz="2800" dirty="0">
              <a:latin typeface="Arial" panose="020B0604020202020204" pitchFamily="34" charset="0"/>
              <a:cs typeface="Arial" panose="020B0604020202020204" pitchFamily="34" charset="0"/>
            </a:endParaRPr>
          </a:p>
          <a:p>
            <a:pPr marL="457200" indent="-457200">
              <a:buAutoNum type="alphaLcParenR"/>
            </a:pPr>
            <a:r>
              <a:rPr lang="en-US" sz="2800" dirty="0" err="1">
                <a:latin typeface="Arial" panose="020B0604020202020204" pitchFamily="34" charset="0"/>
                <a:cs typeface="Arial" panose="020B0604020202020204" pitchFamily="34" charset="0"/>
              </a:rPr>
              <a:t>Tính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để</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nâng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các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thùng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hàng</a:t>
            </a:r>
            <a:r>
              <a:rPr lang="en-US" sz="2800" dirty="0">
                <a:latin typeface="Arial" panose="020B0604020202020204" pitchFamily="34" charset="0"/>
                <a:cs typeface="Arial" panose="020B0604020202020204" pitchFamily="34" charset="0"/>
              </a:rPr>
              <a:t>.</a:t>
            </a:r>
            <a:endParaRPr lang="vi-VN" sz="2800" dirty="0">
              <a:latin typeface="Arial" panose="020B0604020202020204" pitchFamily="34" charset="0"/>
              <a:cs typeface="Arial" panose="020B0604020202020204" pitchFamily="34" charset="0"/>
            </a:endParaRPr>
          </a:p>
          <a:p>
            <a:pPr marL="457200" indent="-457200">
              <a:buAutoNum type="alphaLcParenR"/>
            </a:pP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Xe</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thực</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hiện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nhanh</a:t>
            </a:r>
            <a:r>
              <a:rPr lang="vi-VN" sz="2800" dirty="0">
                <a:latin typeface="Arial" panose="020B0604020202020204" pitchFamily="34" charset="0"/>
                <a:cs typeface="Arial" panose="020B0604020202020204" pitchFamily="34" charset="0"/>
              </a:rPr>
              <a:t> hơn?</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912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p:nvSpPr>
        <p:spPr>
          <a:xfrm>
            <a:off x="983529" y="501880"/>
            <a:ext cx="9932710" cy="5078313"/>
          </a:xfrm>
          <a:prstGeom prst="rect">
            <a:avLst/>
          </a:prstGeom>
        </p:spPr>
        <p:txBody>
          <a:bodyPr wrap="square">
            <a:spAutoFit/>
          </a:bodyPr>
          <a:lstStyle/>
          <a:p>
            <a:pPr algn="just">
              <a:lnSpc>
                <a:spcPct val="150000"/>
              </a:lnSpc>
            </a:pPr>
            <a:r>
              <a:rPr lang="vi-VN" sz="2400" dirty="0">
                <a:solidFill>
                  <a:srgbClr val="000000"/>
                </a:solidFill>
                <a:latin typeface="Open Sans"/>
              </a:rPr>
              <a:t>a. Công do xe thứ nhất thực hiện để nâng thùng hàng là</a:t>
            </a:r>
          </a:p>
          <a:p>
            <a:pPr algn="just">
              <a:lnSpc>
                <a:spcPct val="150000"/>
              </a:lnSpc>
            </a:pPr>
            <a:r>
              <a:rPr lang="vi-VN" sz="2400" dirty="0">
                <a:solidFill>
                  <a:srgbClr val="000000"/>
                </a:solidFill>
                <a:latin typeface="Open Sans"/>
              </a:rPr>
              <a:t>A</a:t>
            </a:r>
            <a:r>
              <a:rPr lang="vi-VN" sz="2400" baseline="-25000" dirty="0">
                <a:solidFill>
                  <a:srgbClr val="000000"/>
                </a:solidFill>
                <a:latin typeface="Open Sans"/>
              </a:rPr>
              <a:t>1</a:t>
            </a:r>
            <a:r>
              <a:rPr lang="vi-VN" sz="2400" dirty="0">
                <a:solidFill>
                  <a:srgbClr val="000000"/>
                </a:solidFill>
                <a:latin typeface="Open Sans"/>
              </a:rPr>
              <a:t> = F</a:t>
            </a:r>
            <a:r>
              <a:rPr lang="vi-VN" sz="2400" baseline="-25000" dirty="0">
                <a:solidFill>
                  <a:srgbClr val="000000"/>
                </a:solidFill>
                <a:latin typeface="Open Sans"/>
              </a:rPr>
              <a:t>1</a:t>
            </a:r>
            <a:r>
              <a:rPr lang="vi-VN" sz="2400" dirty="0">
                <a:solidFill>
                  <a:srgbClr val="000000"/>
                </a:solidFill>
                <a:latin typeface="Open Sans"/>
              </a:rPr>
              <a:t>.s = P</a:t>
            </a:r>
            <a:r>
              <a:rPr lang="vi-VN" sz="2400" baseline="-25000" dirty="0">
                <a:solidFill>
                  <a:srgbClr val="000000"/>
                </a:solidFill>
                <a:latin typeface="Open Sans"/>
              </a:rPr>
              <a:t>1</a:t>
            </a:r>
            <a:r>
              <a:rPr lang="vi-VN" sz="2400" dirty="0">
                <a:solidFill>
                  <a:srgbClr val="000000"/>
                </a:solidFill>
                <a:latin typeface="Open Sans"/>
              </a:rPr>
              <a:t>.s = 500 . 1 = 500 J.</a:t>
            </a:r>
          </a:p>
          <a:p>
            <a:pPr algn="just">
              <a:lnSpc>
                <a:spcPct val="150000"/>
              </a:lnSpc>
            </a:pPr>
            <a:r>
              <a:rPr lang="vi-VN" sz="2400" dirty="0">
                <a:solidFill>
                  <a:srgbClr val="000000"/>
                </a:solidFill>
                <a:latin typeface="Open Sans"/>
              </a:rPr>
              <a:t>Công do xe thứ hai thực hiện để nâng thùng hàng là</a:t>
            </a:r>
          </a:p>
          <a:p>
            <a:pPr algn="just">
              <a:lnSpc>
                <a:spcPct val="150000"/>
              </a:lnSpc>
            </a:pPr>
            <a:r>
              <a:rPr lang="vi-VN" sz="2400" dirty="0">
                <a:solidFill>
                  <a:srgbClr val="000000"/>
                </a:solidFill>
                <a:latin typeface="Open Sans"/>
              </a:rPr>
              <a:t>A</a:t>
            </a:r>
            <a:r>
              <a:rPr lang="vi-VN" sz="2400" baseline="-25000" dirty="0">
                <a:solidFill>
                  <a:srgbClr val="000000"/>
                </a:solidFill>
                <a:latin typeface="Open Sans"/>
              </a:rPr>
              <a:t>2</a:t>
            </a:r>
            <a:r>
              <a:rPr lang="vi-VN" sz="2400" dirty="0">
                <a:solidFill>
                  <a:srgbClr val="000000"/>
                </a:solidFill>
                <a:latin typeface="Open Sans"/>
              </a:rPr>
              <a:t> = F</a:t>
            </a:r>
            <a:r>
              <a:rPr lang="vi-VN" sz="2400" baseline="-25000" dirty="0">
                <a:solidFill>
                  <a:srgbClr val="000000"/>
                </a:solidFill>
                <a:latin typeface="Open Sans"/>
              </a:rPr>
              <a:t>2</a:t>
            </a:r>
            <a:r>
              <a:rPr lang="vi-VN" sz="2400" dirty="0">
                <a:solidFill>
                  <a:srgbClr val="000000"/>
                </a:solidFill>
                <a:latin typeface="Open Sans"/>
              </a:rPr>
              <a:t>.s = P</a:t>
            </a:r>
            <a:r>
              <a:rPr lang="vi-VN" sz="2400" baseline="-25000" dirty="0">
                <a:solidFill>
                  <a:srgbClr val="000000"/>
                </a:solidFill>
                <a:latin typeface="Open Sans"/>
              </a:rPr>
              <a:t>2</a:t>
            </a:r>
            <a:r>
              <a:rPr lang="vi-VN" sz="2400" dirty="0">
                <a:solidFill>
                  <a:srgbClr val="000000"/>
                </a:solidFill>
                <a:latin typeface="Open Sans"/>
              </a:rPr>
              <a:t>.s = 700 . 1 = 700 J.</a:t>
            </a:r>
          </a:p>
          <a:p>
            <a:pPr algn="just">
              <a:lnSpc>
                <a:spcPct val="150000"/>
              </a:lnSpc>
            </a:pPr>
            <a:r>
              <a:rPr lang="vi-VN" sz="2400" dirty="0">
                <a:solidFill>
                  <a:srgbClr val="000000"/>
                </a:solidFill>
                <a:latin typeface="Open Sans"/>
              </a:rPr>
              <a:t>b.</a:t>
            </a:r>
          </a:p>
          <a:p>
            <a:pPr algn="just">
              <a:lnSpc>
                <a:spcPct val="150000"/>
              </a:lnSpc>
            </a:pPr>
            <a:r>
              <a:rPr lang="vi-VN" sz="2400" dirty="0">
                <a:solidFill>
                  <a:srgbClr val="000000"/>
                </a:solidFill>
                <a:latin typeface="Open Sans"/>
              </a:rPr>
              <a:t>Công xe thứ nhất thực hiện được trong 1 s là </a:t>
            </a:r>
            <a:r>
              <a:rPr lang="vi-VN" sz="2400" dirty="0">
                <a:solidFill>
                  <a:srgbClr val="000000"/>
                </a:solidFill>
                <a:latin typeface="MJXc-TeX-main-R"/>
              </a:rPr>
              <a:t>500 : 10 = 50</a:t>
            </a:r>
            <a:r>
              <a:rPr lang="vi-VN" sz="2400" dirty="0">
                <a:solidFill>
                  <a:srgbClr val="000000"/>
                </a:solidFill>
                <a:latin typeface="MJXc-TeX-size1-R"/>
              </a:rPr>
              <a:t>(</a:t>
            </a:r>
            <a:r>
              <a:rPr lang="vi-VN" sz="2400" dirty="0">
                <a:solidFill>
                  <a:srgbClr val="000000"/>
                </a:solidFill>
                <a:latin typeface="MJXc-TeX-math-I"/>
              </a:rPr>
              <a:t>J</a:t>
            </a:r>
            <a:r>
              <a:rPr lang="vi-VN" sz="2400" dirty="0">
                <a:solidFill>
                  <a:srgbClr val="000000"/>
                </a:solidFill>
                <a:latin typeface="MJXc-TeX-main-R"/>
              </a:rPr>
              <a:t>/</a:t>
            </a:r>
            <a:r>
              <a:rPr lang="vi-VN" sz="2400" dirty="0">
                <a:solidFill>
                  <a:srgbClr val="000000"/>
                </a:solidFill>
                <a:latin typeface="MJXc-TeX-math-I"/>
              </a:rPr>
              <a:t>s</a:t>
            </a:r>
            <a:r>
              <a:rPr lang="vi-VN" sz="2400" dirty="0">
                <a:solidFill>
                  <a:srgbClr val="000000"/>
                </a:solidFill>
                <a:latin typeface="MJXc-TeX-size1-R"/>
              </a:rPr>
              <a:t>)</a:t>
            </a:r>
            <a:endParaRPr lang="vi-VN" sz="2400" dirty="0">
              <a:solidFill>
                <a:srgbClr val="000000"/>
              </a:solidFill>
              <a:latin typeface="Open Sans"/>
            </a:endParaRPr>
          </a:p>
          <a:p>
            <a:pPr algn="just">
              <a:lnSpc>
                <a:spcPct val="150000"/>
              </a:lnSpc>
            </a:pPr>
            <a:r>
              <a:rPr lang="vi-VN" sz="2400" dirty="0">
                <a:solidFill>
                  <a:srgbClr val="000000"/>
                </a:solidFill>
                <a:latin typeface="Open Sans"/>
              </a:rPr>
              <a:t>Công xe thứ hai thực hiện được trong 1 s là </a:t>
            </a:r>
            <a:r>
              <a:rPr lang="vi-VN" sz="2400" dirty="0">
                <a:solidFill>
                  <a:srgbClr val="000000"/>
                </a:solidFill>
                <a:latin typeface="MJXc-TeX-main-R"/>
              </a:rPr>
              <a:t>700 : 15 = 46,67</a:t>
            </a:r>
            <a:r>
              <a:rPr lang="vi-VN" sz="2400" dirty="0">
                <a:solidFill>
                  <a:srgbClr val="000000"/>
                </a:solidFill>
                <a:latin typeface="MJXc-TeX-size2-R"/>
              </a:rPr>
              <a:t>(</a:t>
            </a:r>
            <a:r>
              <a:rPr lang="vi-VN" sz="2400" dirty="0">
                <a:solidFill>
                  <a:srgbClr val="000000"/>
                </a:solidFill>
                <a:latin typeface="MJXc-TeX-math-I"/>
              </a:rPr>
              <a:t>J</a:t>
            </a:r>
            <a:r>
              <a:rPr lang="vi-VN" sz="2400" dirty="0">
                <a:solidFill>
                  <a:srgbClr val="000000"/>
                </a:solidFill>
                <a:latin typeface="MJXc-TeX-main-R"/>
              </a:rPr>
              <a:t>/</a:t>
            </a:r>
            <a:r>
              <a:rPr lang="vi-VN" sz="2400" dirty="0">
                <a:solidFill>
                  <a:srgbClr val="000000"/>
                </a:solidFill>
                <a:latin typeface="MJXc-TeX-math-I"/>
              </a:rPr>
              <a:t>s</a:t>
            </a:r>
            <a:r>
              <a:rPr lang="vi-VN" sz="2400" dirty="0">
                <a:solidFill>
                  <a:srgbClr val="000000"/>
                </a:solidFill>
                <a:latin typeface="MJXc-TeX-size2-R"/>
              </a:rPr>
              <a:t>)</a:t>
            </a:r>
            <a:endParaRPr lang="vi-VN" sz="2400" dirty="0">
              <a:solidFill>
                <a:srgbClr val="000000"/>
              </a:solidFill>
              <a:latin typeface="Open Sans"/>
            </a:endParaRPr>
          </a:p>
          <a:p>
            <a:pPr algn="just">
              <a:lnSpc>
                <a:spcPct val="150000"/>
              </a:lnSpc>
            </a:pPr>
            <a:r>
              <a:rPr lang="vi-VN" sz="2400" dirty="0">
                <a:solidFill>
                  <a:srgbClr val="000000"/>
                </a:solidFill>
                <a:latin typeface="Open Sans"/>
              </a:rPr>
              <a:t>Vậy công của xe thứ nhất thực hiện được trong 1 s lớn hơn công của xe thứ hai thực hiện được trong 1 s.</a:t>
            </a:r>
            <a:endParaRPr lang="vi-VN" sz="2400" b="0" i="0" dirty="0">
              <a:solidFill>
                <a:srgbClr val="000000"/>
              </a:solidFill>
              <a:effectLst/>
              <a:latin typeface="Open Sans"/>
            </a:endParaRPr>
          </a:p>
        </p:txBody>
      </p:sp>
    </p:spTree>
    <p:extLst>
      <p:ext uri="{BB962C8B-B14F-4D97-AF65-F5344CB8AC3E}">
        <p14:creationId xmlns:p14="http://schemas.microsoft.com/office/powerpoint/2010/main" val="38488298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848" y="186017"/>
            <a:ext cx="2772265" cy="784944"/>
          </a:xfrm>
          <a:prstGeom prst="roundRect">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II. </a:t>
            </a:r>
            <a:r>
              <a:rPr lang="vi-VN" sz="3200" b="1" dirty="0">
                <a:solidFill>
                  <a:schemeClr val="accent2">
                    <a:lumMod val="75000"/>
                  </a:schemeClr>
                </a:solidFill>
                <a:latin typeface="Times New Roman" panose="02020603050405020304" pitchFamily="18" charset="0"/>
                <a:cs typeface="Times New Roman" panose="02020603050405020304" pitchFamily="18" charset="0"/>
              </a:rPr>
              <a:t>Công suất</a:t>
            </a:r>
            <a:endParaRPr lang="en-US"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521615" y="1229484"/>
            <a:ext cx="9668761" cy="523220"/>
          </a:xfrm>
          <a:prstGeom prst="rect">
            <a:avLst/>
          </a:prstGeom>
        </p:spPr>
        <p:txBody>
          <a:bodyPr wrap="square">
            <a:spAutoFit/>
          </a:bodyPr>
          <a:lstStyle/>
          <a:p>
            <a:r>
              <a:rPr lang="vi-VN" sz="2800" dirty="0">
                <a:solidFill>
                  <a:srgbClr val="000000"/>
                </a:solidFill>
                <a:latin typeface="+mj-lt"/>
              </a:rPr>
              <a:t>- Công suất là đại lượng đặc trưng cho tốc độ thực hiện công.</a:t>
            </a:r>
            <a:endParaRPr lang="en-US" sz="2800" dirty="0">
              <a:latin typeface="+mj-lt"/>
            </a:endParaRPr>
          </a:p>
        </p:txBody>
      </p:sp>
      <p:sp>
        <p:nvSpPr>
          <p:cNvPr id="10" name="Rectangle 9"/>
          <p:cNvSpPr/>
          <p:nvPr/>
        </p:nvSpPr>
        <p:spPr>
          <a:xfrm>
            <a:off x="521615" y="2211614"/>
            <a:ext cx="10281501" cy="4616648"/>
          </a:xfrm>
          <a:prstGeom prst="rect">
            <a:avLst/>
          </a:prstGeom>
        </p:spPr>
        <p:txBody>
          <a:bodyPr wrap="square">
            <a:spAutoFit/>
          </a:bodyPr>
          <a:lstStyle/>
          <a:p>
            <a:pPr algn="just">
              <a:lnSpc>
                <a:spcPct val="150000"/>
              </a:lnSpc>
            </a:pPr>
            <a:r>
              <a:rPr lang="vi-VN" sz="2800" dirty="0">
                <a:solidFill>
                  <a:srgbClr val="000000"/>
                </a:solidFill>
                <a:latin typeface="+mj-lt"/>
              </a:rPr>
              <a:t>Trong đó:</a:t>
            </a:r>
          </a:p>
          <a:p>
            <a:pPr algn="just">
              <a:lnSpc>
                <a:spcPct val="150000"/>
              </a:lnSpc>
            </a:pPr>
            <a:r>
              <a:rPr lang="vi-VN" sz="2800" dirty="0">
                <a:solidFill>
                  <a:srgbClr val="000000"/>
                </a:solidFill>
                <a:latin typeface="+mj-lt"/>
              </a:rPr>
              <a:t>+ A là công thực hiện được, đơn vị đo là jun (J).</a:t>
            </a:r>
          </a:p>
          <a:p>
            <a:pPr algn="just">
              <a:lnSpc>
                <a:spcPct val="150000"/>
              </a:lnSpc>
            </a:pPr>
            <a:r>
              <a:rPr lang="vi-VN" sz="2800" dirty="0">
                <a:solidFill>
                  <a:srgbClr val="000000"/>
                </a:solidFill>
                <a:latin typeface="+mj-lt"/>
              </a:rPr>
              <a:t>+ t là thời gian thực hiện công, đơn vị đo là giây (s).</a:t>
            </a:r>
          </a:p>
          <a:p>
            <a:pPr algn="just">
              <a:lnSpc>
                <a:spcPct val="150000"/>
              </a:lnSpc>
            </a:pPr>
            <a:r>
              <a:rPr lang="vi-VN" sz="2800" dirty="0">
                <a:solidFill>
                  <a:srgbClr val="000000"/>
                </a:solidFill>
                <a:latin typeface="+mj-lt"/>
              </a:rPr>
              <a:t>+ P là công suất, đơn vị đo là oát (W). </a:t>
            </a:r>
          </a:p>
          <a:p>
            <a:pPr algn="just">
              <a:lnSpc>
                <a:spcPct val="150000"/>
              </a:lnSpc>
            </a:pPr>
            <a:r>
              <a:rPr lang="vi-VN" sz="2800" dirty="0">
                <a:solidFill>
                  <a:srgbClr val="000000"/>
                </a:solidFill>
                <a:latin typeface="+mj-lt"/>
              </a:rPr>
              <a:t>1 kW = 10</a:t>
            </a:r>
            <a:r>
              <a:rPr lang="vi-VN" sz="2800" baseline="30000" dirty="0">
                <a:solidFill>
                  <a:srgbClr val="000000"/>
                </a:solidFill>
                <a:latin typeface="+mj-lt"/>
              </a:rPr>
              <a:t>3</a:t>
            </a:r>
            <a:r>
              <a:rPr lang="vi-VN" sz="2800" dirty="0">
                <a:solidFill>
                  <a:srgbClr val="000000"/>
                </a:solidFill>
                <a:latin typeface="+mj-lt"/>
              </a:rPr>
              <a:t> W; 1 MW = 10</a:t>
            </a:r>
            <a:r>
              <a:rPr lang="vi-VN" sz="2800" baseline="30000" dirty="0">
                <a:solidFill>
                  <a:srgbClr val="000000"/>
                </a:solidFill>
                <a:latin typeface="+mj-lt"/>
              </a:rPr>
              <a:t>6</a:t>
            </a:r>
            <a:r>
              <a:rPr lang="vi-VN" sz="2800" dirty="0">
                <a:solidFill>
                  <a:srgbClr val="000000"/>
                </a:solidFill>
                <a:latin typeface="+mj-lt"/>
              </a:rPr>
              <a:t> W</a:t>
            </a:r>
          </a:p>
          <a:p>
            <a:pPr algn="just">
              <a:lnSpc>
                <a:spcPct val="150000"/>
              </a:lnSpc>
            </a:pPr>
            <a:r>
              <a:rPr lang="vi-VN" sz="2800" dirty="0">
                <a:solidFill>
                  <a:srgbClr val="000000"/>
                </a:solidFill>
                <a:latin typeface="+mj-lt"/>
              </a:rPr>
              <a:t>1 GW = 10</a:t>
            </a:r>
            <a:r>
              <a:rPr lang="vi-VN" sz="2800" baseline="30000" dirty="0">
                <a:solidFill>
                  <a:srgbClr val="000000"/>
                </a:solidFill>
                <a:latin typeface="+mj-lt"/>
              </a:rPr>
              <a:t>9</a:t>
            </a:r>
            <a:r>
              <a:rPr lang="vi-VN" sz="2800" dirty="0">
                <a:solidFill>
                  <a:srgbClr val="000000"/>
                </a:solidFill>
                <a:latin typeface="+mj-lt"/>
              </a:rPr>
              <a:t> W; 1 HP = 746 W</a:t>
            </a:r>
          </a:p>
          <a:p>
            <a:pPr algn="just">
              <a:lnSpc>
                <a:spcPct val="150000"/>
              </a:lnSpc>
            </a:pPr>
            <a:r>
              <a:rPr lang="vi-VN" sz="2800" dirty="0">
                <a:solidFill>
                  <a:srgbClr val="000000"/>
                </a:solidFill>
                <a:latin typeface="+mj-lt"/>
              </a:rPr>
              <a:t>1 BTU/h = 0,293 W</a:t>
            </a:r>
            <a:endParaRPr lang="vi-VN" sz="2800" b="0" i="0" dirty="0">
              <a:solidFill>
                <a:srgbClr val="000000"/>
              </a:solidFill>
              <a:effectLst/>
              <a:latin typeface="+mj-lt"/>
            </a:endParaRPr>
          </a:p>
        </p:txBody>
      </p:sp>
      <p:pic>
        <p:nvPicPr>
          <p:cNvPr id="2" name="Picture 1"/>
          <p:cNvPicPr>
            <a:picLocks noChangeAspect="1"/>
          </p:cNvPicPr>
          <p:nvPr/>
        </p:nvPicPr>
        <p:blipFill>
          <a:blip r:embed="rId2"/>
          <a:stretch>
            <a:fillRect/>
          </a:stretch>
        </p:blipFill>
        <p:spPr>
          <a:xfrm>
            <a:off x="3833046" y="1889051"/>
            <a:ext cx="1376907" cy="1165075"/>
          </a:xfrm>
          <a:prstGeom prst="rect">
            <a:avLst/>
          </a:prstGeom>
        </p:spPr>
      </p:pic>
      <p:pic>
        <p:nvPicPr>
          <p:cNvPr id="3" name="Picture 2"/>
          <p:cNvPicPr>
            <a:picLocks noChangeAspect="1"/>
          </p:cNvPicPr>
          <p:nvPr/>
        </p:nvPicPr>
        <p:blipFill>
          <a:blip r:embed="rId3"/>
          <a:stretch>
            <a:fillRect/>
          </a:stretch>
        </p:blipFill>
        <p:spPr>
          <a:xfrm>
            <a:off x="7150772" y="4070782"/>
            <a:ext cx="1578558" cy="1136562"/>
          </a:xfrm>
          <a:prstGeom prst="rect">
            <a:avLst/>
          </a:prstGeom>
        </p:spPr>
      </p:pic>
    </p:spTree>
    <p:extLst>
      <p:ext uri="{BB962C8B-B14F-4D97-AF65-F5344CB8AC3E}">
        <p14:creationId xmlns:p14="http://schemas.microsoft.com/office/powerpoint/2010/main" val="266042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docx.com.vn/storage/uploads/documents/831dd44da6dbba713ad86845e5466095/bg1a.png"/>
          <p:cNvPicPr>
            <a:picLocks noChangeAspect="1" noChangeArrowheads="1"/>
          </p:cNvPicPr>
          <p:nvPr/>
        </p:nvPicPr>
        <p:blipFill rotWithShape="1">
          <a:blip r:embed="rId2">
            <a:extLst>
              <a:ext uri="{28A0092B-C50C-407E-A947-70E740481C1C}">
                <a14:useLocalDpi xmlns:a14="http://schemas.microsoft.com/office/drawing/2010/main" val="0"/>
              </a:ext>
            </a:extLst>
          </a:blip>
          <a:srcRect l="9601" t="4765" r="6967" b="78159"/>
          <a:stretch/>
        </p:blipFill>
        <p:spPr bwMode="auto">
          <a:xfrm>
            <a:off x="4011" y="851388"/>
            <a:ext cx="12187989" cy="3862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1669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2848" y="186017"/>
            <a:ext cx="2923095" cy="1011188"/>
          </a:xfrm>
          <a:prstGeom prst="roundRect">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accent2">
                    <a:lumMod val="75000"/>
                  </a:schemeClr>
                </a:solidFill>
                <a:latin typeface="Times New Roman" panose="02020603050405020304" pitchFamily="18" charset="0"/>
                <a:cs typeface="Times New Roman" panose="02020603050405020304" pitchFamily="18" charset="0"/>
              </a:rPr>
              <a:t>III.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Luyện</a:t>
            </a:r>
            <a:r>
              <a:rPr lang="en-US" sz="3200" b="1" dirty="0">
                <a:solidFill>
                  <a:schemeClr val="accent2">
                    <a:lumMod val="75000"/>
                  </a:schemeClr>
                </a:solidFill>
                <a:latin typeface="Times New Roman" panose="02020603050405020304" pitchFamily="18" charset="0"/>
                <a:cs typeface="Times New Roman" panose="02020603050405020304" pitchFamily="18" charset="0"/>
              </a:rPr>
              <a:t> </a:t>
            </a:r>
            <a:r>
              <a:rPr lang="en-US" sz="3200" b="1" dirty="0" err="1">
                <a:solidFill>
                  <a:schemeClr val="accent2">
                    <a:lumMod val="75000"/>
                  </a:schemeClr>
                </a:solidFill>
                <a:latin typeface="Times New Roman" panose="02020603050405020304" pitchFamily="18" charset="0"/>
                <a:cs typeface="Times New Roman" panose="02020603050405020304" pitchFamily="18" charset="0"/>
              </a:rPr>
              <a:t>tập</a:t>
            </a:r>
            <a:endParaRPr lang="en-US" sz="3200"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2" name="Rectangle 1"/>
          <p:cNvSpPr/>
          <p:nvPr/>
        </p:nvSpPr>
        <p:spPr>
          <a:xfrm>
            <a:off x="2266543" y="2245093"/>
            <a:ext cx="7441845" cy="523220"/>
          </a:xfrm>
          <a:prstGeom prst="rect">
            <a:avLst/>
          </a:prstGeom>
        </p:spPr>
        <p:txBody>
          <a:bodyPr wrap="none">
            <a:spAutoFit/>
          </a:bodyPr>
          <a:lstStyle/>
          <a:p>
            <a:r>
              <a:rPr lang="en-US" sz="2800" dirty="0"/>
              <a:t>https://www.youtube.com/watch?v=SlcNDsJEGk4</a:t>
            </a:r>
          </a:p>
        </p:txBody>
      </p:sp>
      <p:sp>
        <p:nvSpPr>
          <p:cNvPr id="5" name="Rectangle 4"/>
          <p:cNvSpPr/>
          <p:nvPr/>
        </p:nvSpPr>
        <p:spPr>
          <a:xfrm>
            <a:off x="2884603" y="5817009"/>
            <a:ext cx="5797484" cy="727571"/>
          </a:xfrm>
          <a:prstGeom prst="rect">
            <a:avLst/>
          </a:prstGeom>
          <a:solidFill>
            <a:schemeClr val="accent4">
              <a:lumMod val="20000"/>
              <a:lumOff val="80000"/>
            </a:schemeClr>
          </a:solidFill>
        </p:spPr>
        <p:txBody>
          <a:bodyPr wrap="square">
            <a:spAutoFit/>
          </a:bodyPr>
          <a:lstStyle/>
          <a:p>
            <a:pPr marL="438150" indent="-6350">
              <a:lnSpc>
                <a:spcPct val="129000"/>
              </a:lnSpc>
              <a:spcAft>
                <a:spcPts val="285"/>
              </a:spcAft>
            </a:pPr>
            <a:r>
              <a:rPr lang="vi-VN" sz="3200" kern="100" dirty="0">
                <a:solidFill>
                  <a:srgbClr val="181717"/>
                </a:solidFill>
                <a:latin typeface="Times New Roman" panose="02020603050405020304" pitchFamily="18" charset="0"/>
                <a:ea typeface="Times New Roman" panose="02020603050405020304" pitchFamily="18" charset="0"/>
              </a:rPr>
              <a:t>Video hoạt động của tim người</a:t>
            </a:r>
          </a:p>
        </p:txBody>
      </p:sp>
    </p:spTree>
    <p:extLst>
      <p:ext uri="{BB962C8B-B14F-4D97-AF65-F5344CB8AC3E}">
        <p14:creationId xmlns:p14="http://schemas.microsoft.com/office/powerpoint/2010/main" val="1420950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docx.com.vn/storage/uploads/documents/831dd44da6dbba713ad86845e5466095/bg1a.png"/>
          <p:cNvPicPr>
            <a:picLocks noChangeAspect="1" noChangeArrowheads="1"/>
          </p:cNvPicPr>
          <p:nvPr/>
        </p:nvPicPr>
        <p:blipFill rotWithShape="1">
          <a:blip r:embed="rId2">
            <a:extLst>
              <a:ext uri="{28A0092B-C50C-407E-A947-70E740481C1C}">
                <a14:useLocalDpi xmlns:a14="http://schemas.microsoft.com/office/drawing/2010/main" val="0"/>
              </a:ext>
            </a:extLst>
          </a:blip>
          <a:srcRect l="7519" t="20863" r="8759" b="69407"/>
          <a:stretch/>
        </p:blipFill>
        <p:spPr bwMode="auto">
          <a:xfrm>
            <a:off x="0" y="1481965"/>
            <a:ext cx="12007517" cy="23924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80148" y="302329"/>
            <a:ext cx="4826523" cy="886397"/>
          </a:xfrm>
          <a:prstGeom prst="rect">
            <a:avLst/>
          </a:prstGeom>
          <a:solidFill>
            <a:schemeClr val="accent6">
              <a:lumMod val="40000"/>
              <a:lumOff val="60000"/>
            </a:schemeClr>
          </a:solidFill>
        </p:spPr>
        <p:txBody>
          <a:bodyPr wrap="square">
            <a:spAutoFit/>
          </a:bodyPr>
          <a:lstStyle/>
          <a:p>
            <a:pPr marL="438150" indent="-6350">
              <a:lnSpc>
                <a:spcPct val="129000"/>
              </a:lnSpc>
              <a:spcAft>
                <a:spcPts val="285"/>
              </a:spcAft>
            </a:pPr>
            <a:r>
              <a:rPr lang="en-US" sz="4000" kern="100" dirty="0" err="1">
                <a:solidFill>
                  <a:srgbClr val="181717"/>
                </a:solidFill>
                <a:latin typeface="Times New Roman" panose="02020603050405020304" pitchFamily="18" charset="0"/>
                <a:ea typeface="Times New Roman" panose="02020603050405020304" pitchFamily="18" charset="0"/>
              </a:rPr>
              <a:t>Thảo</a:t>
            </a:r>
            <a:r>
              <a:rPr lang="en-US" sz="4000" kern="100" dirty="0">
                <a:solidFill>
                  <a:srgbClr val="181717"/>
                </a:solidFill>
                <a:latin typeface="Times New Roman" panose="02020603050405020304" pitchFamily="18" charset="0"/>
                <a:ea typeface="Times New Roman" panose="02020603050405020304" pitchFamily="18" charset="0"/>
              </a:rPr>
              <a:t> </a:t>
            </a:r>
            <a:r>
              <a:rPr lang="en-US" sz="4000" kern="100" dirty="0" err="1">
                <a:solidFill>
                  <a:srgbClr val="181717"/>
                </a:solidFill>
                <a:latin typeface="Times New Roman" panose="02020603050405020304" pitchFamily="18" charset="0"/>
                <a:ea typeface="Times New Roman" panose="02020603050405020304" pitchFamily="18" charset="0"/>
              </a:rPr>
              <a:t>luận</a:t>
            </a:r>
            <a:r>
              <a:rPr lang="en-US" sz="4000" kern="100" dirty="0">
                <a:solidFill>
                  <a:srgbClr val="181717"/>
                </a:solidFill>
                <a:latin typeface="Times New Roman" panose="02020603050405020304" pitchFamily="18" charset="0"/>
                <a:ea typeface="Times New Roman" panose="02020603050405020304" pitchFamily="18" charset="0"/>
              </a:rPr>
              <a:t> </a:t>
            </a:r>
            <a:r>
              <a:rPr lang="en-US" sz="4000" kern="100" dirty="0" err="1">
                <a:solidFill>
                  <a:srgbClr val="181717"/>
                </a:solidFill>
                <a:latin typeface="Times New Roman" panose="02020603050405020304" pitchFamily="18" charset="0"/>
                <a:ea typeface="Times New Roman" panose="02020603050405020304" pitchFamily="18" charset="0"/>
              </a:rPr>
              <a:t>theo</a:t>
            </a:r>
            <a:r>
              <a:rPr lang="en-US" sz="4000" kern="100" dirty="0">
                <a:solidFill>
                  <a:srgbClr val="181717"/>
                </a:solidFill>
                <a:latin typeface="Times New Roman" panose="02020603050405020304" pitchFamily="18" charset="0"/>
                <a:ea typeface="Times New Roman" panose="02020603050405020304" pitchFamily="18" charset="0"/>
              </a:rPr>
              <a:t> </a:t>
            </a:r>
            <a:r>
              <a:rPr lang="en-US" sz="4000" kern="100" dirty="0" err="1">
                <a:solidFill>
                  <a:srgbClr val="181717"/>
                </a:solidFill>
                <a:latin typeface="Times New Roman" panose="02020603050405020304" pitchFamily="18" charset="0"/>
                <a:ea typeface="Times New Roman" panose="02020603050405020304" pitchFamily="18" charset="0"/>
              </a:rPr>
              <a:t>cặ</a:t>
            </a:r>
            <a:r>
              <a:rPr lang="vi-VN" sz="4000" kern="100" dirty="0">
                <a:solidFill>
                  <a:srgbClr val="181717"/>
                </a:solidFill>
                <a:latin typeface="Times New Roman" panose="02020603050405020304" pitchFamily="18" charset="0"/>
                <a:ea typeface="Times New Roman" panose="02020603050405020304" pitchFamily="18" charset="0"/>
              </a:rPr>
              <a:t>p</a:t>
            </a:r>
          </a:p>
        </p:txBody>
      </p:sp>
    </p:spTree>
    <p:extLst>
      <p:ext uri="{BB962C8B-B14F-4D97-AF65-F5344CB8AC3E}">
        <p14:creationId xmlns:p14="http://schemas.microsoft.com/office/powerpoint/2010/main" val="1257524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Text Box 4"/>
          <p:cNvSpPr txBox="1">
            <a:spLocks noChangeArrowheads="1"/>
          </p:cNvSpPr>
          <p:nvPr/>
        </p:nvSpPr>
        <p:spPr bwMode="auto">
          <a:xfrm>
            <a:off x="2133600" y="1912939"/>
            <a:ext cx="1981200" cy="179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lnSpc>
                <a:spcPct val="60000"/>
              </a:lnSpc>
              <a:spcBef>
                <a:spcPct val="50000"/>
              </a:spcBef>
              <a:buFontTx/>
              <a:buNone/>
            </a:pPr>
            <a:r>
              <a:rPr lang="en-US" altLang="en-US" sz="2800" b="1" u="sng" dirty="0" err="1">
                <a:solidFill>
                  <a:srgbClr val="0000FF"/>
                </a:solidFill>
                <a:latin typeface="Times New Roman" panose="02020603050405020304" pitchFamily="18" charset="0"/>
                <a:cs typeface="Times New Roman" panose="02020603050405020304" pitchFamily="18" charset="0"/>
              </a:rPr>
              <a:t>Tóm</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tắt</a:t>
            </a:r>
            <a:endParaRPr lang="en-US" altLang="en-US" sz="2800" b="1" u="sng" dirty="0">
              <a:solidFill>
                <a:srgbClr val="0000FF"/>
              </a:solidFill>
              <a:latin typeface="Times New Roman" panose="02020603050405020304" pitchFamily="18" charset="0"/>
              <a:cs typeface="Times New Roman" panose="02020603050405020304" pitchFamily="18" charset="0"/>
            </a:endParaRPr>
          </a:p>
          <a:p>
            <a:pPr eaLnBrk="1" hangingPunct="1">
              <a:lnSpc>
                <a:spcPct val="60000"/>
              </a:lnSpc>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F = 5000N</a:t>
            </a:r>
          </a:p>
          <a:p>
            <a:pPr eaLnBrk="1" hangingPunct="1">
              <a:lnSpc>
                <a:spcPct val="60000"/>
              </a:lnSpc>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s</a:t>
            </a:r>
            <a:r>
              <a:rPr lang="en-US" altLang="en-US" sz="2800" dirty="0" smtClean="0">
                <a:solidFill>
                  <a:srgbClr val="0000FF"/>
                </a:solidFill>
                <a:latin typeface="Times New Roman" panose="02020603050405020304" pitchFamily="18" charset="0"/>
                <a:cs typeface="Times New Roman" panose="02020603050405020304" pitchFamily="18" charset="0"/>
              </a:rPr>
              <a:t> =1000m</a:t>
            </a:r>
            <a:endParaRPr lang="en-US" altLang="en-US" sz="2800" dirty="0">
              <a:solidFill>
                <a:srgbClr val="0000FF"/>
              </a:solidFill>
              <a:latin typeface="Times New Roman" panose="02020603050405020304" pitchFamily="18" charset="0"/>
              <a:cs typeface="Times New Roman" panose="02020603050405020304" pitchFamily="18" charset="0"/>
            </a:endParaRPr>
          </a:p>
          <a:p>
            <a:pPr eaLnBrk="1" hangingPunct="1">
              <a:lnSpc>
                <a:spcPct val="60000"/>
              </a:lnSpc>
              <a:spcBef>
                <a:spcPct val="50000"/>
              </a:spcBef>
              <a:buFontTx/>
              <a:buNone/>
            </a:pPr>
            <a:r>
              <a:rPr lang="en-US" altLang="en-US" sz="2800" dirty="0">
                <a:solidFill>
                  <a:srgbClr val="0000FF"/>
                </a:solidFill>
                <a:latin typeface="Times New Roman" panose="02020603050405020304" pitchFamily="18" charset="0"/>
                <a:cs typeface="Times New Roman" panose="02020603050405020304" pitchFamily="18" charset="0"/>
              </a:rPr>
              <a:t>A = ? (J)</a:t>
            </a:r>
          </a:p>
        </p:txBody>
      </p:sp>
      <p:sp>
        <p:nvSpPr>
          <p:cNvPr id="37893" name="Text Box 5"/>
          <p:cNvSpPr txBox="1">
            <a:spLocks noChangeArrowheads="1"/>
          </p:cNvSpPr>
          <p:nvPr/>
        </p:nvSpPr>
        <p:spPr bwMode="auto">
          <a:xfrm>
            <a:off x="5105400" y="1909763"/>
            <a:ext cx="5257800" cy="2646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Giải</a:t>
            </a:r>
            <a:endParaRPr lang="en-US" altLang="en-US" sz="2800" b="1" u="sng" dirty="0">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800" dirty="0" err="1">
                <a:latin typeface="Times New Roman" panose="02020603050405020304" pitchFamily="18" charset="0"/>
                <a:cs typeface="Times New Roman" panose="02020603050405020304" pitchFamily="18" charset="0"/>
              </a:rPr>
              <a:t>Công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lực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kéo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đầu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tàu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a:t>
            </a:r>
            <a:r>
              <a:rPr lang="en-US" altLang="en-US" sz="2800" dirty="0">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Ta có :  A = F.</a:t>
            </a:r>
            <a:r>
              <a:rPr lang="en-US" altLang="en-US" sz="3600" dirty="0">
                <a:latin typeface="Times New Roman" panose="02020603050405020304" pitchFamily="18" charset="0"/>
                <a:cs typeface="Times New Roman" panose="02020603050405020304" pitchFamily="18" charset="0"/>
              </a:rPr>
              <a:t> </a:t>
            </a:r>
            <a:r>
              <a:rPr lang="en-US" altLang="en-US" sz="3600" dirty="0" smtClean="0">
                <a:latin typeface="Times New Roman" panose="02020603050405020304" pitchFamily="18" charset="0"/>
                <a:cs typeface="Times New Roman" panose="02020603050405020304" pitchFamily="18" charset="0"/>
              </a:rPr>
              <a:t>s   </a:t>
            </a:r>
            <a:r>
              <a:rPr lang="en-US" altLang="en-US" sz="2800" dirty="0">
                <a:latin typeface="Times New Roman" panose="02020603050405020304" pitchFamily="18" charset="0"/>
                <a:cs typeface="Times New Roman" panose="02020603050405020304" pitchFamily="18" charset="0"/>
              </a:rPr>
              <a:t>= 5 000 . 1 000 </a:t>
            </a:r>
          </a:p>
          <a:p>
            <a:pPr eaLnBrk="1" hangingPunct="1">
              <a:spcBef>
                <a:spcPct val="50000"/>
              </a:spcBef>
              <a:buFontTx/>
              <a:buNone/>
            </a:pPr>
            <a:r>
              <a:rPr lang="en-US" altLang="en-US" sz="2800" dirty="0">
                <a:latin typeface="Times New Roman" panose="02020603050405020304" pitchFamily="18" charset="0"/>
                <a:cs typeface="Times New Roman" panose="02020603050405020304" pitchFamily="18" charset="0"/>
              </a:rPr>
              <a:t>                 	    = 5 000 000 (J)</a:t>
            </a:r>
          </a:p>
        </p:txBody>
      </p:sp>
      <p:sp>
        <p:nvSpPr>
          <p:cNvPr id="37895" name="Line 7"/>
          <p:cNvSpPr>
            <a:spLocks noChangeShapeType="1"/>
          </p:cNvSpPr>
          <p:nvPr/>
        </p:nvSpPr>
        <p:spPr bwMode="auto">
          <a:xfrm>
            <a:off x="1905000" y="3200400"/>
            <a:ext cx="1828800" cy="0"/>
          </a:xfrm>
          <a:prstGeom prst="line">
            <a:avLst/>
          </a:prstGeom>
          <a:noFill/>
          <a:ln w="28575" cap="sq">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653" name="Text Box 9"/>
          <p:cNvSpPr txBox="1">
            <a:spLocks noChangeArrowheads="1"/>
          </p:cNvSpPr>
          <p:nvPr/>
        </p:nvSpPr>
        <p:spPr bwMode="auto">
          <a:xfrm>
            <a:off x="574249" y="285751"/>
            <a:ext cx="1113384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u="sng" dirty="0">
                <a:solidFill>
                  <a:srgbClr val="C00000"/>
                </a:solidFill>
                <a:latin typeface="Times New Roman" panose="02020603050405020304" pitchFamily="18" charset="0"/>
              </a:rPr>
              <a:t>BT1</a:t>
            </a:r>
            <a:r>
              <a:rPr lang="en-US" altLang="en-US" u="sng" dirty="0">
                <a:solidFill>
                  <a:srgbClr val="C00000"/>
                </a:solidFill>
                <a:latin typeface="Times New Roman" panose="02020603050405020304" pitchFamily="18" charset="0"/>
              </a:rPr>
              <a:t>:</a:t>
            </a:r>
            <a:r>
              <a:rPr lang="en-US" altLang="en-US" dirty="0">
                <a:solidFill>
                  <a:srgbClr val="C00000"/>
                </a:solidFill>
                <a:latin typeface="Times New Roman" panose="02020603050405020304" pitchFamily="18" charset="0"/>
              </a:rPr>
              <a:t>  </a:t>
            </a:r>
            <a:r>
              <a:rPr lang="en-US" altLang="en-US" dirty="0" err="1">
                <a:latin typeface="Times New Roman" panose="02020603050405020304" pitchFamily="18" charset="0"/>
              </a:rPr>
              <a:t>Đầu</a:t>
            </a:r>
            <a:r>
              <a:rPr lang="en-US" altLang="en-US" dirty="0">
                <a:latin typeface="Times New Roman" panose="02020603050405020304" pitchFamily="18" charset="0"/>
              </a:rPr>
              <a:t> </a:t>
            </a:r>
            <a:r>
              <a:rPr lang="en-US" altLang="en-US" dirty="0" err="1">
                <a:latin typeface="Times New Roman" panose="02020603050405020304" pitchFamily="18" charset="0"/>
              </a:rPr>
              <a:t>tàu</a:t>
            </a:r>
            <a:r>
              <a:rPr lang="en-US" altLang="en-US" dirty="0">
                <a:latin typeface="Times New Roman" panose="02020603050405020304" pitchFamily="18" charset="0"/>
              </a:rPr>
              <a:t> </a:t>
            </a:r>
            <a:r>
              <a:rPr lang="en-US" altLang="en-US" dirty="0" err="1">
                <a:latin typeface="Times New Roman" panose="02020603050405020304" pitchFamily="18" charset="0"/>
              </a:rPr>
              <a:t>hỏa</a:t>
            </a:r>
            <a:r>
              <a:rPr lang="en-US" altLang="en-US" dirty="0">
                <a:latin typeface="Times New Roman" panose="02020603050405020304" pitchFamily="18" charset="0"/>
              </a:rPr>
              <a:t> </a:t>
            </a:r>
            <a:r>
              <a:rPr lang="en-US" altLang="en-US" dirty="0" err="1">
                <a:latin typeface="Times New Roman" panose="02020603050405020304" pitchFamily="18" charset="0"/>
              </a:rPr>
              <a:t>kéo</a:t>
            </a:r>
            <a:r>
              <a:rPr lang="en-US" altLang="en-US" dirty="0">
                <a:latin typeface="Times New Roman" panose="02020603050405020304" pitchFamily="18" charset="0"/>
              </a:rPr>
              <a:t> </a:t>
            </a:r>
            <a:r>
              <a:rPr lang="en-US" altLang="en-US" dirty="0" err="1">
                <a:latin typeface="Times New Roman" panose="02020603050405020304" pitchFamily="18" charset="0"/>
              </a:rPr>
              <a:t>toa</a:t>
            </a:r>
            <a:r>
              <a:rPr lang="en-US" altLang="en-US" dirty="0">
                <a:latin typeface="Times New Roman" panose="02020603050405020304" pitchFamily="18" charset="0"/>
              </a:rPr>
              <a:t> </a:t>
            </a:r>
            <a:r>
              <a:rPr lang="en-US" altLang="en-US" dirty="0" err="1">
                <a:latin typeface="Times New Roman" panose="02020603050405020304" pitchFamily="18" charset="0"/>
              </a:rPr>
              <a:t>xe</a:t>
            </a:r>
            <a:r>
              <a:rPr lang="en-US" altLang="en-US" dirty="0">
                <a:latin typeface="Times New Roman" panose="02020603050405020304" pitchFamily="18" charset="0"/>
              </a:rPr>
              <a:t> </a:t>
            </a:r>
            <a:r>
              <a:rPr lang="en-US" altLang="en-US" dirty="0" err="1">
                <a:latin typeface="Times New Roman" panose="02020603050405020304" pitchFamily="18" charset="0"/>
              </a:rPr>
              <a:t>với</a:t>
            </a:r>
            <a:r>
              <a:rPr lang="en-US" altLang="en-US" dirty="0">
                <a:latin typeface="Times New Roman" panose="02020603050405020304" pitchFamily="18" charset="0"/>
              </a:rPr>
              <a:t> </a:t>
            </a:r>
            <a:r>
              <a:rPr lang="en-US" altLang="en-US" dirty="0" err="1">
                <a:latin typeface="Times New Roman" panose="02020603050405020304" pitchFamily="18" charset="0"/>
              </a:rPr>
              <a:t>lực</a:t>
            </a:r>
            <a:r>
              <a:rPr lang="en-US" altLang="en-US" dirty="0">
                <a:latin typeface="Times New Roman" panose="02020603050405020304" pitchFamily="18" charset="0"/>
              </a:rPr>
              <a:t> </a:t>
            </a:r>
            <a:r>
              <a:rPr lang="en-US" altLang="en-US" dirty="0" err="1">
                <a:latin typeface="Times New Roman" panose="02020603050405020304" pitchFamily="18" charset="0"/>
              </a:rPr>
              <a:t>kéo</a:t>
            </a:r>
            <a:r>
              <a:rPr lang="en-US" altLang="en-US" dirty="0">
                <a:latin typeface="Times New Roman" panose="02020603050405020304" pitchFamily="18" charset="0"/>
              </a:rPr>
              <a:t> F = 5000N  </a:t>
            </a:r>
            <a:r>
              <a:rPr lang="en-US" altLang="en-US" dirty="0" err="1">
                <a:latin typeface="Times New Roman" panose="02020603050405020304" pitchFamily="18" charset="0"/>
              </a:rPr>
              <a:t>làm</a:t>
            </a:r>
            <a:r>
              <a:rPr lang="en-US" altLang="en-US" dirty="0">
                <a:latin typeface="Times New Roman" panose="02020603050405020304" pitchFamily="18" charset="0"/>
              </a:rPr>
              <a:t> </a:t>
            </a:r>
            <a:r>
              <a:rPr lang="en-US" altLang="en-US" dirty="0" err="1">
                <a:latin typeface="Times New Roman" panose="02020603050405020304" pitchFamily="18" charset="0"/>
              </a:rPr>
              <a:t>toa</a:t>
            </a:r>
            <a:r>
              <a:rPr lang="en-US" altLang="en-US" dirty="0">
                <a:latin typeface="Times New Roman" panose="02020603050405020304" pitchFamily="18" charset="0"/>
              </a:rPr>
              <a:t> </a:t>
            </a:r>
            <a:r>
              <a:rPr lang="en-US" altLang="en-US" dirty="0" err="1">
                <a:latin typeface="Times New Roman" panose="02020603050405020304" pitchFamily="18" charset="0"/>
              </a:rPr>
              <a:t>xe</a:t>
            </a:r>
            <a:r>
              <a:rPr lang="en-US" altLang="en-US" dirty="0">
                <a:latin typeface="Times New Roman" panose="02020603050405020304" pitchFamily="18" charset="0"/>
              </a:rPr>
              <a:t> </a:t>
            </a:r>
            <a:r>
              <a:rPr lang="en-US" altLang="en-US" dirty="0" err="1">
                <a:latin typeface="Times New Roman" panose="02020603050405020304" pitchFamily="18" charset="0"/>
              </a:rPr>
              <a:t>đi</a:t>
            </a:r>
            <a:r>
              <a:rPr lang="en-US" altLang="en-US" dirty="0">
                <a:latin typeface="Times New Roman" panose="02020603050405020304" pitchFamily="18" charset="0"/>
              </a:rPr>
              <a:t> </a:t>
            </a:r>
            <a:r>
              <a:rPr lang="en-US" altLang="en-US" dirty="0" err="1">
                <a:latin typeface="Times New Roman" panose="02020603050405020304" pitchFamily="18" charset="0"/>
              </a:rPr>
              <a:t>được</a:t>
            </a:r>
            <a:r>
              <a:rPr lang="en-US" altLang="en-US" dirty="0">
                <a:latin typeface="Times New Roman" panose="02020603050405020304" pitchFamily="18" charset="0"/>
              </a:rPr>
              <a:t> 1000m. </a:t>
            </a:r>
            <a:r>
              <a:rPr lang="en-US" altLang="en-US" dirty="0" err="1">
                <a:latin typeface="Times New Roman" panose="02020603050405020304" pitchFamily="18" charset="0"/>
              </a:rPr>
              <a:t>Tính</a:t>
            </a:r>
            <a:r>
              <a:rPr lang="en-US" altLang="en-US" dirty="0">
                <a:latin typeface="Times New Roman" panose="02020603050405020304" pitchFamily="18" charset="0"/>
              </a:rPr>
              <a:t> </a:t>
            </a:r>
            <a:r>
              <a:rPr lang="en-US" altLang="en-US" dirty="0" err="1">
                <a:latin typeface="Times New Roman" panose="02020603050405020304" pitchFamily="18" charset="0"/>
              </a:rPr>
              <a:t>công</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a:t>
            </a:r>
            <a:r>
              <a:rPr lang="en-US" altLang="en-US" dirty="0" err="1">
                <a:latin typeface="Times New Roman" panose="02020603050405020304" pitchFamily="18" charset="0"/>
              </a:rPr>
              <a:t>lực</a:t>
            </a:r>
            <a:r>
              <a:rPr lang="en-US" altLang="en-US" dirty="0">
                <a:latin typeface="Times New Roman" panose="02020603050405020304" pitchFamily="18" charset="0"/>
              </a:rPr>
              <a:t> </a:t>
            </a:r>
            <a:r>
              <a:rPr lang="en-US" altLang="en-US" dirty="0" err="1">
                <a:latin typeface="Times New Roman" panose="02020603050405020304" pitchFamily="18" charset="0"/>
              </a:rPr>
              <a:t>kéo</a:t>
            </a:r>
            <a:r>
              <a:rPr lang="en-US" altLang="en-US" dirty="0">
                <a:latin typeface="Times New Roman" panose="02020603050405020304" pitchFamily="18" charset="0"/>
              </a:rPr>
              <a:t> </a:t>
            </a:r>
            <a:r>
              <a:rPr lang="en-US" altLang="en-US" dirty="0" err="1">
                <a:latin typeface="Times New Roman" panose="02020603050405020304" pitchFamily="18" charset="0"/>
              </a:rPr>
              <a:t>của</a:t>
            </a:r>
            <a:r>
              <a:rPr lang="en-US" altLang="en-US" dirty="0">
                <a:latin typeface="Times New Roman" panose="02020603050405020304" pitchFamily="18" charset="0"/>
              </a:rPr>
              <a:t> </a:t>
            </a:r>
            <a:r>
              <a:rPr lang="en-US" altLang="en-US" dirty="0" err="1">
                <a:latin typeface="Times New Roman" panose="02020603050405020304" pitchFamily="18" charset="0"/>
              </a:rPr>
              <a:t>đầu</a:t>
            </a:r>
            <a:r>
              <a:rPr lang="en-US" altLang="en-US" dirty="0">
                <a:latin typeface="Times New Roman" panose="02020603050405020304" pitchFamily="18" charset="0"/>
              </a:rPr>
              <a:t> </a:t>
            </a:r>
            <a:r>
              <a:rPr lang="en-US" altLang="en-US" dirty="0" err="1">
                <a:latin typeface="Times New Roman" panose="02020603050405020304" pitchFamily="18" charset="0"/>
              </a:rPr>
              <a:t>tàu</a:t>
            </a:r>
            <a:r>
              <a:rPr lang="en-US" altLang="en-US" dirty="0">
                <a:latin typeface="Arial" panose="020B0604020202020204" pitchFamily="34" charset="0"/>
              </a:rPr>
              <a:t>. </a:t>
            </a:r>
          </a:p>
        </p:txBody>
      </p:sp>
      <p:pic>
        <p:nvPicPr>
          <p:cNvPr id="27654" name="Picture 16" descr="672026"/>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0972800" y="5638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00201"/>
            <a:ext cx="609600" cy="65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95741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diamond(in)">
                                      <p:cBhvr>
                                        <p:cTn id="7" dur="2000"/>
                                        <p:tgtEl>
                                          <p:spTgt spid="37892">
                                            <p:txEl>
                                              <p:pRg st="0" end="0"/>
                                            </p:txEl>
                                          </p:spTgt>
                                        </p:tgtEl>
                                      </p:cBhvr>
                                    </p:animEffect>
                                  </p:childTnLst>
                                </p:cTn>
                              </p:par>
                            </p:childTnLst>
                          </p:cTn>
                        </p:par>
                        <p:par>
                          <p:cTn id="8" fill="hold" nodeType="afterGroup">
                            <p:stCondLst>
                              <p:cond delay="2000"/>
                            </p:stCondLst>
                            <p:childTnLst>
                              <p:par>
                                <p:cTn id="9" presetID="8" presetClass="entr" presetSubtype="16" fill="hold" nodeType="afterEffect">
                                  <p:stCondLst>
                                    <p:cond delay="0"/>
                                  </p:stCondLst>
                                  <p:childTnLst>
                                    <p:set>
                                      <p:cBhvr>
                                        <p:cTn id="10" dur="1" fill="hold">
                                          <p:stCondLst>
                                            <p:cond delay="0"/>
                                          </p:stCondLst>
                                        </p:cTn>
                                        <p:tgtEl>
                                          <p:spTgt spid="37892">
                                            <p:txEl>
                                              <p:pRg st="1" end="1"/>
                                            </p:txEl>
                                          </p:spTgt>
                                        </p:tgtEl>
                                        <p:attrNameLst>
                                          <p:attrName>style.visibility</p:attrName>
                                        </p:attrNameLst>
                                      </p:cBhvr>
                                      <p:to>
                                        <p:strVal val="visible"/>
                                      </p:to>
                                    </p:set>
                                    <p:animEffect transition="in" filter="diamond(in)">
                                      <p:cBhvr>
                                        <p:cTn id="11" dur="500"/>
                                        <p:tgtEl>
                                          <p:spTgt spid="37892">
                                            <p:txEl>
                                              <p:pRg st="1" end="1"/>
                                            </p:txEl>
                                          </p:spTgt>
                                        </p:tgtEl>
                                      </p:cBhvr>
                                    </p:animEffect>
                                  </p:childTnLst>
                                </p:cTn>
                              </p:par>
                              <p:par>
                                <p:cTn id="12" presetID="8" presetClass="entr" presetSubtype="16" fill="hold" nodeType="withEffect">
                                  <p:stCondLst>
                                    <p:cond delay="0"/>
                                  </p:stCondLst>
                                  <p:childTnLst>
                                    <p:set>
                                      <p:cBhvr>
                                        <p:cTn id="13" dur="1" fill="hold">
                                          <p:stCondLst>
                                            <p:cond delay="0"/>
                                          </p:stCondLst>
                                        </p:cTn>
                                        <p:tgtEl>
                                          <p:spTgt spid="37892">
                                            <p:txEl>
                                              <p:pRg st="2" end="2"/>
                                            </p:txEl>
                                          </p:spTgt>
                                        </p:tgtEl>
                                        <p:attrNameLst>
                                          <p:attrName>style.visibility</p:attrName>
                                        </p:attrNameLst>
                                      </p:cBhvr>
                                      <p:to>
                                        <p:strVal val="visible"/>
                                      </p:to>
                                    </p:set>
                                    <p:animEffect transition="in" filter="diamond(in)">
                                      <p:cBhvr>
                                        <p:cTn id="14" dur="2000"/>
                                        <p:tgtEl>
                                          <p:spTgt spid="37892">
                                            <p:txEl>
                                              <p:pRg st="2" end="2"/>
                                            </p:txEl>
                                          </p:spTgt>
                                        </p:tgtEl>
                                      </p:cBhvr>
                                    </p:animEffect>
                                  </p:childTnLst>
                                </p:cTn>
                              </p:par>
                            </p:childTnLst>
                          </p:cTn>
                        </p:par>
                        <p:par>
                          <p:cTn id="15" fill="hold" nodeType="afterGroup">
                            <p:stCondLst>
                              <p:cond delay="4000"/>
                            </p:stCondLst>
                            <p:childTnLst>
                              <p:par>
                                <p:cTn id="16" presetID="29" presetClass="entr" presetSubtype="0" fill="hold" grpId="0" nodeType="afterEffect">
                                  <p:stCondLst>
                                    <p:cond delay="0"/>
                                  </p:stCondLst>
                                  <p:childTnLst>
                                    <p:set>
                                      <p:cBhvr>
                                        <p:cTn id="17" dur="1" fill="hold">
                                          <p:stCondLst>
                                            <p:cond delay="0"/>
                                          </p:stCondLst>
                                        </p:cTn>
                                        <p:tgtEl>
                                          <p:spTgt spid="37895"/>
                                        </p:tgtEl>
                                        <p:attrNameLst>
                                          <p:attrName>style.visibility</p:attrName>
                                        </p:attrNameLst>
                                      </p:cBhvr>
                                      <p:to>
                                        <p:strVal val="visible"/>
                                      </p:to>
                                    </p:set>
                                    <p:anim calcmode="lin" valueType="num">
                                      <p:cBhvr>
                                        <p:cTn id="18" dur="500" fill="hold"/>
                                        <p:tgtEl>
                                          <p:spTgt spid="37895"/>
                                        </p:tgtEl>
                                        <p:attrNameLst>
                                          <p:attrName>ppt_x</p:attrName>
                                        </p:attrNameLst>
                                      </p:cBhvr>
                                      <p:tavLst>
                                        <p:tav tm="0">
                                          <p:val>
                                            <p:strVal val="#ppt_x-.2"/>
                                          </p:val>
                                        </p:tav>
                                        <p:tav tm="100000">
                                          <p:val>
                                            <p:strVal val="#ppt_x"/>
                                          </p:val>
                                        </p:tav>
                                      </p:tavLst>
                                    </p:anim>
                                    <p:anim calcmode="lin" valueType="num">
                                      <p:cBhvr>
                                        <p:cTn id="19" dur="500" fill="hold"/>
                                        <p:tgtEl>
                                          <p:spTgt spid="37895"/>
                                        </p:tgtEl>
                                        <p:attrNameLst>
                                          <p:attrName>ppt_y</p:attrName>
                                        </p:attrNameLst>
                                      </p:cBhvr>
                                      <p:tavLst>
                                        <p:tav tm="0">
                                          <p:val>
                                            <p:strVal val="#ppt_y"/>
                                          </p:val>
                                        </p:tav>
                                        <p:tav tm="100000">
                                          <p:val>
                                            <p:strVal val="#ppt_y"/>
                                          </p:val>
                                        </p:tav>
                                      </p:tavLst>
                                    </p:anim>
                                    <p:animEffect transition="in" filter="wipe(right)" prLst="gradientSize: 0.1">
                                      <p:cBhvr>
                                        <p:cTn id="20" dur="500"/>
                                        <p:tgtEl>
                                          <p:spTgt spid="37895"/>
                                        </p:tgtEl>
                                      </p:cBhvr>
                                    </p:animEffect>
                                  </p:childTnLst>
                                </p:cTn>
                              </p:par>
                            </p:childTnLst>
                          </p:cTn>
                        </p:par>
                        <p:par>
                          <p:cTn id="21" fill="hold" nodeType="afterGroup">
                            <p:stCondLst>
                              <p:cond delay="4500"/>
                            </p:stCondLst>
                            <p:childTnLst>
                              <p:par>
                                <p:cTn id="22" presetID="29" presetClass="entr" presetSubtype="0" fill="hold" nodeType="afterEffect">
                                  <p:stCondLst>
                                    <p:cond delay="0"/>
                                  </p:stCondLst>
                                  <p:childTnLst>
                                    <p:set>
                                      <p:cBhvr>
                                        <p:cTn id="23" dur="1" fill="hold">
                                          <p:stCondLst>
                                            <p:cond delay="0"/>
                                          </p:stCondLst>
                                        </p:cTn>
                                        <p:tgtEl>
                                          <p:spTgt spid="37892">
                                            <p:txEl>
                                              <p:pRg st="3" end="3"/>
                                            </p:txEl>
                                          </p:spTgt>
                                        </p:tgtEl>
                                        <p:attrNameLst>
                                          <p:attrName>style.visibility</p:attrName>
                                        </p:attrNameLst>
                                      </p:cBhvr>
                                      <p:to>
                                        <p:strVal val="visible"/>
                                      </p:to>
                                    </p:set>
                                    <p:anim calcmode="lin" valueType="num">
                                      <p:cBhvr>
                                        <p:cTn id="24" dur="500" fill="hold"/>
                                        <p:tgtEl>
                                          <p:spTgt spid="37892">
                                            <p:txEl>
                                              <p:pRg st="3" end="3"/>
                                            </p:txEl>
                                          </p:spTgt>
                                        </p:tgtEl>
                                        <p:attrNameLst>
                                          <p:attrName>ppt_x</p:attrName>
                                        </p:attrNameLst>
                                      </p:cBhvr>
                                      <p:tavLst>
                                        <p:tav tm="0">
                                          <p:val>
                                            <p:strVal val="#ppt_x-.2"/>
                                          </p:val>
                                        </p:tav>
                                        <p:tav tm="100000">
                                          <p:val>
                                            <p:strVal val="#ppt_x"/>
                                          </p:val>
                                        </p:tav>
                                      </p:tavLst>
                                    </p:anim>
                                    <p:anim calcmode="lin" valueType="num">
                                      <p:cBhvr>
                                        <p:cTn id="25" dur="500" fill="hold"/>
                                        <p:tgtEl>
                                          <p:spTgt spid="37892">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26" dur="500"/>
                                        <p:tgtEl>
                                          <p:spTgt spid="37892">
                                            <p:txEl>
                                              <p:pRg st="3" end="3"/>
                                            </p:txEl>
                                          </p:spTgt>
                                        </p:tgtEl>
                                      </p:cBhvr>
                                    </p:animEffect>
                                  </p:childTnLst>
                                </p:cTn>
                              </p:par>
                            </p:childTnLst>
                          </p:cTn>
                        </p:par>
                        <p:par>
                          <p:cTn id="27" fill="hold" nodeType="afterGroup">
                            <p:stCondLst>
                              <p:cond delay="5000"/>
                            </p:stCondLst>
                            <p:childTnLst>
                              <p:par>
                                <p:cTn id="28" presetID="5" presetClass="entr" presetSubtype="10" fill="hold" nodeType="afterEffect">
                                  <p:stCondLst>
                                    <p:cond delay="0"/>
                                  </p:stCondLst>
                                  <p:childTnLst>
                                    <p:set>
                                      <p:cBhvr>
                                        <p:cTn id="29" dur="1" fill="hold">
                                          <p:stCondLst>
                                            <p:cond delay="0"/>
                                          </p:stCondLst>
                                        </p:cTn>
                                        <p:tgtEl>
                                          <p:spTgt spid="37893">
                                            <p:txEl>
                                              <p:pRg st="0" end="0"/>
                                            </p:txEl>
                                          </p:spTgt>
                                        </p:tgtEl>
                                        <p:attrNameLst>
                                          <p:attrName>style.visibility</p:attrName>
                                        </p:attrNameLst>
                                      </p:cBhvr>
                                      <p:to>
                                        <p:strVal val="visible"/>
                                      </p:to>
                                    </p:set>
                                    <p:animEffect transition="in" filter="checkerboard(across)">
                                      <p:cBhvr>
                                        <p:cTn id="30" dur="500"/>
                                        <p:tgtEl>
                                          <p:spTgt spid="37893">
                                            <p:txEl>
                                              <p:pRg st="0" end="0"/>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nodeType="clickEffect">
                                  <p:stCondLst>
                                    <p:cond delay="0"/>
                                  </p:stCondLst>
                                  <p:childTnLst>
                                    <p:set>
                                      <p:cBhvr>
                                        <p:cTn id="37" dur="1" fill="hold">
                                          <p:stCondLst>
                                            <p:cond delay="0"/>
                                          </p:stCondLst>
                                        </p:cTn>
                                        <p:tgtEl>
                                          <p:spTgt spid="37893">
                                            <p:txEl>
                                              <p:pRg st="1" end="1"/>
                                            </p:txEl>
                                          </p:spTgt>
                                        </p:tgtEl>
                                        <p:attrNameLst>
                                          <p:attrName>style.visibility</p:attrName>
                                        </p:attrNameLst>
                                      </p:cBhvr>
                                      <p:to>
                                        <p:strVal val="visible"/>
                                      </p:to>
                                    </p:set>
                                    <p:animEffect transition="in" filter="checkerboard(across)">
                                      <p:cBhvr>
                                        <p:cTn id="38" dur="500"/>
                                        <p:tgtEl>
                                          <p:spTgt spid="37893">
                                            <p:txEl>
                                              <p:pRg st="1" end="1"/>
                                            </p:txEl>
                                          </p:spTgt>
                                        </p:tgtEl>
                                      </p:cBhvr>
                                    </p:animEffect>
                                  </p:childTnLst>
                                </p:cTn>
                              </p:par>
                            </p:childTnLst>
                          </p:cTn>
                        </p:par>
                        <p:par>
                          <p:cTn id="39" fill="hold" nodeType="afterGroup">
                            <p:stCondLst>
                              <p:cond delay="500"/>
                            </p:stCondLst>
                            <p:childTnLst>
                              <p:par>
                                <p:cTn id="40" presetID="5" presetClass="entr" presetSubtype="10" fill="hold" nodeType="afterEffect">
                                  <p:stCondLst>
                                    <p:cond delay="0"/>
                                  </p:stCondLst>
                                  <p:childTnLst>
                                    <p:set>
                                      <p:cBhvr>
                                        <p:cTn id="41" dur="1" fill="hold">
                                          <p:stCondLst>
                                            <p:cond delay="0"/>
                                          </p:stCondLst>
                                        </p:cTn>
                                        <p:tgtEl>
                                          <p:spTgt spid="37893">
                                            <p:txEl>
                                              <p:pRg st="2" end="2"/>
                                            </p:txEl>
                                          </p:spTgt>
                                        </p:tgtEl>
                                        <p:attrNameLst>
                                          <p:attrName>style.visibility</p:attrName>
                                        </p:attrNameLst>
                                      </p:cBhvr>
                                      <p:to>
                                        <p:strVal val="visible"/>
                                      </p:to>
                                    </p:set>
                                    <p:animEffect transition="in" filter="checkerboard(across)">
                                      <p:cBhvr>
                                        <p:cTn id="42" dur="500"/>
                                        <p:tgtEl>
                                          <p:spTgt spid="37893">
                                            <p:txEl>
                                              <p:pRg st="2" end="2"/>
                                            </p:txEl>
                                          </p:spTgt>
                                        </p:tgtEl>
                                      </p:cBhvr>
                                    </p:animEffect>
                                  </p:childTnLst>
                                </p:cTn>
                              </p:par>
                            </p:childTnLst>
                          </p:cTn>
                        </p:par>
                        <p:par>
                          <p:cTn id="43" fill="hold" nodeType="afterGroup">
                            <p:stCondLst>
                              <p:cond delay="1000"/>
                            </p:stCondLst>
                            <p:childTnLst>
                              <p:par>
                                <p:cTn id="44" presetID="5" presetClass="entr" presetSubtype="10" fill="hold" nodeType="afterEffect">
                                  <p:stCondLst>
                                    <p:cond delay="0"/>
                                  </p:stCondLst>
                                  <p:childTnLst>
                                    <p:set>
                                      <p:cBhvr>
                                        <p:cTn id="45" dur="1" fill="hold">
                                          <p:stCondLst>
                                            <p:cond delay="0"/>
                                          </p:stCondLst>
                                        </p:cTn>
                                        <p:tgtEl>
                                          <p:spTgt spid="37893">
                                            <p:txEl>
                                              <p:pRg st="3" end="3"/>
                                            </p:txEl>
                                          </p:spTgt>
                                        </p:tgtEl>
                                        <p:attrNameLst>
                                          <p:attrName>style.visibility</p:attrName>
                                        </p:attrNameLst>
                                      </p:cBhvr>
                                      <p:to>
                                        <p:strVal val="visible"/>
                                      </p:to>
                                    </p:set>
                                    <p:animEffect transition="in" filter="checkerboard(across)">
                                      <p:cBhvr>
                                        <p:cTn id="46" dur="500"/>
                                        <p:tgtEl>
                                          <p:spTgt spid="3789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026" name="Picture 2" descr="Trong xây dựng, để đưa vật liệu lên cao, người ta thường dùng dây kéo vắt  qua ròng rọc cố định như hình 15.1. Anh An và anh Dũng dùng hệ thống"/>
          <p:cNvPicPr>
            <a:picLocks noChangeAspect="1" noChangeArrowheads="1"/>
          </p:cNvPicPr>
          <p:nvPr/>
        </p:nvPicPr>
        <p:blipFill rotWithShape="1">
          <a:blip r:embed="rId2">
            <a:extLst>
              <a:ext uri="{28A0092B-C50C-407E-A947-70E740481C1C}">
                <a14:useLocalDpi xmlns:a14="http://schemas.microsoft.com/office/drawing/2010/main" val="0"/>
              </a:ext>
            </a:extLst>
          </a:blip>
          <a:srcRect b="7338"/>
          <a:stretch/>
        </p:blipFill>
        <p:spPr bwMode="auto">
          <a:xfrm>
            <a:off x="93154" y="0"/>
            <a:ext cx="5459234" cy="69254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618376" y="490074"/>
            <a:ext cx="6366234" cy="5079852"/>
          </a:xfrm>
          <a:prstGeom prst="rect">
            <a:avLst/>
          </a:prstGeom>
        </p:spPr>
        <p:txBody>
          <a:bodyPr wrap="square">
            <a:spAutoFit/>
          </a:bodyPr>
          <a:lstStyle/>
          <a:p>
            <a:pPr marL="438150" marR="34290" indent="-6350">
              <a:lnSpc>
                <a:spcPct val="115000"/>
              </a:lnSpc>
              <a:spcAft>
                <a:spcPts val="285"/>
              </a:spcAft>
            </a:pPr>
            <a:r>
              <a:rPr lang="en-US" sz="3200" kern="100" dirty="0" err="1">
                <a:solidFill>
                  <a:srgbClr val="181717"/>
                </a:solidFill>
                <a:latin typeface="Times New Roman" panose="02020603050405020304" pitchFamily="18" charset="0"/>
                <a:ea typeface="Times New Roman" panose="02020603050405020304" pitchFamily="18" charset="0"/>
              </a:rPr>
              <a:t>Khi</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sửa</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chữa</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một</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căn</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nhà</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hai</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anh</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Lâm</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và</a:t>
            </a:r>
            <a:r>
              <a:rPr lang="en-US" sz="3200" kern="100" dirty="0">
                <a:solidFill>
                  <a:srgbClr val="181717"/>
                </a:solidFill>
                <a:latin typeface="Times New Roman" panose="02020603050405020304" pitchFamily="18" charset="0"/>
                <a:ea typeface="Times New Roman" panose="02020603050405020304" pitchFamily="18" charset="0"/>
              </a:rPr>
              <a:t> An </a:t>
            </a:r>
            <a:r>
              <a:rPr lang="en-US" sz="3200" kern="100" dirty="0" err="1">
                <a:solidFill>
                  <a:srgbClr val="181717"/>
                </a:solidFill>
                <a:latin typeface="Times New Roman" panose="02020603050405020304" pitchFamily="18" charset="0"/>
                <a:ea typeface="Times New Roman" panose="02020603050405020304" pitchFamily="18" charset="0"/>
              </a:rPr>
              <a:t>dùng</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ròng</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rọc</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để</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đưa</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gạch</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lên</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tầng</a:t>
            </a:r>
            <a:r>
              <a:rPr lang="en-US" sz="3200" kern="100" dirty="0">
                <a:solidFill>
                  <a:srgbClr val="181717"/>
                </a:solidFill>
                <a:latin typeface="Times New Roman" panose="02020603050405020304" pitchFamily="18" charset="0"/>
                <a:ea typeface="Times New Roman" panose="02020603050405020304" pitchFamily="18" charset="0"/>
              </a:rPr>
              <a:t> 2 </a:t>
            </a:r>
            <a:r>
              <a:rPr lang="en-US" sz="3200" kern="100" dirty="0" err="1">
                <a:solidFill>
                  <a:srgbClr val="181717"/>
                </a:solidFill>
                <a:latin typeface="Times New Roman" panose="02020603050405020304" pitchFamily="18" charset="0"/>
                <a:ea typeface="Times New Roman" panose="02020603050405020304" pitchFamily="18" charset="0"/>
              </a:rPr>
              <a:t>cao</a:t>
            </a:r>
            <a:r>
              <a:rPr lang="en-US" sz="3200" kern="100" dirty="0">
                <a:solidFill>
                  <a:srgbClr val="181717"/>
                </a:solidFill>
                <a:latin typeface="Times New Roman" panose="02020603050405020304" pitchFamily="18" charset="0"/>
                <a:ea typeface="Times New Roman" panose="02020603050405020304" pitchFamily="18" charset="0"/>
              </a:rPr>
              <a:t> 3,5 m. </a:t>
            </a:r>
            <a:r>
              <a:rPr lang="en-US" sz="3200" kern="100" dirty="0" err="1">
                <a:solidFill>
                  <a:srgbClr val="181717"/>
                </a:solidFill>
                <a:latin typeface="Times New Roman" panose="02020603050405020304" pitchFamily="18" charset="0"/>
                <a:ea typeface="Times New Roman" panose="02020603050405020304" pitchFamily="18" charset="0"/>
              </a:rPr>
              <a:t>Mỗi</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viên</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gạch</a:t>
            </a:r>
            <a:r>
              <a:rPr lang="en-US" sz="3200" kern="100" dirty="0">
                <a:solidFill>
                  <a:srgbClr val="181717"/>
                </a:solidFill>
                <a:latin typeface="Times New Roman" panose="02020603050405020304" pitchFamily="18" charset="0"/>
                <a:ea typeface="Times New Roman" panose="02020603050405020304" pitchFamily="18" charset="0"/>
              </a:rPr>
              <a:t> có </a:t>
            </a:r>
            <a:r>
              <a:rPr lang="en-US" sz="3200" kern="100" dirty="0" err="1">
                <a:solidFill>
                  <a:srgbClr val="181717"/>
                </a:solidFill>
                <a:latin typeface="Times New Roman" panose="02020603050405020304" pitchFamily="18" charset="0"/>
                <a:ea typeface="Times New Roman" panose="02020603050405020304" pitchFamily="18" charset="0"/>
              </a:rPr>
              <a:t>trọng</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lượng</a:t>
            </a:r>
            <a:r>
              <a:rPr lang="en-US" sz="3200" kern="100" dirty="0">
                <a:solidFill>
                  <a:srgbClr val="181717"/>
                </a:solidFill>
                <a:latin typeface="Times New Roman" panose="02020603050405020304" pitchFamily="18" charset="0"/>
                <a:ea typeface="Times New Roman" panose="02020603050405020304" pitchFamily="18" charset="0"/>
              </a:rPr>
              <a:t> 18 N. </a:t>
            </a:r>
            <a:r>
              <a:rPr lang="en-US" sz="3200" kern="100" dirty="0" err="1">
                <a:solidFill>
                  <a:srgbClr val="181717"/>
                </a:solidFill>
                <a:latin typeface="Times New Roman" panose="02020603050405020304" pitchFamily="18" charset="0"/>
                <a:ea typeface="Times New Roman" panose="02020603050405020304" pitchFamily="18" charset="0"/>
              </a:rPr>
              <a:t>Anh</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Lâm</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kéo</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được</a:t>
            </a:r>
            <a:r>
              <a:rPr lang="en-US" sz="3200" kern="100" dirty="0">
                <a:solidFill>
                  <a:srgbClr val="181717"/>
                </a:solidFill>
                <a:latin typeface="Times New Roman" panose="02020603050405020304" pitchFamily="18" charset="0"/>
                <a:ea typeface="Times New Roman" panose="02020603050405020304" pitchFamily="18" charset="0"/>
              </a:rPr>
              <a:t> 10 </a:t>
            </a:r>
            <a:r>
              <a:rPr lang="en-US" sz="3200" kern="100" dirty="0" err="1">
                <a:solidFill>
                  <a:srgbClr val="181717"/>
                </a:solidFill>
                <a:latin typeface="Times New Roman" panose="02020603050405020304" pitchFamily="18" charset="0"/>
                <a:ea typeface="Times New Roman" panose="02020603050405020304" pitchFamily="18" charset="0"/>
              </a:rPr>
              <a:t>viên</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gạch</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trong</a:t>
            </a:r>
            <a:r>
              <a:rPr lang="en-US" sz="3200" kern="100" dirty="0">
                <a:solidFill>
                  <a:srgbClr val="181717"/>
                </a:solidFill>
                <a:latin typeface="Times New Roman" panose="02020603050405020304" pitchFamily="18" charset="0"/>
                <a:ea typeface="Times New Roman" panose="02020603050405020304" pitchFamily="18" charset="0"/>
              </a:rPr>
              <a:t> 1 </a:t>
            </a:r>
            <a:r>
              <a:rPr lang="en-US" sz="3200" kern="100" dirty="0" err="1">
                <a:solidFill>
                  <a:srgbClr val="181717"/>
                </a:solidFill>
                <a:latin typeface="Times New Roman" panose="02020603050405020304" pitchFamily="18" charset="0"/>
                <a:ea typeface="Times New Roman" panose="02020603050405020304" pitchFamily="18" charset="0"/>
              </a:rPr>
              <a:t>phút</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còn</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anh</a:t>
            </a:r>
            <a:r>
              <a:rPr lang="en-US" sz="3200" kern="100" dirty="0">
                <a:solidFill>
                  <a:srgbClr val="181717"/>
                </a:solidFill>
                <a:latin typeface="Times New Roman" panose="02020603050405020304" pitchFamily="18" charset="0"/>
                <a:ea typeface="Times New Roman" panose="02020603050405020304" pitchFamily="18" charset="0"/>
              </a:rPr>
              <a:t> An </a:t>
            </a:r>
            <a:r>
              <a:rPr lang="en-US" sz="3200" kern="100" dirty="0" err="1">
                <a:solidFill>
                  <a:srgbClr val="181717"/>
                </a:solidFill>
                <a:latin typeface="Times New Roman" panose="02020603050405020304" pitchFamily="18" charset="0"/>
                <a:ea typeface="Times New Roman" panose="02020603050405020304" pitchFamily="18" charset="0"/>
              </a:rPr>
              <a:t>kéo</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được</a:t>
            </a:r>
            <a:r>
              <a:rPr lang="en-US" sz="3200" kern="100" dirty="0">
                <a:solidFill>
                  <a:srgbClr val="181717"/>
                </a:solidFill>
                <a:latin typeface="Times New Roman" panose="02020603050405020304" pitchFamily="18" charset="0"/>
                <a:ea typeface="Times New Roman" panose="02020603050405020304" pitchFamily="18" charset="0"/>
              </a:rPr>
              <a:t> 12 </a:t>
            </a:r>
            <a:r>
              <a:rPr lang="en-US" sz="3200" kern="100" dirty="0" err="1">
                <a:solidFill>
                  <a:srgbClr val="181717"/>
                </a:solidFill>
                <a:latin typeface="Times New Roman" panose="02020603050405020304" pitchFamily="18" charset="0"/>
                <a:ea typeface="Times New Roman" panose="02020603050405020304" pitchFamily="18" charset="0"/>
              </a:rPr>
              <a:t>viên</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gạch</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trong</a:t>
            </a:r>
            <a:r>
              <a:rPr lang="en-US" sz="3200" kern="100" dirty="0">
                <a:solidFill>
                  <a:srgbClr val="181717"/>
                </a:solidFill>
                <a:latin typeface="Times New Roman" panose="02020603050405020304" pitchFamily="18" charset="0"/>
                <a:ea typeface="Times New Roman" panose="02020603050405020304" pitchFamily="18" charset="0"/>
              </a:rPr>
              <a:t> 90 </a:t>
            </a:r>
            <a:r>
              <a:rPr lang="en-US" sz="3200" kern="100" dirty="0" err="1">
                <a:solidFill>
                  <a:srgbClr val="181717"/>
                </a:solidFill>
                <a:latin typeface="Times New Roman" panose="02020603050405020304" pitchFamily="18" charset="0"/>
                <a:ea typeface="Times New Roman" panose="02020603050405020304" pitchFamily="18" charset="0"/>
              </a:rPr>
              <a:t>giây</a:t>
            </a:r>
            <a:r>
              <a:rPr lang="en-US" sz="3200" kern="100" dirty="0">
                <a:solidFill>
                  <a:srgbClr val="181717"/>
                </a:solidFill>
                <a:latin typeface="Times New Roman" panose="02020603050405020304" pitchFamily="18" charset="0"/>
                <a:ea typeface="Times New Roman" panose="02020603050405020304" pitchFamily="18" charset="0"/>
              </a:rPr>
              <a:t>.</a:t>
            </a:r>
          </a:p>
          <a:p>
            <a:r>
              <a:rPr lang="vi-VN" sz="3200" kern="100" dirty="0">
                <a:solidFill>
                  <a:srgbClr val="181717"/>
                </a:solidFill>
                <a:latin typeface="Times New Roman" panose="02020603050405020304" pitchFamily="18" charset="0"/>
                <a:ea typeface="Times New Roman" panose="02020603050405020304" pitchFamily="18" charset="0"/>
              </a:rPr>
              <a:t>Hỏi: </a:t>
            </a:r>
            <a:r>
              <a:rPr lang="en-US" sz="3200" kern="100" dirty="0" err="1">
                <a:solidFill>
                  <a:srgbClr val="181717"/>
                </a:solidFill>
                <a:latin typeface="Times New Roman" panose="02020603050405020304" pitchFamily="18" charset="0"/>
                <a:ea typeface="Times New Roman" panose="02020603050405020304" pitchFamily="18" charset="0"/>
              </a:rPr>
              <a:t>Anh</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Lâm</a:t>
            </a:r>
            <a:r>
              <a:rPr lang="en-US" sz="3200" kern="100" dirty="0">
                <a:solidFill>
                  <a:srgbClr val="181717"/>
                </a:solidFill>
                <a:latin typeface="Times New Roman" panose="02020603050405020304" pitchFamily="18" charset="0"/>
                <a:ea typeface="Times New Roman" panose="02020603050405020304" pitchFamily="18" charset="0"/>
              </a:rPr>
              <a:t> hay </a:t>
            </a:r>
            <a:r>
              <a:rPr lang="en-US" sz="3200" kern="100" dirty="0" err="1">
                <a:solidFill>
                  <a:srgbClr val="181717"/>
                </a:solidFill>
                <a:latin typeface="Times New Roman" panose="02020603050405020304" pitchFamily="18" charset="0"/>
                <a:ea typeface="Times New Roman" panose="02020603050405020304" pitchFamily="18" charset="0"/>
              </a:rPr>
              <a:t>anh</a:t>
            </a:r>
            <a:r>
              <a:rPr lang="en-US" sz="3200" kern="100" dirty="0">
                <a:solidFill>
                  <a:srgbClr val="181717"/>
                </a:solidFill>
                <a:latin typeface="Times New Roman" panose="02020603050405020304" pitchFamily="18" charset="0"/>
                <a:ea typeface="Times New Roman" panose="02020603050405020304" pitchFamily="18" charset="0"/>
              </a:rPr>
              <a:t> An </a:t>
            </a:r>
            <a:r>
              <a:rPr lang="en-US" sz="3200" kern="100" dirty="0" err="1">
                <a:solidFill>
                  <a:srgbClr val="181717"/>
                </a:solidFill>
                <a:latin typeface="Times New Roman" panose="02020603050405020304" pitchFamily="18" charset="0"/>
                <a:ea typeface="Times New Roman" panose="02020603050405020304" pitchFamily="18" charset="0"/>
              </a:rPr>
              <a:t>làm</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việc</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khoẻ</a:t>
            </a:r>
            <a:r>
              <a:rPr lang="en-US" sz="3200" kern="100" dirty="0">
                <a:solidFill>
                  <a:srgbClr val="181717"/>
                </a:solidFill>
                <a:latin typeface="Times New Roman" panose="02020603050405020304" pitchFamily="18" charset="0"/>
                <a:ea typeface="Times New Roman" panose="02020603050405020304" pitchFamily="18" charset="0"/>
              </a:rPr>
              <a:t> </a:t>
            </a:r>
            <a:r>
              <a:rPr lang="en-US" sz="3200" kern="100" dirty="0" err="1">
                <a:solidFill>
                  <a:srgbClr val="181717"/>
                </a:solidFill>
                <a:latin typeface="Times New Roman" panose="02020603050405020304" pitchFamily="18" charset="0"/>
                <a:ea typeface="Times New Roman" panose="02020603050405020304" pitchFamily="18" charset="0"/>
              </a:rPr>
              <a:t>hơn</a:t>
            </a:r>
            <a:r>
              <a:rPr lang="en-US" sz="3200" kern="100" dirty="0">
                <a:solidFill>
                  <a:srgbClr val="181717"/>
                </a:solidFill>
                <a:latin typeface="Times New Roman" panose="02020603050405020304" pitchFamily="18" charset="0"/>
                <a:ea typeface="Times New Roman" panose="02020603050405020304" pitchFamily="18" charset="0"/>
              </a:rPr>
              <a:t>?</a:t>
            </a:r>
            <a:endParaRPr lang="en-US" sz="3200" dirty="0"/>
          </a:p>
        </p:txBody>
      </p:sp>
    </p:spTree>
    <p:extLst>
      <p:ext uri="{BB962C8B-B14F-4D97-AF65-F5344CB8AC3E}">
        <p14:creationId xmlns:p14="http://schemas.microsoft.com/office/powerpoint/2010/main" val="1806946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14779" y="143497"/>
            <a:ext cx="11359299"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2800" b="1" dirty="0">
                <a:solidFill>
                  <a:srgbClr val="FF0000"/>
                </a:solidFill>
                <a:latin typeface="Times New Roman" panose="02020603050405020304" pitchFamily="18" charset="0"/>
              </a:rPr>
              <a:t>BT2</a:t>
            </a:r>
            <a:r>
              <a:rPr lang="en-US" altLang="en-US" sz="2800" b="1" dirty="0">
                <a:solidFill>
                  <a:srgbClr val="FF0000"/>
                </a:solidFill>
                <a:latin typeface="Times New Roman" panose="02020603050405020304" pitchFamily="18" charset="0"/>
              </a:rPr>
              <a:t>:</a:t>
            </a:r>
            <a:r>
              <a:rPr lang="vi-VN" altLang="en-US" sz="2800" b="1" dirty="0">
                <a:solidFill>
                  <a:srgbClr val="FF0000"/>
                </a:solidFill>
                <a:latin typeface="Times New Roman" panose="02020603050405020304" pitchFamily="18" charset="0"/>
              </a:rPr>
              <a:t> </a:t>
            </a:r>
            <a:r>
              <a:rPr lang="en-US" altLang="en-US" sz="2800" b="1" dirty="0" err="1">
                <a:latin typeface="Times New Roman" panose="02020603050405020304" pitchFamily="18" charset="0"/>
              </a:rPr>
              <a:t>Một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quả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bưởi</a:t>
            </a:r>
            <a:r>
              <a:rPr lang="en-US" altLang="en-US" sz="2800" b="1" dirty="0">
                <a:latin typeface="Times New Roman" panose="02020603050405020304" pitchFamily="18" charset="0"/>
              </a:rPr>
              <a:t> có </a:t>
            </a:r>
            <a:r>
              <a:rPr lang="en-US" altLang="en-US" sz="2800" b="1" dirty="0" err="1">
                <a:latin typeface="Times New Roman" panose="02020603050405020304" pitchFamily="18" charset="0"/>
              </a:rPr>
              <a:t>khối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lượng</a:t>
            </a:r>
            <a:r>
              <a:rPr lang="en-US" altLang="en-US" sz="2800" b="1" dirty="0">
                <a:latin typeface="Times New Roman" panose="02020603050405020304" pitchFamily="18" charset="0"/>
              </a:rPr>
              <a:t> 2kg </a:t>
            </a:r>
            <a:r>
              <a:rPr lang="en-US" altLang="en-US" sz="2800" b="1" dirty="0" err="1">
                <a:latin typeface="Times New Roman" panose="02020603050405020304" pitchFamily="18" charset="0"/>
              </a:rPr>
              <a:t>rơi</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từ</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trên</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cây</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cách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mặt</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đất</a:t>
            </a:r>
            <a:r>
              <a:rPr lang="en-US" altLang="en-US" sz="2800" b="1" dirty="0">
                <a:latin typeface="Times New Roman" panose="02020603050405020304" pitchFamily="18" charset="0"/>
              </a:rPr>
              <a:t>  6m. </a:t>
            </a:r>
            <a:r>
              <a:rPr lang="en-US" altLang="en-US" sz="2800" b="1" dirty="0" err="1">
                <a:latin typeface="Times New Roman" panose="02020603050405020304" pitchFamily="18" charset="0"/>
              </a:rPr>
              <a:t>Tính</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trọng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lực</a:t>
            </a:r>
            <a:r>
              <a:rPr lang="en-US" altLang="en-US" sz="2800" b="1" dirty="0">
                <a:latin typeface="Times New Roman" panose="02020603050405020304" pitchFamily="18" charset="0"/>
              </a:rPr>
              <a:t>.</a:t>
            </a:r>
          </a:p>
        </p:txBody>
      </p:sp>
      <p:sp>
        <p:nvSpPr>
          <p:cNvPr id="87043" name="Text Box 3"/>
          <p:cNvSpPr txBox="1">
            <a:spLocks noChangeArrowheads="1"/>
          </p:cNvSpPr>
          <p:nvPr/>
        </p:nvSpPr>
        <p:spPr bwMode="auto">
          <a:xfrm>
            <a:off x="2157414" y="1233488"/>
            <a:ext cx="18811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u="sng" dirty="0" err="1">
                <a:solidFill>
                  <a:srgbClr val="0000FF"/>
                </a:solidFill>
                <a:latin typeface="Times New Roman" panose="02020603050405020304" pitchFamily="18" charset="0"/>
              </a:rPr>
              <a:t>Tóm</a:t>
            </a:r>
            <a:r>
              <a:rPr lang="en-US" altLang="en-US" sz="2800" b="1" u="sng" dirty="0">
                <a:solidFill>
                  <a:srgbClr val="0000FF"/>
                </a:solidFill>
                <a:latin typeface="Times New Roman" panose="02020603050405020304" pitchFamily="18" charset="0"/>
              </a:rPr>
              <a:t> </a:t>
            </a:r>
            <a:r>
              <a:rPr lang="en-US" altLang="en-US" sz="2800" b="1" u="sng" dirty="0" err="1">
                <a:solidFill>
                  <a:srgbClr val="0000FF"/>
                </a:solidFill>
                <a:latin typeface="Times New Roman" panose="02020603050405020304" pitchFamily="18" charset="0"/>
              </a:rPr>
              <a:t>tắt</a:t>
            </a:r>
            <a:r>
              <a:rPr lang="en-US" altLang="en-US" sz="2800" b="1" u="sng" dirty="0">
                <a:solidFill>
                  <a:srgbClr val="0000FF"/>
                </a:solidFill>
                <a:latin typeface="Times New Roman" panose="02020603050405020304" pitchFamily="18" charset="0"/>
              </a:rPr>
              <a:t>:</a:t>
            </a:r>
          </a:p>
        </p:txBody>
      </p:sp>
      <p:sp>
        <p:nvSpPr>
          <p:cNvPr id="87045" name="Text Box 5"/>
          <p:cNvSpPr txBox="1">
            <a:spLocks noChangeArrowheads="1"/>
          </p:cNvSpPr>
          <p:nvPr/>
        </p:nvSpPr>
        <p:spPr bwMode="auto">
          <a:xfrm>
            <a:off x="1981200" y="4333876"/>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a:latin typeface="Times New Roman" panose="02020603050405020304" pitchFamily="18" charset="0"/>
              </a:rPr>
              <a:t>P = 10.m</a:t>
            </a:r>
          </a:p>
        </p:txBody>
      </p:sp>
      <p:sp>
        <p:nvSpPr>
          <p:cNvPr id="87046" name="Text Box 6"/>
          <p:cNvSpPr txBox="1">
            <a:spLocks noChangeArrowheads="1"/>
          </p:cNvSpPr>
          <p:nvPr/>
        </p:nvSpPr>
        <p:spPr bwMode="auto">
          <a:xfrm>
            <a:off x="1676400" y="4824413"/>
            <a:ext cx="34290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err="1">
                <a:latin typeface="Times New Roman" panose="02020603050405020304" pitchFamily="18" charset="0"/>
              </a:rPr>
              <a:t>Công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trọng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lực</a:t>
            </a:r>
            <a:r>
              <a:rPr lang="en-US" altLang="en-US" sz="2800" b="1" dirty="0">
                <a:latin typeface="Times New Roman" panose="02020603050405020304" pitchFamily="18" charset="0"/>
              </a:rPr>
              <a:t> : </a:t>
            </a:r>
          </a:p>
        </p:txBody>
      </p:sp>
      <p:sp>
        <p:nvSpPr>
          <p:cNvPr id="87047" name="Text Box 7"/>
          <p:cNvSpPr txBox="1">
            <a:spLocks noChangeArrowheads="1"/>
          </p:cNvSpPr>
          <p:nvPr/>
        </p:nvSpPr>
        <p:spPr bwMode="auto">
          <a:xfrm>
            <a:off x="2057400" y="5314951"/>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latin typeface="Times New Roman" panose="02020603050405020304" pitchFamily="18" charset="0"/>
              </a:rPr>
              <a:t>A = </a:t>
            </a:r>
            <a:r>
              <a:rPr lang="en-US" altLang="en-US" sz="2800" b="1" dirty="0" smtClean="0">
                <a:latin typeface="Times New Roman" panose="02020603050405020304" pitchFamily="18" charset="0"/>
              </a:rPr>
              <a:t>F.s</a:t>
            </a:r>
            <a:endParaRPr lang="en-US" altLang="en-US" b="1" dirty="0">
              <a:latin typeface=".VnKoala" panose="020B7200000000000000" pitchFamily="34" charset="0"/>
            </a:endParaRPr>
          </a:p>
        </p:txBody>
      </p:sp>
      <p:sp>
        <p:nvSpPr>
          <p:cNvPr id="87048" name="AutoShape 8"/>
          <p:cNvSpPr>
            <a:spLocks/>
          </p:cNvSpPr>
          <p:nvPr/>
        </p:nvSpPr>
        <p:spPr bwMode="auto">
          <a:xfrm>
            <a:off x="9144000" y="2514600"/>
            <a:ext cx="76200" cy="2590800"/>
          </a:xfrm>
          <a:prstGeom prst="rightBrace">
            <a:avLst>
              <a:gd name="adj1" fmla="val 283333"/>
              <a:gd name="adj2" fmla="val 50000"/>
            </a:avLst>
          </a:prstGeom>
          <a:noFill/>
          <a:ln w="12700" cap="sq">
            <a:solidFill>
              <a:srgbClr val="0000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z-Latn-UZ" altLang="en-US" sz="2800">
              <a:latin typeface="Times New Roman" panose="02020603050405020304" pitchFamily="18" charset="0"/>
            </a:endParaRPr>
          </a:p>
        </p:txBody>
      </p:sp>
      <p:sp>
        <p:nvSpPr>
          <p:cNvPr id="87049" name="Rectangle 9"/>
          <p:cNvSpPr>
            <a:spLocks noChangeArrowheads="1"/>
          </p:cNvSpPr>
          <p:nvPr/>
        </p:nvSpPr>
        <p:spPr bwMode="auto">
          <a:xfrm>
            <a:off x="9220200" y="3124201"/>
            <a:ext cx="132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solidFill>
                  <a:srgbClr val="0000FF"/>
                </a:solidFill>
                <a:latin typeface="Arial" panose="020B0604020202020204" pitchFamily="34" charset="0"/>
              </a:rPr>
              <a:t>h = 6m</a:t>
            </a:r>
          </a:p>
        </p:txBody>
      </p:sp>
      <p:sp>
        <p:nvSpPr>
          <p:cNvPr id="87050" name="Line 10"/>
          <p:cNvSpPr>
            <a:spLocks noChangeShapeType="1"/>
          </p:cNvSpPr>
          <p:nvPr/>
        </p:nvSpPr>
        <p:spPr bwMode="auto">
          <a:xfrm>
            <a:off x="2133600" y="2667001"/>
            <a:ext cx="1752600" cy="9525"/>
          </a:xfrm>
          <a:prstGeom prst="line">
            <a:avLst/>
          </a:prstGeom>
          <a:noFill/>
          <a:ln w="19050" cap="sq">
            <a:solidFill>
              <a:srgbClr val="0000FF"/>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solidFill>
                <a:srgbClr val="0000FF"/>
              </a:solidFill>
            </a:endParaRPr>
          </a:p>
        </p:txBody>
      </p:sp>
      <p:sp>
        <p:nvSpPr>
          <p:cNvPr id="87052" name="Rectangle 12" descr="Sand"/>
          <p:cNvSpPr>
            <a:spLocks noChangeArrowheads="1"/>
          </p:cNvSpPr>
          <p:nvPr/>
        </p:nvSpPr>
        <p:spPr bwMode="auto">
          <a:xfrm>
            <a:off x="7924800" y="5105400"/>
            <a:ext cx="2362200" cy="76200"/>
          </a:xfrm>
          <a:prstGeom prst="rect">
            <a:avLst/>
          </a:prstGeom>
          <a:blipFill dpi="0" rotWithShape="1">
            <a:blip r:embed="rId2"/>
            <a:srcRect/>
            <a:tile tx="0" ty="0" sx="100000" sy="100000" flip="none" algn="tl"/>
          </a:blipFill>
          <a:ln w="12700" cap="sq">
            <a:solidFill>
              <a:schemeClr val="tx1"/>
            </a:solidFill>
            <a:miter lim="800000"/>
            <a:headEnd type="none" w="sm" len="sm"/>
            <a:tailEnd type="none" w="sm" len="sm"/>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z-Latn-UZ" altLang="en-US" sz="2800">
              <a:latin typeface="Times New Roman" panose="02020603050405020304" pitchFamily="18" charset="0"/>
            </a:endParaRPr>
          </a:p>
        </p:txBody>
      </p:sp>
      <p:pic>
        <p:nvPicPr>
          <p:cNvPr id="28683" name="Picture 13" descr="buo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0400" y="1524001"/>
            <a:ext cx="21336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62" name="Text Box 22"/>
          <p:cNvSpPr txBox="1">
            <a:spLocks noChangeArrowheads="1"/>
          </p:cNvSpPr>
          <p:nvPr/>
        </p:nvSpPr>
        <p:spPr bwMode="auto">
          <a:xfrm>
            <a:off x="2179638" y="1647826"/>
            <a:ext cx="144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0000FF"/>
                </a:solidFill>
                <a:latin typeface="Times New Roman" panose="02020603050405020304" pitchFamily="18" charset="0"/>
              </a:rPr>
              <a:t>m = 2kg</a:t>
            </a:r>
          </a:p>
        </p:txBody>
      </p:sp>
      <p:sp>
        <p:nvSpPr>
          <p:cNvPr id="87063" name="Text Box 23"/>
          <p:cNvSpPr txBox="1">
            <a:spLocks noChangeArrowheads="1"/>
          </p:cNvSpPr>
          <p:nvPr/>
        </p:nvSpPr>
        <p:spPr bwMode="auto">
          <a:xfrm>
            <a:off x="723900" y="3831113"/>
            <a:ext cx="6019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err="1">
                <a:latin typeface="Times New Roman" panose="02020603050405020304" pitchFamily="18" charset="0"/>
              </a:rPr>
              <a:t>Trọng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lượng</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của</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quả</a:t>
            </a:r>
            <a:r>
              <a:rPr lang="en-US" altLang="en-US" sz="2800" b="1" dirty="0">
                <a:latin typeface="Times New Roman" panose="02020603050405020304" pitchFamily="18" charset="0"/>
              </a:rPr>
              <a:t> </a:t>
            </a:r>
            <a:r>
              <a:rPr lang="en-US" altLang="en-US" sz="2800" b="1" dirty="0" err="1">
                <a:latin typeface="Times New Roman" panose="02020603050405020304" pitchFamily="18" charset="0"/>
              </a:rPr>
              <a:t>bưởi</a:t>
            </a:r>
            <a:r>
              <a:rPr lang="en-US" altLang="en-US" sz="2800" b="1" dirty="0">
                <a:latin typeface="Times New Roman" panose="02020603050405020304" pitchFamily="18" charset="0"/>
              </a:rPr>
              <a:t>:</a:t>
            </a:r>
          </a:p>
        </p:txBody>
      </p:sp>
      <p:sp>
        <p:nvSpPr>
          <p:cNvPr id="87064" name="Text Box 24"/>
          <p:cNvSpPr txBox="1">
            <a:spLocks noChangeArrowheads="1"/>
          </p:cNvSpPr>
          <p:nvPr/>
        </p:nvSpPr>
        <p:spPr bwMode="auto">
          <a:xfrm>
            <a:off x="2179637" y="2082800"/>
            <a:ext cx="24574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rPr>
              <a:t>h =</a:t>
            </a:r>
            <a:r>
              <a:rPr lang="en-US" altLang="en-US" b="1" dirty="0">
                <a:solidFill>
                  <a:srgbClr val="0000FF"/>
                </a:solidFill>
                <a:latin typeface=".VnKoala" panose="020B7200000000000000" pitchFamily="34" charset="0"/>
              </a:rPr>
              <a:t> </a:t>
            </a:r>
            <a:r>
              <a:rPr lang="en-US" altLang="en-US" b="1" dirty="0" smtClean="0">
                <a:solidFill>
                  <a:srgbClr val="0000FF"/>
                </a:solidFill>
                <a:latin typeface=".VnKoala" panose="020B7200000000000000" pitchFamily="34" charset="0"/>
              </a:rPr>
              <a:t>s </a:t>
            </a:r>
            <a:r>
              <a:rPr lang="vi-VN" altLang="en-US" sz="2800" b="1" dirty="0" smtClean="0">
                <a:solidFill>
                  <a:srgbClr val="0000FF"/>
                </a:solidFill>
                <a:latin typeface="+mj-lt"/>
              </a:rPr>
              <a:t> </a:t>
            </a:r>
            <a:r>
              <a:rPr lang="vi-VN" altLang="en-US" sz="2800" b="1" dirty="0">
                <a:solidFill>
                  <a:srgbClr val="0000FF"/>
                </a:solidFill>
                <a:latin typeface="+mj-lt"/>
              </a:rPr>
              <a:t>=</a:t>
            </a:r>
            <a:r>
              <a:rPr lang="en-US" altLang="en-US" sz="2800" b="1" dirty="0">
                <a:solidFill>
                  <a:srgbClr val="0000FF"/>
                </a:solidFill>
                <a:latin typeface="Times New Roman" panose="02020603050405020304" pitchFamily="18" charset="0"/>
              </a:rPr>
              <a:t> 6m</a:t>
            </a:r>
          </a:p>
        </p:txBody>
      </p:sp>
      <p:sp>
        <p:nvSpPr>
          <p:cNvPr id="87065" name="Text Box 25"/>
          <p:cNvSpPr txBox="1">
            <a:spLocks noChangeArrowheads="1"/>
          </p:cNvSpPr>
          <p:nvPr/>
        </p:nvSpPr>
        <p:spPr bwMode="auto">
          <a:xfrm>
            <a:off x="2257424" y="2743201"/>
            <a:ext cx="28479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solidFill>
                  <a:srgbClr val="0000FF"/>
                </a:solidFill>
                <a:latin typeface="Times New Roman" panose="02020603050405020304" pitchFamily="18" charset="0"/>
              </a:rPr>
              <a:t>A = ? (J)</a:t>
            </a:r>
          </a:p>
        </p:txBody>
      </p:sp>
      <p:sp>
        <p:nvSpPr>
          <p:cNvPr id="87066" name="Text Box 26"/>
          <p:cNvSpPr txBox="1">
            <a:spLocks noChangeArrowheads="1"/>
          </p:cNvSpPr>
          <p:nvPr/>
        </p:nvSpPr>
        <p:spPr bwMode="auto">
          <a:xfrm>
            <a:off x="2286000" y="3305176"/>
            <a:ext cx="1600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u="sng">
                <a:latin typeface="Times New Roman" panose="02020603050405020304" pitchFamily="18" charset="0"/>
              </a:rPr>
              <a:t>Giải:</a:t>
            </a:r>
          </a:p>
        </p:txBody>
      </p:sp>
      <p:sp>
        <p:nvSpPr>
          <p:cNvPr id="87067" name="Text Box 27"/>
          <p:cNvSpPr txBox="1">
            <a:spLocks noChangeArrowheads="1"/>
          </p:cNvSpPr>
          <p:nvPr/>
        </p:nvSpPr>
        <p:spPr bwMode="auto">
          <a:xfrm>
            <a:off x="4724400" y="4329113"/>
            <a:ext cx="1447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a:latin typeface="Times New Roman" panose="02020603050405020304" pitchFamily="18" charset="0"/>
              </a:rPr>
              <a:t>= 20 (N)</a:t>
            </a:r>
          </a:p>
        </p:txBody>
      </p:sp>
      <p:sp>
        <p:nvSpPr>
          <p:cNvPr id="87068" name="Text Box 28"/>
          <p:cNvSpPr txBox="1">
            <a:spLocks noChangeArrowheads="1"/>
          </p:cNvSpPr>
          <p:nvPr/>
        </p:nvSpPr>
        <p:spPr bwMode="auto">
          <a:xfrm>
            <a:off x="3429000" y="4333876"/>
            <a:ext cx="1295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2800" b="1" dirty="0">
                <a:latin typeface="Times New Roman" panose="02020603050405020304" pitchFamily="18" charset="0"/>
              </a:rPr>
              <a:t>= 10 . 2</a:t>
            </a:r>
          </a:p>
        </p:txBody>
      </p:sp>
      <p:sp>
        <p:nvSpPr>
          <p:cNvPr id="87069" name="Text Box 29"/>
          <p:cNvSpPr txBox="1">
            <a:spLocks noChangeArrowheads="1"/>
          </p:cNvSpPr>
          <p:nvPr/>
        </p:nvSpPr>
        <p:spPr bwMode="auto">
          <a:xfrm>
            <a:off x="3417888" y="5314951"/>
            <a:ext cx="1219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latin typeface="Times New Roman" panose="02020603050405020304" pitchFamily="18" charset="0"/>
              </a:rPr>
              <a:t>= P. h</a:t>
            </a:r>
          </a:p>
        </p:txBody>
      </p:sp>
      <p:sp>
        <p:nvSpPr>
          <p:cNvPr id="87070" name="Text Box 30"/>
          <p:cNvSpPr txBox="1">
            <a:spLocks noChangeArrowheads="1"/>
          </p:cNvSpPr>
          <p:nvPr/>
        </p:nvSpPr>
        <p:spPr bwMode="auto">
          <a:xfrm>
            <a:off x="4484688" y="5314951"/>
            <a:ext cx="14589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dirty="0">
                <a:latin typeface="Times New Roman" panose="02020603050405020304" pitchFamily="18" charset="0"/>
              </a:rPr>
              <a:t>= 20 . 6</a:t>
            </a:r>
          </a:p>
        </p:txBody>
      </p:sp>
      <p:sp>
        <p:nvSpPr>
          <p:cNvPr id="87071" name="Text Box 31"/>
          <p:cNvSpPr txBox="1">
            <a:spLocks noChangeArrowheads="1"/>
          </p:cNvSpPr>
          <p:nvPr/>
        </p:nvSpPr>
        <p:spPr bwMode="auto">
          <a:xfrm>
            <a:off x="5791200" y="5314951"/>
            <a:ext cx="152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latin typeface="Times New Roman" panose="02020603050405020304" pitchFamily="18" charset="0"/>
              </a:rPr>
              <a:t>= 120 (J)</a:t>
            </a:r>
          </a:p>
        </p:txBody>
      </p:sp>
      <p:grpSp>
        <p:nvGrpSpPr>
          <p:cNvPr id="2" name="Group 15"/>
          <p:cNvGrpSpPr>
            <a:grpSpLocks/>
          </p:cNvGrpSpPr>
          <p:nvPr/>
        </p:nvGrpSpPr>
        <p:grpSpPr bwMode="auto">
          <a:xfrm>
            <a:off x="8458200" y="1600200"/>
            <a:ext cx="685800" cy="876300"/>
            <a:chOff x="4224" y="1968"/>
            <a:chExt cx="432" cy="552"/>
          </a:xfrm>
        </p:grpSpPr>
        <p:sp>
          <p:nvSpPr>
            <p:cNvPr id="28702" name="Oval 16"/>
            <p:cNvSpPr>
              <a:spLocks noChangeArrowheads="1"/>
            </p:cNvSpPr>
            <p:nvPr/>
          </p:nvSpPr>
          <p:spPr bwMode="auto">
            <a:xfrm>
              <a:off x="4224" y="2088"/>
              <a:ext cx="432" cy="432"/>
            </a:xfrm>
            <a:prstGeom prst="ellipse">
              <a:avLst/>
            </a:prstGeom>
            <a:gradFill rotWithShape="1">
              <a:gsLst>
                <a:gs pos="0">
                  <a:srgbClr val="FFCC00"/>
                </a:gs>
                <a:gs pos="100000">
                  <a:srgbClr val="765E00"/>
                </a:gs>
              </a:gsLst>
              <a:path path="shape">
                <a:fillToRect l="50000" t="50000" r="50000" b="50000"/>
              </a:path>
            </a:gradFill>
            <a:ln w="28575">
              <a:solidFill>
                <a:srgbClr val="C5111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z-Latn-UZ" altLang="en-US" sz="2800">
                <a:latin typeface="Times New Roman" panose="02020603050405020304" pitchFamily="18" charset="0"/>
              </a:endParaRPr>
            </a:p>
          </p:txBody>
        </p:sp>
        <p:sp>
          <p:nvSpPr>
            <p:cNvPr id="28703" name="Oval 17"/>
            <p:cNvSpPr>
              <a:spLocks noChangeArrowheads="1"/>
            </p:cNvSpPr>
            <p:nvPr/>
          </p:nvSpPr>
          <p:spPr bwMode="auto">
            <a:xfrm rot="-2601805">
              <a:off x="4454" y="2052"/>
              <a:ext cx="192" cy="55"/>
            </a:xfrm>
            <a:prstGeom prst="ellipse">
              <a:avLst/>
            </a:prstGeom>
            <a:solidFill>
              <a:srgbClr val="27AF41"/>
            </a:solidFill>
            <a:ln w="28575">
              <a:solidFill>
                <a:srgbClr val="C5111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z-Latn-UZ" altLang="en-US" sz="2800">
                <a:latin typeface="Times New Roman" panose="02020603050405020304" pitchFamily="18" charset="0"/>
              </a:endParaRPr>
            </a:p>
          </p:txBody>
        </p:sp>
        <p:sp>
          <p:nvSpPr>
            <p:cNvPr id="28704" name="Oval 18"/>
            <p:cNvSpPr>
              <a:spLocks noChangeArrowheads="1"/>
            </p:cNvSpPr>
            <p:nvPr/>
          </p:nvSpPr>
          <p:spPr bwMode="auto">
            <a:xfrm rot="2601805" flipH="1">
              <a:off x="4306" y="2010"/>
              <a:ext cx="192" cy="96"/>
            </a:xfrm>
            <a:prstGeom prst="ellipse">
              <a:avLst/>
            </a:prstGeom>
            <a:solidFill>
              <a:srgbClr val="27AF41"/>
            </a:solidFill>
            <a:ln w="28575">
              <a:solidFill>
                <a:srgbClr val="C5111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uz-Latn-UZ" altLang="en-US" sz="2800">
                <a:latin typeface="Times New Roman" panose="02020603050405020304" pitchFamily="18" charset="0"/>
              </a:endParaRPr>
            </a:p>
          </p:txBody>
        </p:sp>
        <p:sp>
          <p:nvSpPr>
            <p:cNvPr id="28705" name="Freeform 19"/>
            <p:cNvSpPr>
              <a:spLocks/>
            </p:cNvSpPr>
            <p:nvPr/>
          </p:nvSpPr>
          <p:spPr bwMode="auto">
            <a:xfrm>
              <a:off x="4464" y="1968"/>
              <a:ext cx="96" cy="168"/>
            </a:xfrm>
            <a:custGeom>
              <a:avLst/>
              <a:gdLst>
                <a:gd name="T0" fmla="*/ 0 w 96"/>
                <a:gd name="T1" fmla="*/ 168 h 168"/>
                <a:gd name="T2" fmla="*/ 48 w 96"/>
                <a:gd name="T3" fmla="*/ 24 h 168"/>
                <a:gd name="T4" fmla="*/ 96 w 96"/>
                <a:gd name="T5" fmla="*/ 24 h 168"/>
                <a:gd name="T6" fmla="*/ 0 60000 65536"/>
                <a:gd name="T7" fmla="*/ 0 60000 65536"/>
                <a:gd name="T8" fmla="*/ 0 60000 65536"/>
                <a:gd name="T9" fmla="*/ 0 w 96"/>
                <a:gd name="T10" fmla="*/ 0 h 168"/>
                <a:gd name="T11" fmla="*/ 96 w 96"/>
                <a:gd name="T12" fmla="*/ 168 h 168"/>
              </a:gdLst>
              <a:ahLst/>
              <a:cxnLst>
                <a:cxn ang="T6">
                  <a:pos x="T0" y="T1"/>
                </a:cxn>
                <a:cxn ang="T7">
                  <a:pos x="T2" y="T3"/>
                </a:cxn>
                <a:cxn ang="T8">
                  <a:pos x="T4" y="T5"/>
                </a:cxn>
              </a:cxnLst>
              <a:rect l="T9" t="T10" r="T11" b="T12"/>
              <a:pathLst>
                <a:path w="96" h="168">
                  <a:moveTo>
                    <a:pt x="0" y="168"/>
                  </a:moveTo>
                  <a:cubicBezTo>
                    <a:pt x="16" y="108"/>
                    <a:pt x="32" y="48"/>
                    <a:pt x="48" y="24"/>
                  </a:cubicBezTo>
                  <a:cubicBezTo>
                    <a:pt x="64" y="0"/>
                    <a:pt x="80" y="12"/>
                    <a:pt x="96" y="24"/>
                  </a:cubicBezTo>
                </a:path>
              </a:pathLst>
            </a:custGeom>
            <a:noFill/>
            <a:ln w="28575">
              <a:solidFill>
                <a:srgbClr val="C5111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769" name="Line 20"/>
          <p:cNvSpPr>
            <a:spLocks noChangeShapeType="1"/>
          </p:cNvSpPr>
          <p:nvPr/>
        </p:nvSpPr>
        <p:spPr bwMode="auto">
          <a:xfrm flipH="1">
            <a:off x="8763000" y="4910138"/>
            <a:ext cx="0" cy="762000"/>
          </a:xfrm>
          <a:prstGeom prst="line">
            <a:avLst/>
          </a:prstGeom>
          <a:noFill/>
          <a:ln w="38100" cap="sq">
            <a:solidFill>
              <a:srgbClr val="00008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nvGrpSpPr>
          <p:cNvPr id="3" name="Group 34"/>
          <p:cNvGrpSpPr>
            <a:grpSpLocks/>
          </p:cNvGrpSpPr>
          <p:nvPr/>
        </p:nvGrpSpPr>
        <p:grpSpPr bwMode="auto">
          <a:xfrm>
            <a:off x="8229600" y="5334001"/>
            <a:ext cx="457200" cy="523875"/>
            <a:chOff x="4224" y="3360"/>
            <a:chExt cx="288" cy="330"/>
          </a:xfrm>
        </p:grpSpPr>
        <p:sp>
          <p:nvSpPr>
            <p:cNvPr id="28700" name="Text Box 33"/>
            <p:cNvSpPr txBox="1">
              <a:spLocks noChangeArrowheads="1"/>
            </p:cNvSpPr>
            <p:nvPr/>
          </p:nvSpPr>
          <p:spPr bwMode="auto">
            <a:xfrm>
              <a:off x="4224" y="3363"/>
              <a:ext cx="240"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3300"/>
                  </a:solidFill>
                  <a:latin typeface="Arial" panose="020B0604020202020204" pitchFamily="34" charset="0"/>
                </a:rPr>
                <a:t>P</a:t>
              </a:r>
            </a:p>
          </p:txBody>
        </p:sp>
        <p:sp>
          <p:nvSpPr>
            <p:cNvPr id="28701" name="Line 34"/>
            <p:cNvSpPr>
              <a:spLocks noChangeShapeType="1"/>
            </p:cNvSpPr>
            <p:nvPr/>
          </p:nvSpPr>
          <p:spPr bwMode="auto">
            <a:xfrm>
              <a:off x="4224" y="3360"/>
              <a:ext cx="288" cy="9"/>
            </a:xfrm>
            <a:prstGeom prst="line">
              <a:avLst/>
            </a:prstGeom>
            <a:noFill/>
            <a:ln w="28575" cap="sq">
              <a:solidFill>
                <a:srgbClr val="FF33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331428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87052"/>
                                        </p:tgtEl>
                                        <p:attrNameLst>
                                          <p:attrName>style.visibility</p:attrName>
                                        </p:attrNameLst>
                                      </p:cBhvr>
                                      <p:to>
                                        <p:strVal val="visible"/>
                                      </p:to>
                                    </p:set>
                                    <p:anim calcmode="lin" valueType="num">
                                      <p:cBhvr>
                                        <p:cTn id="7" dur="1000" fill="hold"/>
                                        <p:tgtEl>
                                          <p:spTgt spid="87052"/>
                                        </p:tgtEl>
                                        <p:attrNameLst>
                                          <p:attrName>ppt_x</p:attrName>
                                        </p:attrNameLst>
                                      </p:cBhvr>
                                      <p:tavLst>
                                        <p:tav tm="0">
                                          <p:val>
                                            <p:strVal val="#ppt_x-.2"/>
                                          </p:val>
                                        </p:tav>
                                        <p:tav tm="100000">
                                          <p:val>
                                            <p:strVal val="#ppt_x"/>
                                          </p:val>
                                        </p:tav>
                                      </p:tavLst>
                                    </p:anim>
                                    <p:anim calcmode="lin" valueType="num">
                                      <p:cBhvr>
                                        <p:cTn id="8" dur="1000" fill="hold"/>
                                        <p:tgtEl>
                                          <p:spTgt spid="87052"/>
                                        </p:tgtEl>
                                        <p:attrNameLst>
                                          <p:attrName>ppt_y</p:attrName>
                                        </p:attrNameLst>
                                      </p:cBhvr>
                                      <p:tavLst>
                                        <p:tav tm="0">
                                          <p:val>
                                            <p:strVal val="#ppt_y"/>
                                          </p:val>
                                        </p:tav>
                                        <p:tav tm="100000">
                                          <p:val>
                                            <p:strVal val="#ppt_y"/>
                                          </p:val>
                                        </p:tav>
                                      </p:tavLst>
                                    </p:anim>
                                    <p:animEffect transition="in" filter="wipe(right)" prLst="gradientSize: 0.1">
                                      <p:cBhvr>
                                        <p:cTn id="9" dur="1000"/>
                                        <p:tgtEl>
                                          <p:spTgt spid="87052"/>
                                        </p:tgtEl>
                                      </p:cBhvr>
                                    </p:animEffect>
                                  </p:childTnLst>
                                </p:cTn>
                              </p:par>
                            </p:childTnLst>
                          </p:cTn>
                        </p:par>
                        <p:par>
                          <p:cTn id="10" fill="hold" nodeType="afterGroup">
                            <p:stCondLst>
                              <p:cond delay="1000"/>
                            </p:stCondLst>
                            <p:childTnLst>
                              <p:par>
                                <p:cTn id="11" presetID="8" presetClass="entr" presetSubtype="16" fill="hold" nodeType="afterEffect">
                                  <p:stCondLst>
                                    <p:cond delay="0"/>
                                  </p:stCondLst>
                                  <p:childTnLst>
                                    <p:set>
                                      <p:cBhvr>
                                        <p:cTn id="12" dur="1" fill="hold">
                                          <p:stCondLst>
                                            <p:cond delay="0"/>
                                          </p:stCondLst>
                                        </p:cTn>
                                        <p:tgtEl>
                                          <p:spTgt spid="87048"/>
                                        </p:tgtEl>
                                        <p:attrNameLst>
                                          <p:attrName>style.visibility</p:attrName>
                                        </p:attrNameLst>
                                      </p:cBhvr>
                                      <p:to>
                                        <p:strVal val="visible"/>
                                      </p:to>
                                    </p:set>
                                    <p:animEffect transition="in" filter="diamond(in)">
                                      <p:cBhvr>
                                        <p:cTn id="13" dur="500"/>
                                        <p:tgtEl>
                                          <p:spTgt spid="87048"/>
                                        </p:tgtEl>
                                      </p:cBhvr>
                                    </p:animEffect>
                                  </p:childTnLst>
                                </p:cTn>
                              </p:par>
                            </p:childTnLst>
                          </p:cTn>
                        </p:par>
                        <p:par>
                          <p:cTn id="14" fill="hold" nodeType="afterGroup">
                            <p:stCondLst>
                              <p:cond delay="1500"/>
                            </p:stCondLst>
                            <p:childTnLst>
                              <p:par>
                                <p:cTn id="15" presetID="29" presetClass="entr" presetSubtype="0" fill="hold" nodeType="afterEffect">
                                  <p:stCondLst>
                                    <p:cond delay="0"/>
                                  </p:stCondLst>
                                  <p:childTnLst>
                                    <p:set>
                                      <p:cBhvr>
                                        <p:cTn id="16" dur="1" fill="hold">
                                          <p:stCondLst>
                                            <p:cond delay="0"/>
                                          </p:stCondLst>
                                        </p:cTn>
                                        <p:tgtEl>
                                          <p:spTgt spid="87049"/>
                                        </p:tgtEl>
                                        <p:attrNameLst>
                                          <p:attrName>style.visibility</p:attrName>
                                        </p:attrNameLst>
                                      </p:cBhvr>
                                      <p:to>
                                        <p:strVal val="visible"/>
                                      </p:to>
                                    </p:set>
                                    <p:anim calcmode="lin" valueType="num">
                                      <p:cBhvr>
                                        <p:cTn id="17" dur="1000" fill="hold"/>
                                        <p:tgtEl>
                                          <p:spTgt spid="87049"/>
                                        </p:tgtEl>
                                        <p:attrNameLst>
                                          <p:attrName>ppt_x</p:attrName>
                                        </p:attrNameLst>
                                      </p:cBhvr>
                                      <p:tavLst>
                                        <p:tav tm="0">
                                          <p:val>
                                            <p:strVal val="#ppt_x-.2"/>
                                          </p:val>
                                        </p:tav>
                                        <p:tav tm="100000">
                                          <p:val>
                                            <p:strVal val="#ppt_x"/>
                                          </p:val>
                                        </p:tav>
                                      </p:tavLst>
                                    </p:anim>
                                    <p:anim calcmode="lin" valueType="num">
                                      <p:cBhvr>
                                        <p:cTn id="18" dur="1000" fill="hold"/>
                                        <p:tgtEl>
                                          <p:spTgt spid="87049"/>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704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path" presetSubtype="0" accel="50000" decel="50000" fill="hold" nodeType="clickEffect">
                                  <p:stCondLst>
                                    <p:cond delay="0"/>
                                  </p:stCondLst>
                                  <p:childTnLst>
                                    <p:animMotion origin="layout" path="M -0.00416 0.04994 L -0.00416 0.38289 " pathEditMode="relative" rAng="0" ptsTypes="AA">
                                      <p:cBhvr>
                                        <p:cTn id="23" dur="2000" fill="hold"/>
                                        <p:tgtEl>
                                          <p:spTgt spid="2"/>
                                        </p:tgtEl>
                                        <p:attrNameLst>
                                          <p:attrName>ppt_x</p:attrName>
                                          <p:attrName>ppt_y</p:attrName>
                                        </p:attrNameLst>
                                      </p:cBhvr>
                                      <p:rCtr x="0" y="16647"/>
                                    </p:animMotion>
                                  </p:childTnLst>
                                </p:cTn>
                              </p:par>
                            </p:childTnLst>
                          </p:cTn>
                        </p:par>
                        <p:par>
                          <p:cTn id="24" fill="hold" nodeType="afterGroup">
                            <p:stCondLst>
                              <p:cond delay="2000"/>
                            </p:stCondLst>
                            <p:childTnLst>
                              <p:par>
                                <p:cTn id="25" presetID="18" presetClass="entr" presetSubtype="12" fill="hold" grpId="0" nodeType="afterEffect">
                                  <p:stCondLst>
                                    <p:cond delay="0"/>
                                  </p:stCondLst>
                                  <p:childTnLst>
                                    <p:set>
                                      <p:cBhvr>
                                        <p:cTn id="26" dur="1" fill="hold">
                                          <p:stCondLst>
                                            <p:cond delay="0"/>
                                          </p:stCondLst>
                                        </p:cTn>
                                        <p:tgtEl>
                                          <p:spTgt spid="31769"/>
                                        </p:tgtEl>
                                        <p:attrNameLst>
                                          <p:attrName>style.visibility</p:attrName>
                                        </p:attrNameLst>
                                      </p:cBhvr>
                                      <p:to>
                                        <p:strVal val="visible"/>
                                      </p:to>
                                    </p:set>
                                    <p:animEffect transition="in" filter="strips(downLeft)">
                                      <p:cBhvr>
                                        <p:cTn id="27" dur="500"/>
                                        <p:tgtEl>
                                          <p:spTgt spid="317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edge">
                                      <p:cBhvr>
                                        <p:cTn id="32" dur="20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87043"/>
                                        </p:tgtEl>
                                        <p:attrNameLst>
                                          <p:attrName>style.visibility</p:attrName>
                                        </p:attrNameLst>
                                      </p:cBhvr>
                                      <p:to>
                                        <p:strVal val="visible"/>
                                      </p:to>
                                    </p:set>
                                    <p:anim calcmode="lin" valueType="num">
                                      <p:cBhvr additive="base">
                                        <p:cTn id="37" dur="500" fill="hold"/>
                                        <p:tgtEl>
                                          <p:spTgt spid="87043"/>
                                        </p:tgtEl>
                                        <p:attrNameLst>
                                          <p:attrName>ppt_x</p:attrName>
                                        </p:attrNameLst>
                                      </p:cBhvr>
                                      <p:tavLst>
                                        <p:tav tm="0">
                                          <p:val>
                                            <p:strVal val="#ppt_x"/>
                                          </p:val>
                                        </p:tav>
                                        <p:tav tm="100000">
                                          <p:val>
                                            <p:strVal val="#ppt_x"/>
                                          </p:val>
                                        </p:tav>
                                      </p:tavLst>
                                    </p:anim>
                                    <p:anim calcmode="lin" valueType="num">
                                      <p:cBhvr additive="base">
                                        <p:cTn id="38" dur="500" fill="hold"/>
                                        <p:tgtEl>
                                          <p:spTgt spid="8704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7064"/>
                                        </p:tgtEl>
                                        <p:attrNameLst>
                                          <p:attrName>style.visibility</p:attrName>
                                        </p:attrNameLst>
                                      </p:cBhvr>
                                      <p:to>
                                        <p:strVal val="visible"/>
                                      </p:to>
                                    </p:set>
                                    <p:anim calcmode="lin" valueType="num">
                                      <p:cBhvr additive="base">
                                        <p:cTn id="41" dur="500" fill="hold"/>
                                        <p:tgtEl>
                                          <p:spTgt spid="87064"/>
                                        </p:tgtEl>
                                        <p:attrNameLst>
                                          <p:attrName>ppt_x</p:attrName>
                                        </p:attrNameLst>
                                      </p:cBhvr>
                                      <p:tavLst>
                                        <p:tav tm="0">
                                          <p:val>
                                            <p:strVal val="#ppt_x"/>
                                          </p:val>
                                        </p:tav>
                                        <p:tav tm="100000">
                                          <p:val>
                                            <p:strVal val="#ppt_x"/>
                                          </p:val>
                                        </p:tav>
                                      </p:tavLst>
                                    </p:anim>
                                    <p:anim calcmode="lin" valueType="num">
                                      <p:cBhvr additive="base">
                                        <p:cTn id="42" dur="500" fill="hold"/>
                                        <p:tgtEl>
                                          <p:spTgt spid="87064"/>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87062"/>
                                        </p:tgtEl>
                                        <p:attrNameLst>
                                          <p:attrName>style.visibility</p:attrName>
                                        </p:attrNameLst>
                                      </p:cBhvr>
                                      <p:to>
                                        <p:strVal val="visible"/>
                                      </p:to>
                                    </p:set>
                                    <p:anim calcmode="lin" valueType="num">
                                      <p:cBhvr additive="base">
                                        <p:cTn id="45" dur="500" fill="hold"/>
                                        <p:tgtEl>
                                          <p:spTgt spid="87062"/>
                                        </p:tgtEl>
                                        <p:attrNameLst>
                                          <p:attrName>ppt_x</p:attrName>
                                        </p:attrNameLst>
                                      </p:cBhvr>
                                      <p:tavLst>
                                        <p:tav tm="0">
                                          <p:val>
                                            <p:strVal val="#ppt_x"/>
                                          </p:val>
                                        </p:tav>
                                        <p:tav tm="100000">
                                          <p:val>
                                            <p:strVal val="#ppt_x"/>
                                          </p:val>
                                        </p:tav>
                                      </p:tavLst>
                                    </p:anim>
                                    <p:anim calcmode="lin" valueType="num">
                                      <p:cBhvr additive="base">
                                        <p:cTn id="46" dur="500" fill="hold"/>
                                        <p:tgtEl>
                                          <p:spTgt spid="87062"/>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7050"/>
                                        </p:tgtEl>
                                        <p:attrNameLst>
                                          <p:attrName>style.visibility</p:attrName>
                                        </p:attrNameLst>
                                      </p:cBhvr>
                                      <p:to>
                                        <p:strVal val="visible"/>
                                      </p:to>
                                    </p:set>
                                    <p:anim calcmode="lin" valueType="num">
                                      <p:cBhvr additive="base">
                                        <p:cTn id="49" dur="500" fill="hold"/>
                                        <p:tgtEl>
                                          <p:spTgt spid="87050"/>
                                        </p:tgtEl>
                                        <p:attrNameLst>
                                          <p:attrName>ppt_x</p:attrName>
                                        </p:attrNameLst>
                                      </p:cBhvr>
                                      <p:tavLst>
                                        <p:tav tm="0">
                                          <p:val>
                                            <p:strVal val="#ppt_x"/>
                                          </p:val>
                                        </p:tav>
                                        <p:tav tm="100000">
                                          <p:val>
                                            <p:strVal val="#ppt_x"/>
                                          </p:val>
                                        </p:tav>
                                      </p:tavLst>
                                    </p:anim>
                                    <p:anim calcmode="lin" valueType="num">
                                      <p:cBhvr additive="base">
                                        <p:cTn id="50" dur="500" fill="hold"/>
                                        <p:tgtEl>
                                          <p:spTgt spid="87050"/>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87065"/>
                                        </p:tgtEl>
                                        <p:attrNameLst>
                                          <p:attrName>style.visibility</p:attrName>
                                        </p:attrNameLst>
                                      </p:cBhvr>
                                      <p:to>
                                        <p:strVal val="visible"/>
                                      </p:to>
                                    </p:set>
                                    <p:anim calcmode="lin" valueType="num">
                                      <p:cBhvr additive="base">
                                        <p:cTn id="53" dur="500" fill="hold"/>
                                        <p:tgtEl>
                                          <p:spTgt spid="87065"/>
                                        </p:tgtEl>
                                        <p:attrNameLst>
                                          <p:attrName>ppt_x</p:attrName>
                                        </p:attrNameLst>
                                      </p:cBhvr>
                                      <p:tavLst>
                                        <p:tav tm="0">
                                          <p:val>
                                            <p:strVal val="#ppt_x"/>
                                          </p:val>
                                        </p:tav>
                                        <p:tav tm="100000">
                                          <p:val>
                                            <p:strVal val="#ppt_x"/>
                                          </p:val>
                                        </p:tav>
                                      </p:tavLst>
                                    </p:anim>
                                    <p:anim calcmode="lin" valueType="num">
                                      <p:cBhvr additive="base">
                                        <p:cTn id="54" dur="500" fill="hold"/>
                                        <p:tgtEl>
                                          <p:spTgt spid="87065"/>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7066"/>
                                        </p:tgtEl>
                                        <p:attrNameLst>
                                          <p:attrName>style.visibility</p:attrName>
                                        </p:attrNameLst>
                                      </p:cBhvr>
                                      <p:to>
                                        <p:strVal val="visible"/>
                                      </p:to>
                                    </p:set>
                                    <p:anim calcmode="lin" valueType="num">
                                      <p:cBhvr additive="base">
                                        <p:cTn id="57" dur="500" fill="hold"/>
                                        <p:tgtEl>
                                          <p:spTgt spid="87066"/>
                                        </p:tgtEl>
                                        <p:attrNameLst>
                                          <p:attrName>ppt_x</p:attrName>
                                        </p:attrNameLst>
                                      </p:cBhvr>
                                      <p:tavLst>
                                        <p:tav tm="0">
                                          <p:val>
                                            <p:strVal val="#ppt_x"/>
                                          </p:val>
                                        </p:tav>
                                        <p:tav tm="100000">
                                          <p:val>
                                            <p:strVal val="#ppt_x"/>
                                          </p:val>
                                        </p:tav>
                                      </p:tavLst>
                                    </p:anim>
                                    <p:anim calcmode="lin" valueType="num">
                                      <p:cBhvr additive="base">
                                        <p:cTn id="58" dur="500" fill="hold"/>
                                        <p:tgtEl>
                                          <p:spTgt spid="87066"/>
                                        </p:tgtEl>
                                        <p:attrNameLst>
                                          <p:attrName>ppt_y</p:attrName>
                                        </p:attrNameLst>
                                      </p:cBhvr>
                                      <p:tavLst>
                                        <p:tav tm="0">
                                          <p:val>
                                            <p:strVal val="1+#ppt_h/2"/>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7" presetClass="entr" presetSubtype="0" fill="hold" nodeType="clickEffect">
                                  <p:stCondLst>
                                    <p:cond delay="0"/>
                                  </p:stCondLst>
                                  <p:childTnLst>
                                    <p:set>
                                      <p:cBhvr>
                                        <p:cTn id="62" dur="1" fill="hold">
                                          <p:stCondLst>
                                            <p:cond delay="0"/>
                                          </p:stCondLst>
                                        </p:cTn>
                                        <p:tgtEl>
                                          <p:spTgt spid="87063"/>
                                        </p:tgtEl>
                                        <p:attrNameLst>
                                          <p:attrName>style.visibility</p:attrName>
                                        </p:attrNameLst>
                                      </p:cBhvr>
                                      <p:to>
                                        <p:strVal val="visible"/>
                                      </p:to>
                                    </p:set>
                                    <p:animEffect transition="in" filter="fade">
                                      <p:cBhvr>
                                        <p:cTn id="63" dur="1000"/>
                                        <p:tgtEl>
                                          <p:spTgt spid="87063"/>
                                        </p:tgtEl>
                                      </p:cBhvr>
                                    </p:animEffect>
                                    <p:anim calcmode="lin" valueType="num">
                                      <p:cBhvr>
                                        <p:cTn id="64" dur="1000" fill="hold"/>
                                        <p:tgtEl>
                                          <p:spTgt spid="87063"/>
                                        </p:tgtEl>
                                        <p:attrNameLst>
                                          <p:attrName>ppt_x</p:attrName>
                                        </p:attrNameLst>
                                      </p:cBhvr>
                                      <p:tavLst>
                                        <p:tav tm="0">
                                          <p:val>
                                            <p:strVal val="#ppt_x"/>
                                          </p:val>
                                        </p:tav>
                                        <p:tav tm="100000">
                                          <p:val>
                                            <p:strVal val="#ppt_x"/>
                                          </p:val>
                                        </p:tav>
                                      </p:tavLst>
                                    </p:anim>
                                    <p:anim calcmode="lin" valueType="num">
                                      <p:cBhvr>
                                        <p:cTn id="65" dur="1000" fill="hold"/>
                                        <p:tgtEl>
                                          <p:spTgt spid="87063"/>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87071"/>
                                        </p:tgtEl>
                                        <p:attrNameLst>
                                          <p:attrName>style.visibility</p:attrName>
                                        </p:attrNameLst>
                                      </p:cBhvr>
                                      <p:to>
                                        <p:strVal val="visible"/>
                                      </p:to>
                                    </p:set>
                                    <p:animEffect transition="in" filter="fade">
                                      <p:cBhvr>
                                        <p:cTn id="68" dur="1000"/>
                                        <p:tgtEl>
                                          <p:spTgt spid="87071"/>
                                        </p:tgtEl>
                                      </p:cBhvr>
                                    </p:animEffect>
                                    <p:anim calcmode="lin" valueType="num">
                                      <p:cBhvr>
                                        <p:cTn id="69" dur="1000" fill="hold"/>
                                        <p:tgtEl>
                                          <p:spTgt spid="87071"/>
                                        </p:tgtEl>
                                        <p:attrNameLst>
                                          <p:attrName>ppt_x</p:attrName>
                                        </p:attrNameLst>
                                      </p:cBhvr>
                                      <p:tavLst>
                                        <p:tav tm="0">
                                          <p:val>
                                            <p:strVal val="#ppt_x"/>
                                          </p:val>
                                        </p:tav>
                                        <p:tav tm="100000">
                                          <p:val>
                                            <p:strVal val="#ppt_x"/>
                                          </p:val>
                                        </p:tav>
                                      </p:tavLst>
                                    </p:anim>
                                    <p:anim calcmode="lin" valueType="num">
                                      <p:cBhvr>
                                        <p:cTn id="70" dur="1000" fill="hold"/>
                                        <p:tgtEl>
                                          <p:spTgt spid="87071"/>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87067"/>
                                        </p:tgtEl>
                                        <p:attrNameLst>
                                          <p:attrName>style.visibility</p:attrName>
                                        </p:attrNameLst>
                                      </p:cBhvr>
                                      <p:to>
                                        <p:strVal val="visible"/>
                                      </p:to>
                                    </p:set>
                                    <p:animEffect transition="in" filter="fade">
                                      <p:cBhvr>
                                        <p:cTn id="73" dur="1000"/>
                                        <p:tgtEl>
                                          <p:spTgt spid="87067"/>
                                        </p:tgtEl>
                                      </p:cBhvr>
                                    </p:animEffect>
                                    <p:anim calcmode="lin" valueType="num">
                                      <p:cBhvr>
                                        <p:cTn id="74" dur="1000" fill="hold"/>
                                        <p:tgtEl>
                                          <p:spTgt spid="87067"/>
                                        </p:tgtEl>
                                        <p:attrNameLst>
                                          <p:attrName>ppt_x</p:attrName>
                                        </p:attrNameLst>
                                      </p:cBhvr>
                                      <p:tavLst>
                                        <p:tav tm="0">
                                          <p:val>
                                            <p:strVal val="#ppt_x"/>
                                          </p:val>
                                        </p:tav>
                                        <p:tav tm="100000">
                                          <p:val>
                                            <p:strVal val="#ppt_x"/>
                                          </p:val>
                                        </p:tav>
                                      </p:tavLst>
                                    </p:anim>
                                    <p:anim calcmode="lin" valueType="num">
                                      <p:cBhvr>
                                        <p:cTn id="75" dur="1000" fill="hold"/>
                                        <p:tgtEl>
                                          <p:spTgt spid="87067"/>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0"/>
                                  </p:stCondLst>
                                  <p:childTnLst>
                                    <p:set>
                                      <p:cBhvr>
                                        <p:cTn id="77" dur="1" fill="hold">
                                          <p:stCondLst>
                                            <p:cond delay="0"/>
                                          </p:stCondLst>
                                        </p:cTn>
                                        <p:tgtEl>
                                          <p:spTgt spid="87068"/>
                                        </p:tgtEl>
                                        <p:attrNameLst>
                                          <p:attrName>style.visibility</p:attrName>
                                        </p:attrNameLst>
                                      </p:cBhvr>
                                      <p:to>
                                        <p:strVal val="visible"/>
                                      </p:to>
                                    </p:set>
                                    <p:animEffect transition="in" filter="fade">
                                      <p:cBhvr>
                                        <p:cTn id="78" dur="1000"/>
                                        <p:tgtEl>
                                          <p:spTgt spid="87068"/>
                                        </p:tgtEl>
                                      </p:cBhvr>
                                    </p:animEffect>
                                    <p:anim calcmode="lin" valueType="num">
                                      <p:cBhvr>
                                        <p:cTn id="79" dur="1000" fill="hold"/>
                                        <p:tgtEl>
                                          <p:spTgt spid="87068"/>
                                        </p:tgtEl>
                                        <p:attrNameLst>
                                          <p:attrName>ppt_x</p:attrName>
                                        </p:attrNameLst>
                                      </p:cBhvr>
                                      <p:tavLst>
                                        <p:tav tm="0">
                                          <p:val>
                                            <p:strVal val="#ppt_x"/>
                                          </p:val>
                                        </p:tav>
                                        <p:tav tm="100000">
                                          <p:val>
                                            <p:strVal val="#ppt_x"/>
                                          </p:val>
                                        </p:tav>
                                      </p:tavLst>
                                    </p:anim>
                                    <p:anim calcmode="lin" valueType="num">
                                      <p:cBhvr>
                                        <p:cTn id="80" dur="1000" fill="hold"/>
                                        <p:tgtEl>
                                          <p:spTgt spid="87068"/>
                                        </p:tgtEl>
                                        <p:attrNameLst>
                                          <p:attrName>ppt_y</p:attrName>
                                        </p:attrNameLst>
                                      </p:cBhvr>
                                      <p:tavLst>
                                        <p:tav tm="0">
                                          <p:val>
                                            <p:strVal val="#ppt_y-.1"/>
                                          </p:val>
                                        </p:tav>
                                        <p:tav tm="100000">
                                          <p:val>
                                            <p:strVal val="#ppt_y"/>
                                          </p:val>
                                        </p:tav>
                                      </p:tavLst>
                                    </p:anim>
                                  </p:childTnLst>
                                </p:cTn>
                              </p:par>
                              <p:par>
                                <p:cTn id="81" presetID="47" presetClass="entr" presetSubtype="0" fill="hold" nodeType="withEffect">
                                  <p:stCondLst>
                                    <p:cond delay="0"/>
                                  </p:stCondLst>
                                  <p:childTnLst>
                                    <p:set>
                                      <p:cBhvr>
                                        <p:cTn id="82" dur="1" fill="hold">
                                          <p:stCondLst>
                                            <p:cond delay="0"/>
                                          </p:stCondLst>
                                        </p:cTn>
                                        <p:tgtEl>
                                          <p:spTgt spid="87045"/>
                                        </p:tgtEl>
                                        <p:attrNameLst>
                                          <p:attrName>style.visibility</p:attrName>
                                        </p:attrNameLst>
                                      </p:cBhvr>
                                      <p:to>
                                        <p:strVal val="visible"/>
                                      </p:to>
                                    </p:set>
                                    <p:animEffect transition="in" filter="fade">
                                      <p:cBhvr>
                                        <p:cTn id="83" dur="1000"/>
                                        <p:tgtEl>
                                          <p:spTgt spid="87045"/>
                                        </p:tgtEl>
                                      </p:cBhvr>
                                    </p:animEffect>
                                    <p:anim calcmode="lin" valueType="num">
                                      <p:cBhvr>
                                        <p:cTn id="84" dur="1000" fill="hold"/>
                                        <p:tgtEl>
                                          <p:spTgt spid="87045"/>
                                        </p:tgtEl>
                                        <p:attrNameLst>
                                          <p:attrName>ppt_x</p:attrName>
                                        </p:attrNameLst>
                                      </p:cBhvr>
                                      <p:tavLst>
                                        <p:tav tm="0">
                                          <p:val>
                                            <p:strVal val="#ppt_x"/>
                                          </p:val>
                                        </p:tav>
                                        <p:tav tm="100000">
                                          <p:val>
                                            <p:strVal val="#ppt_x"/>
                                          </p:val>
                                        </p:tav>
                                      </p:tavLst>
                                    </p:anim>
                                    <p:anim calcmode="lin" valueType="num">
                                      <p:cBhvr>
                                        <p:cTn id="85" dur="1000" fill="hold"/>
                                        <p:tgtEl>
                                          <p:spTgt spid="87045"/>
                                        </p:tgtEl>
                                        <p:attrNameLst>
                                          <p:attrName>ppt_y</p:attrName>
                                        </p:attrNameLst>
                                      </p:cBhvr>
                                      <p:tavLst>
                                        <p:tav tm="0">
                                          <p:val>
                                            <p:strVal val="#ppt_y-.1"/>
                                          </p:val>
                                        </p:tav>
                                        <p:tav tm="100000">
                                          <p:val>
                                            <p:strVal val="#ppt_y"/>
                                          </p:val>
                                        </p:tav>
                                      </p:tavLst>
                                    </p:anim>
                                  </p:childTnLst>
                                </p:cTn>
                              </p:par>
                              <p:par>
                                <p:cTn id="86" presetID="47" presetClass="entr" presetSubtype="0" fill="hold" nodeType="withEffect">
                                  <p:stCondLst>
                                    <p:cond delay="0"/>
                                  </p:stCondLst>
                                  <p:childTnLst>
                                    <p:set>
                                      <p:cBhvr>
                                        <p:cTn id="87" dur="1" fill="hold">
                                          <p:stCondLst>
                                            <p:cond delay="0"/>
                                          </p:stCondLst>
                                        </p:cTn>
                                        <p:tgtEl>
                                          <p:spTgt spid="87046"/>
                                        </p:tgtEl>
                                        <p:attrNameLst>
                                          <p:attrName>style.visibility</p:attrName>
                                        </p:attrNameLst>
                                      </p:cBhvr>
                                      <p:to>
                                        <p:strVal val="visible"/>
                                      </p:to>
                                    </p:set>
                                    <p:animEffect transition="in" filter="fade">
                                      <p:cBhvr>
                                        <p:cTn id="88" dur="1000"/>
                                        <p:tgtEl>
                                          <p:spTgt spid="87046"/>
                                        </p:tgtEl>
                                      </p:cBhvr>
                                    </p:animEffect>
                                    <p:anim calcmode="lin" valueType="num">
                                      <p:cBhvr>
                                        <p:cTn id="89" dur="1000" fill="hold"/>
                                        <p:tgtEl>
                                          <p:spTgt spid="87046"/>
                                        </p:tgtEl>
                                        <p:attrNameLst>
                                          <p:attrName>ppt_x</p:attrName>
                                        </p:attrNameLst>
                                      </p:cBhvr>
                                      <p:tavLst>
                                        <p:tav tm="0">
                                          <p:val>
                                            <p:strVal val="#ppt_x"/>
                                          </p:val>
                                        </p:tav>
                                        <p:tav tm="100000">
                                          <p:val>
                                            <p:strVal val="#ppt_x"/>
                                          </p:val>
                                        </p:tav>
                                      </p:tavLst>
                                    </p:anim>
                                    <p:anim calcmode="lin" valueType="num">
                                      <p:cBhvr>
                                        <p:cTn id="90" dur="1000" fill="hold"/>
                                        <p:tgtEl>
                                          <p:spTgt spid="87046"/>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0"/>
                                  </p:stCondLst>
                                  <p:childTnLst>
                                    <p:set>
                                      <p:cBhvr>
                                        <p:cTn id="92" dur="1" fill="hold">
                                          <p:stCondLst>
                                            <p:cond delay="0"/>
                                          </p:stCondLst>
                                        </p:cTn>
                                        <p:tgtEl>
                                          <p:spTgt spid="87047"/>
                                        </p:tgtEl>
                                        <p:attrNameLst>
                                          <p:attrName>style.visibility</p:attrName>
                                        </p:attrNameLst>
                                      </p:cBhvr>
                                      <p:to>
                                        <p:strVal val="visible"/>
                                      </p:to>
                                    </p:set>
                                    <p:animEffect transition="in" filter="fade">
                                      <p:cBhvr>
                                        <p:cTn id="93" dur="1000"/>
                                        <p:tgtEl>
                                          <p:spTgt spid="87047"/>
                                        </p:tgtEl>
                                      </p:cBhvr>
                                    </p:animEffect>
                                    <p:anim calcmode="lin" valueType="num">
                                      <p:cBhvr>
                                        <p:cTn id="94" dur="1000" fill="hold"/>
                                        <p:tgtEl>
                                          <p:spTgt spid="87047"/>
                                        </p:tgtEl>
                                        <p:attrNameLst>
                                          <p:attrName>ppt_x</p:attrName>
                                        </p:attrNameLst>
                                      </p:cBhvr>
                                      <p:tavLst>
                                        <p:tav tm="0">
                                          <p:val>
                                            <p:strVal val="#ppt_x"/>
                                          </p:val>
                                        </p:tav>
                                        <p:tav tm="100000">
                                          <p:val>
                                            <p:strVal val="#ppt_x"/>
                                          </p:val>
                                        </p:tav>
                                      </p:tavLst>
                                    </p:anim>
                                    <p:anim calcmode="lin" valueType="num">
                                      <p:cBhvr>
                                        <p:cTn id="95" dur="1000" fill="hold"/>
                                        <p:tgtEl>
                                          <p:spTgt spid="87047"/>
                                        </p:tgtEl>
                                        <p:attrNameLst>
                                          <p:attrName>ppt_y</p:attrName>
                                        </p:attrNameLst>
                                      </p:cBhvr>
                                      <p:tavLst>
                                        <p:tav tm="0">
                                          <p:val>
                                            <p:strVal val="#ppt_y-.1"/>
                                          </p:val>
                                        </p:tav>
                                        <p:tav tm="100000">
                                          <p:val>
                                            <p:strVal val="#ppt_y"/>
                                          </p:val>
                                        </p:tav>
                                      </p:tavLst>
                                    </p:anim>
                                  </p:childTnLst>
                                </p:cTn>
                              </p:par>
                              <p:par>
                                <p:cTn id="96" presetID="47" presetClass="entr" presetSubtype="0" fill="hold" nodeType="withEffect">
                                  <p:stCondLst>
                                    <p:cond delay="0"/>
                                  </p:stCondLst>
                                  <p:childTnLst>
                                    <p:set>
                                      <p:cBhvr>
                                        <p:cTn id="97" dur="1" fill="hold">
                                          <p:stCondLst>
                                            <p:cond delay="0"/>
                                          </p:stCondLst>
                                        </p:cTn>
                                        <p:tgtEl>
                                          <p:spTgt spid="87069"/>
                                        </p:tgtEl>
                                        <p:attrNameLst>
                                          <p:attrName>style.visibility</p:attrName>
                                        </p:attrNameLst>
                                      </p:cBhvr>
                                      <p:to>
                                        <p:strVal val="visible"/>
                                      </p:to>
                                    </p:set>
                                    <p:animEffect transition="in" filter="fade">
                                      <p:cBhvr>
                                        <p:cTn id="98" dur="1000"/>
                                        <p:tgtEl>
                                          <p:spTgt spid="87069"/>
                                        </p:tgtEl>
                                      </p:cBhvr>
                                    </p:animEffect>
                                    <p:anim calcmode="lin" valueType="num">
                                      <p:cBhvr>
                                        <p:cTn id="99" dur="1000" fill="hold"/>
                                        <p:tgtEl>
                                          <p:spTgt spid="87069"/>
                                        </p:tgtEl>
                                        <p:attrNameLst>
                                          <p:attrName>ppt_x</p:attrName>
                                        </p:attrNameLst>
                                      </p:cBhvr>
                                      <p:tavLst>
                                        <p:tav tm="0">
                                          <p:val>
                                            <p:strVal val="#ppt_x"/>
                                          </p:val>
                                        </p:tav>
                                        <p:tav tm="100000">
                                          <p:val>
                                            <p:strVal val="#ppt_x"/>
                                          </p:val>
                                        </p:tav>
                                      </p:tavLst>
                                    </p:anim>
                                    <p:anim calcmode="lin" valueType="num">
                                      <p:cBhvr>
                                        <p:cTn id="100" dur="1000" fill="hold"/>
                                        <p:tgtEl>
                                          <p:spTgt spid="87069"/>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87070"/>
                                        </p:tgtEl>
                                        <p:attrNameLst>
                                          <p:attrName>style.visibility</p:attrName>
                                        </p:attrNameLst>
                                      </p:cBhvr>
                                      <p:to>
                                        <p:strVal val="visible"/>
                                      </p:to>
                                    </p:set>
                                    <p:animEffect transition="in" filter="fade">
                                      <p:cBhvr>
                                        <p:cTn id="103" dur="1000"/>
                                        <p:tgtEl>
                                          <p:spTgt spid="87070"/>
                                        </p:tgtEl>
                                      </p:cBhvr>
                                    </p:animEffect>
                                    <p:anim calcmode="lin" valueType="num">
                                      <p:cBhvr>
                                        <p:cTn id="104" dur="1000" fill="hold"/>
                                        <p:tgtEl>
                                          <p:spTgt spid="87070"/>
                                        </p:tgtEl>
                                        <p:attrNameLst>
                                          <p:attrName>ppt_x</p:attrName>
                                        </p:attrNameLst>
                                      </p:cBhvr>
                                      <p:tavLst>
                                        <p:tav tm="0">
                                          <p:val>
                                            <p:strVal val="#ppt_x"/>
                                          </p:val>
                                        </p:tav>
                                        <p:tav tm="100000">
                                          <p:val>
                                            <p:strVal val="#ppt_x"/>
                                          </p:val>
                                        </p:tav>
                                      </p:tavLst>
                                    </p:anim>
                                    <p:anim calcmode="lin" valueType="num">
                                      <p:cBhvr>
                                        <p:cTn id="105" dur="1000" fill="hold"/>
                                        <p:tgtEl>
                                          <p:spTgt spid="870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p:bldP spid="87045" grpId="0"/>
      <p:bldP spid="87046" grpId="0"/>
      <p:bldP spid="87047" grpId="0"/>
      <p:bldP spid="87048" grpId="0" animBg="1"/>
      <p:bldP spid="87049" grpId="0"/>
      <p:bldP spid="87050" grpId="0" animBg="1"/>
      <p:bldP spid="87052" grpId="0" animBg="1"/>
      <p:bldP spid="87062" grpId="0"/>
      <p:bldP spid="87063" grpId="0"/>
      <p:bldP spid="87064" grpId="0"/>
      <p:bldP spid="87065" grpId="0"/>
      <p:bldP spid="87066" grpId="0"/>
      <p:bldP spid="87067" grpId="0"/>
      <p:bldP spid="87068" grpId="0"/>
      <p:bldP spid="87069" grpId="0"/>
      <p:bldP spid="87070" grpId="0"/>
      <p:bldP spid="87071" grpId="0"/>
      <p:bldP spid="317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docx.com.vn/storage/uploads/documents/831dd44da6dbba713ad86845e5466095/bg1a.png"/>
          <p:cNvPicPr>
            <a:picLocks noChangeAspect="1" noChangeArrowheads="1"/>
          </p:cNvPicPr>
          <p:nvPr/>
        </p:nvPicPr>
        <p:blipFill rotWithShape="1">
          <a:blip r:embed="rId2">
            <a:extLst>
              <a:ext uri="{28A0092B-C50C-407E-A947-70E740481C1C}">
                <a14:useLocalDpi xmlns:a14="http://schemas.microsoft.com/office/drawing/2010/main" val="0"/>
              </a:ext>
            </a:extLst>
          </a:blip>
          <a:srcRect l="5496" t="61532" r="5944" b="15023"/>
          <a:stretch/>
        </p:blipFill>
        <p:spPr bwMode="auto">
          <a:xfrm>
            <a:off x="192505" y="120316"/>
            <a:ext cx="11821314" cy="554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168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docx.com.vn/storage/uploads/documents/831dd44da6dbba713ad86845e5466095/bg1a.png"/>
          <p:cNvPicPr>
            <a:picLocks noChangeAspect="1" noChangeArrowheads="1"/>
          </p:cNvPicPr>
          <p:nvPr/>
        </p:nvPicPr>
        <p:blipFill rotWithShape="1">
          <a:blip r:embed="rId2">
            <a:extLst>
              <a:ext uri="{28A0092B-C50C-407E-A947-70E740481C1C}">
                <a14:useLocalDpi xmlns:a14="http://schemas.microsoft.com/office/drawing/2010/main" val="0"/>
              </a:ext>
            </a:extLst>
          </a:blip>
          <a:srcRect l="6156" t="30039" r="7651" b="37517"/>
          <a:stretch/>
        </p:blipFill>
        <p:spPr bwMode="auto">
          <a:xfrm>
            <a:off x="0" y="0"/>
            <a:ext cx="12192000" cy="69783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khhh">
            <a:extLst>
              <a:ext uri="{FF2B5EF4-FFF2-40B4-BE49-F238E27FC236}">
                <a16:creationId xmlns:a16="http://schemas.microsoft.com/office/drawing/2014/main" xmlns="" id="{5CF06648-F318-4EEC-9130-B3C19D052C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1" t="-3592" r="1291" b="44924"/>
          <a:stretch/>
        </p:blipFill>
        <p:spPr bwMode="auto">
          <a:xfrm>
            <a:off x="2779294" y="224590"/>
            <a:ext cx="6446384" cy="90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390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V-Ve-Nha">
            <a:extLst>
              <a:ext uri="{FF2B5EF4-FFF2-40B4-BE49-F238E27FC236}">
                <a16:creationId xmlns:a16="http://schemas.microsoft.com/office/drawing/2014/main" xmlns="" id="{3289F5A0-C8E0-4E19-AAE3-2D619E8A3E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25437"/>
            <a:ext cx="7696200" cy="1857375"/>
          </a:xfrm>
          <a:prstGeom prst="rect">
            <a:avLst/>
          </a:prstGeom>
          <a:noFill/>
          <a:extLst>
            <a:ext uri="{909E8E84-426E-40DD-AFC4-6F175D3DCCD1}">
              <a14:hiddenFill xmlns:a14="http://schemas.microsoft.com/office/drawing/2010/main">
                <a:solidFill>
                  <a:srgbClr val="FFFFFF"/>
                </a:solidFill>
              </a14:hiddenFill>
            </a:ext>
          </a:extLst>
        </p:spPr>
      </p:pic>
      <p:grpSp>
        <p:nvGrpSpPr>
          <p:cNvPr id="32772" name="Group 4">
            <a:extLst>
              <a:ext uri="{FF2B5EF4-FFF2-40B4-BE49-F238E27FC236}">
                <a16:creationId xmlns:a16="http://schemas.microsoft.com/office/drawing/2014/main" xmlns="" id="{D40087F3-0652-4094-B60D-6770F30F1A71}"/>
              </a:ext>
            </a:extLst>
          </p:cNvPr>
          <p:cNvGrpSpPr>
            <a:grpSpLocks/>
          </p:cNvGrpSpPr>
          <p:nvPr/>
        </p:nvGrpSpPr>
        <p:grpSpPr bwMode="auto">
          <a:xfrm>
            <a:off x="1828801" y="228600"/>
            <a:ext cx="7705725" cy="5183188"/>
            <a:chOff x="158" y="164"/>
            <a:chExt cx="4854" cy="3265"/>
          </a:xfrm>
        </p:grpSpPr>
        <p:sp>
          <p:nvSpPr>
            <p:cNvPr id="32773" name="Line 5">
              <a:extLst>
                <a:ext uri="{FF2B5EF4-FFF2-40B4-BE49-F238E27FC236}">
                  <a16:creationId xmlns:a16="http://schemas.microsoft.com/office/drawing/2014/main" xmlns="" id="{A94C5709-82E5-4084-92E7-6FF51757C98C}"/>
                </a:ext>
              </a:extLst>
            </p:cNvPr>
            <p:cNvSpPr>
              <a:spLocks noChangeShapeType="1"/>
            </p:cNvSpPr>
            <p:nvPr/>
          </p:nvSpPr>
          <p:spPr bwMode="auto">
            <a:xfrm flipH="1" flipV="1">
              <a:off x="249" y="254"/>
              <a:ext cx="4627" cy="0"/>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2774" name="Line 6">
              <a:extLst>
                <a:ext uri="{FF2B5EF4-FFF2-40B4-BE49-F238E27FC236}">
                  <a16:creationId xmlns:a16="http://schemas.microsoft.com/office/drawing/2014/main" xmlns="" id="{759B054D-12A8-4DF3-A620-39C7E447ACB9}"/>
                </a:ext>
              </a:extLst>
            </p:cNvPr>
            <p:cNvSpPr>
              <a:spLocks noChangeShapeType="1"/>
            </p:cNvSpPr>
            <p:nvPr/>
          </p:nvSpPr>
          <p:spPr bwMode="auto">
            <a:xfrm flipH="1" flipV="1">
              <a:off x="158" y="164"/>
              <a:ext cx="4854" cy="0"/>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2775" name="Line 7">
              <a:extLst>
                <a:ext uri="{FF2B5EF4-FFF2-40B4-BE49-F238E27FC236}">
                  <a16:creationId xmlns:a16="http://schemas.microsoft.com/office/drawing/2014/main" xmlns="" id="{CAFCE220-EC86-464B-BB67-8B85FFE9E2AD}"/>
                </a:ext>
              </a:extLst>
            </p:cNvPr>
            <p:cNvSpPr>
              <a:spLocks noChangeShapeType="1"/>
            </p:cNvSpPr>
            <p:nvPr/>
          </p:nvSpPr>
          <p:spPr bwMode="auto">
            <a:xfrm flipH="1">
              <a:off x="158" y="164"/>
              <a:ext cx="0" cy="326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2776" name="Line 8">
              <a:extLst>
                <a:ext uri="{FF2B5EF4-FFF2-40B4-BE49-F238E27FC236}">
                  <a16:creationId xmlns:a16="http://schemas.microsoft.com/office/drawing/2014/main" xmlns="" id="{0EA1248A-014A-4F32-B53C-6C0E0DFE3F82}"/>
                </a:ext>
              </a:extLst>
            </p:cNvPr>
            <p:cNvSpPr>
              <a:spLocks noChangeShapeType="1"/>
            </p:cNvSpPr>
            <p:nvPr/>
          </p:nvSpPr>
          <p:spPr bwMode="auto">
            <a:xfrm flipH="1">
              <a:off x="249" y="254"/>
              <a:ext cx="0" cy="3085"/>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grpSp>
        <p:nvGrpSpPr>
          <p:cNvPr id="32777" name="Group 9">
            <a:extLst>
              <a:ext uri="{FF2B5EF4-FFF2-40B4-BE49-F238E27FC236}">
                <a16:creationId xmlns:a16="http://schemas.microsoft.com/office/drawing/2014/main" xmlns="" id="{4E53A14C-E673-44F3-8462-104DEB72D222}"/>
              </a:ext>
            </a:extLst>
          </p:cNvPr>
          <p:cNvGrpSpPr>
            <a:grpSpLocks/>
          </p:cNvGrpSpPr>
          <p:nvPr/>
        </p:nvGrpSpPr>
        <p:grpSpPr bwMode="auto">
          <a:xfrm>
            <a:off x="2743201" y="1447800"/>
            <a:ext cx="7705725" cy="5183188"/>
            <a:chOff x="748" y="845"/>
            <a:chExt cx="4854" cy="3265"/>
          </a:xfrm>
        </p:grpSpPr>
        <p:sp>
          <p:nvSpPr>
            <p:cNvPr id="32778" name="Line 10">
              <a:extLst>
                <a:ext uri="{FF2B5EF4-FFF2-40B4-BE49-F238E27FC236}">
                  <a16:creationId xmlns:a16="http://schemas.microsoft.com/office/drawing/2014/main" xmlns="" id="{F9D2F665-303A-46CA-A8E9-350D99E4D78D}"/>
                </a:ext>
              </a:extLst>
            </p:cNvPr>
            <p:cNvSpPr>
              <a:spLocks noChangeShapeType="1"/>
            </p:cNvSpPr>
            <p:nvPr/>
          </p:nvSpPr>
          <p:spPr bwMode="auto">
            <a:xfrm>
              <a:off x="884" y="4020"/>
              <a:ext cx="4627" cy="0"/>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2779" name="Line 11">
              <a:extLst>
                <a:ext uri="{FF2B5EF4-FFF2-40B4-BE49-F238E27FC236}">
                  <a16:creationId xmlns:a16="http://schemas.microsoft.com/office/drawing/2014/main" xmlns="" id="{288B79E1-E982-4E5E-9805-BFBC500E963B}"/>
                </a:ext>
              </a:extLst>
            </p:cNvPr>
            <p:cNvSpPr>
              <a:spLocks noChangeShapeType="1"/>
            </p:cNvSpPr>
            <p:nvPr/>
          </p:nvSpPr>
          <p:spPr bwMode="auto">
            <a:xfrm>
              <a:off x="748" y="4110"/>
              <a:ext cx="4854" cy="0"/>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2780" name="Line 12">
              <a:extLst>
                <a:ext uri="{FF2B5EF4-FFF2-40B4-BE49-F238E27FC236}">
                  <a16:creationId xmlns:a16="http://schemas.microsoft.com/office/drawing/2014/main" xmlns="" id="{5FA8EC7A-D0BD-47C8-9F8B-F1424757A8A4}"/>
                </a:ext>
              </a:extLst>
            </p:cNvPr>
            <p:cNvSpPr>
              <a:spLocks noChangeShapeType="1"/>
            </p:cNvSpPr>
            <p:nvPr/>
          </p:nvSpPr>
          <p:spPr bwMode="auto">
            <a:xfrm flipV="1">
              <a:off x="5602" y="845"/>
              <a:ext cx="0" cy="3265"/>
            </a:xfrm>
            <a:prstGeom prst="line">
              <a:avLst/>
            </a:prstGeom>
            <a:noFill/>
            <a:ln w="76200">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32781" name="Line 13">
              <a:extLst>
                <a:ext uri="{FF2B5EF4-FFF2-40B4-BE49-F238E27FC236}">
                  <a16:creationId xmlns:a16="http://schemas.microsoft.com/office/drawing/2014/main" xmlns="" id="{82F905FD-6E1A-4B80-8738-156E957E3BCE}"/>
                </a:ext>
              </a:extLst>
            </p:cNvPr>
            <p:cNvSpPr>
              <a:spLocks noChangeShapeType="1"/>
            </p:cNvSpPr>
            <p:nvPr/>
          </p:nvSpPr>
          <p:spPr bwMode="auto">
            <a:xfrm flipV="1">
              <a:off x="5511" y="935"/>
              <a:ext cx="0" cy="3085"/>
            </a:xfrm>
            <a:prstGeom prst="line">
              <a:avLst/>
            </a:prstGeom>
            <a:noFill/>
            <a:ln w="28575">
              <a:solidFill>
                <a:srgbClr val="99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grpSp>
      <p:pic>
        <p:nvPicPr>
          <p:cNvPr id="32782" name="Picture 14" descr="HOLLY2">
            <a:hlinkClick r:id="" action="ppaction://macro?name=SlideShowNext"/>
            <a:extLst>
              <a:ext uri="{FF2B5EF4-FFF2-40B4-BE49-F238E27FC236}">
                <a16:creationId xmlns:a16="http://schemas.microsoft.com/office/drawing/2014/main" xmlns="" id="{68EBADB0-F6FA-485B-92C7-98044191C6D7}"/>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53600" y="304800"/>
            <a:ext cx="1244600" cy="1187450"/>
          </a:xfrm>
          <a:prstGeom prst="rect">
            <a:avLst/>
          </a:prstGeom>
          <a:noFill/>
          <a:extLst>
            <a:ext uri="{909E8E84-426E-40DD-AFC4-6F175D3DCCD1}">
              <a14:hiddenFill xmlns:a14="http://schemas.microsoft.com/office/drawing/2010/main">
                <a:solidFill>
                  <a:srgbClr val="FFFFFF"/>
                </a:solidFill>
              </a14:hiddenFill>
            </a:ext>
          </a:extLst>
        </p:spPr>
      </p:pic>
      <p:pic>
        <p:nvPicPr>
          <p:cNvPr id="32783" name="Picture 15" descr="HOLLY2">
            <a:hlinkClick r:id="" action="ppaction://macro?name=SlideShowNext"/>
            <a:extLst>
              <a:ext uri="{FF2B5EF4-FFF2-40B4-BE49-F238E27FC236}">
                <a16:creationId xmlns:a16="http://schemas.microsoft.com/office/drawing/2014/main" xmlns="" id="{3728D145-01F5-47E8-8B16-95483A6A77FC}"/>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5670550"/>
            <a:ext cx="1244600" cy="1187450"/>
          </a:xfrm>
          <a:prstGeom prst="rect">
            <a:avLst/>
          </a:prstGeom>
          <a:noFill/>
          <a:extLst>
            <a:ext uri="{909E8E84-426E-40DD-AFC4-6F175D3DCCD1}">
              <a14:hiddenFill xmlns:a14="http://schemas.microsoft.com/office/drawing/2010/main">
                <a:solidFill>
                  <a:srgbClr val="FFFFFF"/>
                </a:solidFill>
              </a14:hiddenFill>
            </a:ext>
          </a:extLst>
        </p:spPr>
      </p:pic>
      <p:sp>
        <p:nvSpPr>
          <p:cNvPr id="32785" name="Text Box 17">
            <a:extLst>
              <a:ext uri="{FF2B5EF4-FFF2-40B4-BE49-F238E27FC236}">
                <a16:creationId xmlns:a16="http://schemas.microsoft.com/office/drawing/2014/main" xmlns="" id="{5DBA68E5-244B-4945-9A12-A208D62EF382}"/>
              </a:ext>
            </a:extLst>
          </p:cNvPr>
          <p:cNvSpPr txBox="1">
            <a:spLocks noChangeArrowheads="1"/>
          </p:cNvSpPr>
          <p:nvPr/>
        </p:nvSpPr>
        <p:spPr bwMode="auto">
          <a:xfrm>
            <a:off x="2147095" y="2865499"/>
            <a:ext cx="8229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Blip>
                <a:blip r:embed="rId5"/>
              </a:buBlip>
            </a:pPr>
            <a:r>
              <a:rPr lang="en-US" altLang="en-US" sz="36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  </a:t>
            </a:r>
            <a:r>
              <a:rPr lang="vi-VN" altLang="en-US" sz="36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rPr>
              <a:t>HS làm bài tập trong SBT</a:t>
            </a:r>
            <a:endParaRPr lang="en-US" altLang="en-US" sz="54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2786" name="Text Box 18">
            <a:extLst>
              <a:ext uri="{FF2B5EF4-FFF2-40B4-BE49-F238E27FC236}">
                <a16:creationId xmlns:a16="http://schemas.microsoft.com/office/drawing/2014/main" xmlns="" id="{060FC370-E77A-4AD7-AD0A-F9E7BF168BEF}"/>
              </a:ext>
            </a:extLst>
          </p:cNvPr>
          <p:cNvSpPr txBox="1">
            <a:spLocks noChangeArrowheads="1"/>
          </p:cNvSpPr>
          <p:nvPr/>
        </p:nvSpPr>
        <p:spPr bwMode="auto">
          <a:xfrm>
            <a:off x="2209800" y="3660566"/>
            <a:ext cx="75438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Blip>
                <a:blip r:embed="rId5"/>
              </a:buBlip>
            </a:pPr>
            <a:r>
              <a:rPr lang="vi-VN" altLang="en-US" sz="3200" dirty="0">
                <a:solidFill>
                  <a:srgbClr val="0000FF"/>
                </a:solidFill>
                <a:latin typeface="+mj-lt"/>
              </a:rPr>
              <a:t> Tìm hiểu phần I bài 5: Khúc xạ ánh sáng – SGK trang 25</a:t>
            </a:r>
            <a:endParaRPr lang="en-US" altLang="en-US" sz="4800" dirty="0">
              <a:solidFill>
                <a:srgbClr val="0000FF"/>
              </a:solidFill>
              <a:latin typeface="+mj-lt"/>
            </a:endParaRPr>
          </a:p>
        </p:txBody>
      </p:sp>
    </p:spTree>
    <p:extLst>
      <p:ext uri="{BB962C8B-B14F-4D97-AF65-F5344CB8AC3E}">
        <p14:creationId xmlns:p14="http://schemas.microsoft.com/office/powerpoint/2010/main" val="3642511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2785"/>
                                        </p:tgtEl>
                                        <p:attrNameLst>
                                          <p:attrName>style.visibility</p:attrName>
                                        </p:attrNameLst>
                                      </p:cBhvr>
                                      <p:to>
                                        <p:strVal val="visible"/>
                                      </p:to>
                                    </p:set>
                                    <p:animEffect transition="in" filter="strips(downLeft)">
                                      <p:cBhvr>
                                        <p:cTn id="7" dur="500"/>
                                        <p:tgtEl>
                                          <p:spTgt spid="32785"/>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2786"/>
                                        </p:tgtEl>
                                        <p:attrNameLst>
                                          <p:attrName>style.visibility</p:attrName>
                                        </p:attrNameLst>
                                      </p:cBhvr>
                                      <p:to>
                                        <p:strVal val="visible"/>
                                      </p:to>
                                    </p:set>
                                    <p:animEffect transition="in" filter="strips(downLeft)">
                                      <p:cBhvr>
                                        <p:cTn id="10" dur="500"/>
                                        <p:tgtEl>
                                          <p:spTgt spid="3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1240972" y="2521132"/>
            <a:ext cx="9914709" cy="1015663"/>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r>
              <a:rPr lang="en-US" sz="6000" b="1">
                <a:ln w="10160">
                  <a:solidFill>
                    <a:srgbClr val="4472C4"/>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rPr>
              <a:t>BÀI 4: Công và công suất</a:t>
            </a:r>
            <a:endParaRPr lang="en-US" sz="6000" b="1" dirty="0">
              <a:ln w="10160">
                <a:solidFill>
                  <a:srgbClr val="4472C4"/>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0976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2185349" y="1712824"/>
            <a:ext cx="2010508" cy="1805856"/>
          </a:xfrm>
          <a:custGeom>
            <a:avLst/>
            <a:gdLst>
              <a:gd name="connsiteX0" fmla="*/ 0 w 1371600"/>
              <a:gd name="connsiteY0" fmla="*/ 0 h 1371600"/>
              <a:gd name="connsiteX1" fmla="*/ 1371600 w 1371600"/>
              <a:gd name="connsiteY1" fmla="*/ 1371600 h 1371600"/>
              <a:gd name="connsiteX2" fmla="*/ 0 w 1371600"/>
              <a:gd name="connsiteY2" fmla="*/ 1371600 h 1371600"/>
            </a:gdLst>
            <a:ahLst/>
            <a:cxnLst>
              <a:cxn ang="0">
                <a:pos x="connsiteX0" y="connsiteY0"/>
              </a:cxn>
              <a:cxn ang="0">
                <a:pos x="connsiteX1" y="connsiteY1"/>
              </a:cxn>
              <a:cxn ang="0">
                <a:pos x="connsiteX2" y="connsiteY2"/>
              </a:cxn>
            </a:cxnLst>
            <a:rect l="l" t="t" r="r" b="b"/>
            <a:pathLst>
              <a:path w="1371600" h="1371600">
                <a:moveTo>
                  <a:pt x="0" y="0"/>
                </a:moveTo>
                <a:cubicBezTo>
                  <a:pt x="757514" y="0"/>
                  <a:pt x="1371600" y="614086"/>
                  <a:pt x="1371600" y="1371600"/>
                </a:cubicBezTo>
                <a:lnTo>
                  <a:pt x="0" y="1371600"/>
                </a:lnTo>
                <a:close/>
              </a:path>
            </a:pathLst>
          </a:cu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9" name="Freeform 8"/>
          <p:cNvSpPr/>
          <p:nvPr/>
        </p:nvSpPr>
        <p:spPr>
          <a:xfrm rot="5400000">
            <a:off x="2287675" y="3416354"/>
            <a:ext cx="1805856" cy="2010508"/>
          </a:xfrm>
          <a:custGeom>
            <a:avLst/>
            <a:gdLst>
              <a:gd name="connsiteX0" fmla="*/ 0 w 1371600"/>
              <a:gd name="connsiteY0" fmla="*/ 0 h 1371600"/>
              <a:gd name="connsiteX1" fmla="*/ 1371600 w 1371600"/>
              <a:gd name="connsiteY1" fmla="*/ 1371600 h 1371600"/>
              <a:gd name="connsiteX2" fmla="*/ 0 w 1371600"/>
              <a:gd name="connsiteY2" fmla="*/ 1371600 h 1371600"/>
            </a:gdLst>
            <a:ahLst/>
            <a:cxnLst>
              <a:cxn ang="0">
                <a:pos x="connsiteX0" y="connsiteY0"/>
              </a:cxn>
              <a:cxn ang="0">
                <a:pos x="connsiteX1" y="connsiteY1"/>
              </a:cxn>
              <a:cxn ang="0">
                <a:pos x="connsiteX2" y="connsiteY2"/>
              </a:cxn>
            </a:cxnLst>
            <a:rect l="l" t="t" r="r" b="b"/>
            <a:pathLst>
              <a:path w="1371600" h="1371600">
                <a:moveTo>
                  <a:pt x="0" y="0"/>
                </a:moveTo>
                <a:cubicBezTo>
                  <a:pt x="757514" y="0"/>
                  <a:pt x="1371600" y="614086"/>
                  <a:pt x="1371600" y="1371600"/>
                </a:cubicBezTo>
                <a:lnTo>
                  <a:pt x="0" y="1371600"/>
                </a:lnTo>
                <a:close/>
              </a:path>
            </a:pathLst>
          </a:custGeom>
          <a:solidFill>
            <a:schemeClr val="accent4">
              <a:lumMod val="40000"/>
              <a:lumOff val="6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prstClr val="black"/>
              </a:solidFill>
            </a:endParaRPr>
          </a:p>
        </p:txBody>
      </p:sp>
      <p:sp>
        <p:nvSpPr>
          <p:cNvPr id="6" name="Oval 5"/>
          <p:cNvSpPr/>
          <p:nvPr/>
        </p:nvSpPr>
        <p:spPr>
          <a:xfrm>
            <a:off x="1004252" y="2103119"/>
            <a:ext cx="2781297" cy="2743200"/>
          </a:xfrm>
          <a:prstGeom prst="ellipse">
            <a:avLst/>
          </a:prstGeom>
          <a:solidFill>
            <a:schemeClr val="bg1"/>
          </a:solidFill>
          <a:ln/>
          <a:effectLst>
            <a:outerShdw blurRad="127000" dist="38100" sx="99000" sy="99000" algn="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3400" b="1" dirty="0">
                <a:solidFill>
                  <a:prstClr val="black"/>
                </a:solidFill>
                <a:effectLst>
                  <a:glow rad="228600">
                    <a:srgbClr val="70AD47">
                      <a:satMod val="175000"/>
                      <a:alpha val="40000"/>
                    </a:srgbClr>
                  </a:glow>
                </a:effectLst>
                <a:latin typeface="Times New Roman" panose="02020603050405020304" pitchFamily="18" charset="0"/>
                <a:cs typeface="Times New Roman" panose="02020603050405020304" pitchFamily="18" charset="0"/>
              </a:rPr>
              <a:t>NỘI DUNG BÀI HỌC</a:t>
            </a:r>
          </a:p>
        </p:txBody>
      </p:sp>
      <p:sp>
        <p:nvSpPr>
          <p:cNvPr id="7" name="Arc 6"/>
          <p:cNvSpPr/>
          <p:nvPr/>
        </p:nvSpPr>
        <p:spPr>
          <a:xfrm>
            <a:off x="467912" y="1101211"/>
            <a:ext cx="4196862" cy="4719544"/>
          </a:xfrm>
          <a:prstGeom prst="arc">
            <a:avLst>
              <a:gd name="adj1" fmla="val 16200000"/>
              <a:gd name="adj2" fmla="val 5442440"/>
            </a:avLst>
          </a:prstGeom>
          <a:ln>
            <a:prstDash val="dashDot"/>
          </a:ln>
        </p:spPr>
        <p:style>
          <a:lnRef idx="1">
            <a:schemeClr val="dk1"/>
          </a:lnRef>
          <a:fillRef idx="0">
            <a:schemeClr val="dk1"/>
          </a:fillRef>
          <a:effectRef idx="0">
            <a:schemeClr val="dk1"/>
          </a:effectRef>
          <a:fontRef idx="minor">
            <a:schemeClr val="tx1"/>
          </a:fontRef>
        </p:style>
        <p:txBody>
          <a:bodyPr rtlCol="0" anchor="ctr"/>
          <a:lstStyle/>
          <a:p>
            <a:pPr algn="ctr"/>
            <a:endParaRPr lang="en-US">
              <a:solidFill>
                <a:prstClr val="black"/>
              </a:solidFill>
            </a:endParaRPr>
          </a:p>
        </p:txBody>
      </p:sp>
      <p:sp>
        <p:nvSpPr>
          <p:cNvPr id="10" name="Flowchart: Connector 9"/>
          <p:cNvSpPr/>
          <p:nvPr/>
        </p:nvSpPr>
        <p:spPr>
          <a:xfrm>
            <a:off x="2507732" y="999552"/>
            <a:ext cx="152400" cy="17584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1" name="Flowchart: Connector 10"/>
          <p:cNvSpPr/>
          <p:nvPr/>
        </p:nvSpPr>
        <p:spPr>
          <a:xfrm>
            <a:off x="4538753" y="3429854"/>
            <a:ext cx="152400" cy="17584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sp>
        <p:nvSpPr>
          <p:cNvPr id="12" name="Flowchart: Connector 11"/>
          <p:cNvSpPr/>
          <p:nvPr/>
        </p:nvSpPr>
        <p:spPr>
          <a:xfrm>
            <a:off x="2437392" y="5732832"/>
            <a:ext cx="152400" cy="175847"/>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prstClr val="white"/>
              </a:solidFill>
            </a:endParaRPr>
          </a:p>
        </p:txBody>
      </p:sp>
      <p:cxnSp>
        <p:nvCxnSpPr>
          <p:cNvPr id="13" name="Straight Connector 12"/>
          <p:cNvCxnSpPr/>
          <p:nvPr/>
        </p:nvCxnSpPr>
        <p:spPr>
          <a:xfrm>
            <a:off x="2671851" y="1101211"/>
            <a:ext cx="3423139"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717531" y="3527383"/>
            <a:ext cx="1477108" cy="1"/>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a:endCxn id="19" idx="2"/>
          </p:cNvCxnSpPr>
          <p:nvPr/>
        </p:nvCxnSpPr>
        <p:spPr>
          <a:xfrm>
            <a:off x="2583932" y="5820755"/>
            <a:ext cx="3610707" cy="36767"/>
          </a:xfrm>
          <a:prstGeom prst="line">
            <a:avLst/>
          </a:prstGeom>
        </p:spPr>
        <p:style>
          <a:lnRef idx="1">
            <a:schemeClr val="dk1"/>
          </a:lnRef>
          <a:fillRef idx="0">
            <a:schemeClr val="dk1"/>
          </a:fillRef>
          <a:effectRef idx="0">
            <a:schemeClr val="dk1"/>
          </a:effectRef>
          <a:fontRef idx="minor">
            <a:schemeClr val="tx1"/>
          </a:fontRef>
        </p:style>
      </p:cxnSp>
      <p:sp>
        <p:nvSpPr>
          <p:cNvPr id="16" name="Rounded Rectangle 15"/>
          <p:cNvSpPr/>
          <p:nvPr/>
        </p:nvSpPr>
        <p:spPr>
          <a:xfrm>
            <a:off x="6563905" y="304377"/>
            <a:ext cx="4159357" cy="159366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prstClr val="black"/>
                </a:solidFill>
                <a:latin typeface="Times New Roman" panose="02020603050405020304" pitchFamily="18" charset="0"/>
                <a:cs typeface="Times New Roman" panose="02020603050405020304" pitchFamily="18" charset="0"/>
              </a:rPr>
              <a:t>Công</a:t>
            </a:r>
            <a:endParaRPr lang="en-US" sz="3000" b="1" dirty="0">
              <a:solidFill>
                <a:prstClr val="black"/>
              </a:solidFill>
              <a:latin typeface="Times New Roman" panose="02020603050405020304" pitchFamily="18" charset="0"/>
              <a:cs typeface="Times New Roman" panose="02020603050405020304" pitchFamily="18" charset="0"/>
            </a:endParaRPr>
          </a:p>
        </p:txBody>
      </p:sp>
      <p:sp>
        <p:nvSpPr>
          <p:cNvPr id="17" name="Rounded Rectangle 16"/>
          <p:cNvSpPr/>
          <p:nvPr/>
        </p:nvSpPr>
        <p:spPr>
          <a:xfrm>
            <a:off x="6657748" y="2756929"/>
            <a:ext cx="4071427" cy="166467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prstClr val="white"/>
                </a:solidFill>
                <a:latin typeface="Times New Roman" panose="02020603050405020304" pitchFamily="18" charset="0"/>
                <a:cs typeface="Times New Roman" panose="02020603050405020304" pitchFamily="18" charset="0"/>
              </a:rPr>
              <a:t>Công suất </a:t>
            </a:r>
            <a:endParaRPr lang="en-US" sz="3000" b="1" dirty="0">
              <a:solidFill>
                <a:prstClr val="white"/>
              </a:solidFill>
              <a:latin typeface="Times New Roman" panose="02020603050405020304" pitchFamily="18" charset="0"/>
              <a:cs typeface="Times New Roman" panose="02020603050405020304" pitchFamily="18" charset="0"/>
            </a:endParaRPr>
          </a:p>
        </p:txBody>
      </p:sp>
      <p:sp>
        <p:nvSpPr>
          <p:cNvPr id="18" name="Rounded Rectangle 17"/>
          <p:cNvSpPr/>
          <p:nvPr/>
        </p:nvSpPr>
        <p:spPr>
          <a:xfrm>
            <a:off x="6651835" y="4888917"/>
            <a:ext cx="4071427" cy="170783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a:solidFill>
                  <a:prstClr val="black"/>
                </a:solidFill>
                <a:latin typeface="Times New Roman" panose="02020603050405020304" pitchFamily="18" charset="0"/>
                <a:cs typeface="Times New Roman" panose="02020603050405020304" pitchFamily="18" charset="0"/>
              </a:rPr>
              <a:t>Bài tập vận dụng</a:t>
            </a:r>
            <a:endParaRPr lang="en-US" sz="3000" b="1" dirty="0">
              <a:solidFill>
                <a:prstClr val="black"/>
              </a:solidFill>
              <a:latin typeface="Times New Roman" panose="02020603050405020304" pitchFamily="18" charset="0"/>
              <a:cs typeface="Times New Roman" panose="02020603050405020304" pitchFamily="18" charset="0"/>
            </a:endParaRPr>
          </a:p>
        </p:txBody>
      </p:sp>
      <p:sp>
        <p:nvSpPr>
          <p:cNvPr id="19" name="Oval 18"/>
          <p:cNvSpPr/>
          <p:nvPr/>
        </p:nvSpPr>
        <p:spPr>
          <a:xfrm>
            <a:off x="6194639" y="5628211"/>
            <a:ext cx="445477" cy="45862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Oval 19"/>
          <p:cNvSpPr/>
          <p:nvPr/>
        </p:nvSpPr>
        <p:spPr>
          <a:xfrm>
            <a:off x="6194639" y="3298072"/>
            <a:ext cx="445477" cy="45862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Oval 20"/>
          <p:cNvSpPr/>
          <p:nvPr/>
        </p:nvSpPr>
        <p:spPr>
          <a:xfrm>
            <a:off x="6106709" y="853308"/>
            <a:ext cx="445477" cy="458622"/>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98542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80">
                                          <p:stCondLst>
                                            <p:cond delay="0"/>
                                          </p:stCondLst>
                                        </p:cTn>
                                        <p:tgtEl>
                                          <p:spTgt spid="16"/>
                                        </p:tgtEl>
                                      </p:cBhvr>
                                    </p:animEffect>
                                    <p:anim calcmode="lin" valueType="num">
                                      <p:cBhvr>
                                        <p:cTn id="1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4" dur="26">
                                          <p:stCondLst>
                                            <p:cond delay="650"/>
                                          </p:stCondLst>
                                        </p:cTn>
                                        <p:tgtEl>
                                          <p:spTgt spid="16"/>
                                        </p:tgtEl>
                                      </p:cBhvr>
                                      <p:to x="100000" y="60000"/>
                                    </p:animScale>
                                    <p:animScale>
                                      <p:cBhvr>
                                        <p:cTn id="25" dur="166" decel="50000">
                                          <p:stCondLst>
                                            <p:cond delay="676"/>
                                          </p:stCondLst>
                                        </p:cTn>
                                        <p:tgtEl>
                                          <p:spTgt spid="16"/>
                                        </p:tgtEl>
                                      </p:cBhvr>
                                      <p:to x="100000" y="100000"/>
                                    </p:animScale>
                                    <p:animScale>
                                      <p:cBhvr>
                                        <p:cTn id="26" dur="26">
                                          <p:stCondLst>
                                            <p:cond delay="1312"/>
                                          </p:stCondLst>
                                        </p:cTn>
                                        <p:tgtEl>
                                          <p:spTgt spid="16"/>
                                        </p:tgtEl>
                                      </p:cBhvr>
                                      <p:to x="100000" y="80000"/>
                                    </p:animScale>
                                    <p:animScale>
                                      <p:cBhvr>
                                        <p:cTn id="27" dur="166" decel="50000">
                                          <p:stCondLst>
                                            <p:cond delay="1338"/>
                                          </p:stCondLst>
                                        </p:cTn>
                                        <p:tgtEl>
                                          <p:spTgt spid="16"/>
                                        </p:tgtEl>
                                      </p:cBhvr>
                                      <p:to x="100000" y="100000"/>
                                    </p:animScale>
                                    <p:animScale>
                                      <p:cBhvr>
                                        <p:cTn id="28" dur="26">
                                          <p:stCondLst>
                                            <p:cond delay="1642"/>
                                          </p:stCondLst>
                                        </p:cTn>
                                        <p:tgtEl>
                                          <p:spTgt spid="16"/>
                                        </p:tgtEl>
                                      </p:cBhvr>
                                      <p:to x="100000" y="90000"/>
                                    </p:animScale>
                                    <p:animScale>
                                      <p:cBhvr>
                                        <p:cTn id="29" dur="166" decel="50000">
                                          <p:stCondLst>
                                            <p:cond delay="1668"/>
                                          </p:stCondLst>
                                        </p:cTn>
                                        <p:tgtEl>
                                          <p:spTgt spid="16"/>
                                        </p:tgtEl>
                                      </p:cBhvr>
                                      <p:to x="100000" y="100000"/>
                                    </p:animScale>
                                    <p:animScale>
                                      <p:cBhvr>
                                        <p:cTn id="30" dur="26">
                                          <p:stCondLst>
                                            <p:cond delay="1808"/>
                                          </p:stCondLst>
                                        </p:cTn>
                                        <p:tgtEl>
                                          <p:spTgt spid="16"/>
                                        </p:tgtEl>
                                      </p:cBhvr>
                                      <p:to x="100000" y="95000"/>
                                    </p:animScale>
                                    <p:animScale>
                                      <p:cBhvr>
                                        <p:cTn id="31" dur="166" decel="50000">
                                          <p:stCondLst>
                                            <p:cond delay="1834"/>
                                          </p:stCondLst>
                                        </p:cTn>
                                        <p:tgtEl>
                                          <p:spTgt spid="16"/>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par>
                                <p:cTn id="37" presetID="16" presetClass="entr" presetSubtype="21"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arn(inVertic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down)">
                                      <p:cBhvr>
                                        <p:cTn id="47" dur="580">
                                          <p:stCondLst>
                                            <p:cond delay="0"/>
                                          </p:stCondLst>
                                        </p:cTn>
                                        <p:tgtEl>
                                          <p:spTgt spid="17"/>
                                        </p:tgtEl>
                                      </p:cBhvr>
                                    </p:animEffect>
                                    <p:anim calcmode="lin" valueType="num">
                                      <p:cBhvr>
                                        <p:cTn id="48"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53" dur="26">
                                          <p:stCondLst>
                                            <p:cond delay="650"/>
                                          </p:stCondLst>
                                        </p:cTn>
                                        <p:tgtEl>
                                          <p:spTgt spid="17"/>
                                        </p:tgtEl>
                                      </p:cBhvr>
                                      <p:to x="100000" y="60000"/>
                                    </p:animScale>
                                    <p:animScale>
                                      <p:cBhvr>
                                        <p:cTn id="54" dur="166" decel="50000">
                                          <p:stCondLst>
                                            <p:cond delay="676"/>
                                          </p:stCondLst>
                                        </p:cTn>
                                        <p:tgtEl>
                                          <p:spTgt spid="17"/>
                                        </p:tgtEl>
                                      </p:cBhvr>
                                      <p:to x="100000" y="100000"/>
                                    </p:animScale>
                                    <p:animScale>
                                      <p:cBhvr>
                                        <p:cTn id="55" dur="26">
                                          <p:stCondLst>
                                            <p:cond delay="1312"/>
                                          </p:stCondLst>
                                        </p:cTn>
                                        <p:tgtEl>
                                          <p:spTgt spid="17"/>
                                        </p:tgtEl>
                                      </p:cBhvr>
                                      <p:to x="100000" y="80000"/>
                                    </p:animScale>
                                    <p:animScale>
                                      <p:cBhvr>
                                        <p:cTn id="56" dur="166" decel="50000">
                                          <p:stCondLst>
                                            <p:cond delay="1338"/>
                                          </p:stCondLst>
                                        </p:cTn>
                                        <p:tgtEl>
                                          <p:spTgt spid="17"/>
                                        </p:tgtEl>
                                      </p:cBhvr>
                                      <p:to x="100000" y="100000"/>
                                    </p:animScale>
                                    <p:animScale>
                                      <p:cBhvr>
                                        <p:cTn id="57" dur="26">
                                          <p:stCondLst>
                                            <p:cond delay="1642"/>
                                          </p:stCondLst>
                                        </p:cTn>
                                        <p:tgtEl>
                                          <p:spTgt spid="17"/>
                                        </p:tgtEl>
                                      </p:cBhvr>
                                      <p:to x="100000" y="90000"/>
                                    </p:animScale>
                                    <p:animScale>
                                      <p:cBhvr>
                                        <p:cTn id="58" dur="166" decel="50000">
                                          <p:stCondLst>
                                            <p:cond delay="1668"/>
                                          </p:stCondLst>
                                        </p:cTn>
                                        <p:tgtEl>
                                          <p:spTgt spid="17"/>
                                        </p:tgtEl>
                                      </p:cBhvr>
                                      <p:to x="100000" y="100000"/>
                                    </p:animScale>
                                    <p:animScale>
                                      <p:cBhvr>
                                        <p:cTn id="59" dur="26">
                                          <p:stCondLst>
                                            <p:cond delay="1808"/>
                                          </p:stCondLst>
                                        </p:cTn>
                                        <p:tgtEl>
                                          <p:spTgt spid="17"/>
                                        </p:tgtEl>
                                      </p:cBhvr>
                                      <p:to x="100000" y="95000"/>
                                    </p:animScale>
                                    <p:animScale>
                                      <p:cBhvr>
                                        <p:cTn id="60" dur="166" decel="50000">
                                          <p:stCondLst>
                                            <p:cond delay="1834"/>
                                          </p:stCondLst>
                                        </p:cTn>
                                        <p:tgtEl>
                                          <p:spTgt spid="17"/>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barn(inVertical)">
                                      <p:cBhvr>
                                        <p:cTn id="65" dur="500"/>
                                        <p:tgtEl>
                                          <p:spTgt spid="12"/>
                                        </p:tgtEl>
                                      </p:cBhvr>
                                    </p:animEffect>
                                  </p:childTnLst>
                                </p:cTn>
                              </p:par>
                              <p:par>
                                <p:cTn id="66" presetID="16" presetClass="entr" presetSubtype="21" fill="hold"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barn(inVertical)">
                                      <p:cBhvr>
                                        <p:cTn id="68" dur="500"/>
                                        <p:tgtEl>
                                          <p:spTgt spid="1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barn(inVertical)">
                                      <p:cBhvr>
                                        <p:cTn id="71" dur="500"/>
                                        <p:tgtEl>
                                          <p:spTgt spid="19"/>
                                        </p:tgtEl>
                                      </p:cBhvr>
                                    </p:animEffect>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grpId="0" nodeType="click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down)">
                                      <p:cBhvr>
                                        <p:cTn id="76" dur="580">
                                          <p:stCondLst>
                                            <p:cond delay="0"/>
                                          </p:stCondLst>
                                        </p:cTn>
                                        <p:tgtEl>
                                          <p:spTgt spid="18"/>
                                        </p:tgtEl>
                                      </p:cBhvr>
                                    </p:animEffect>
                                    <p:anim calcmode="lin" valueType="num">
                                      <p:cBhvr>
                                        <p:cTn id="7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2" dur="26">
                                          <p:stCondLst>
                                            <p:cond delay="650"/>
                                          </p:stCondLst>
                                        </p:cTn>
                                        <p:tgtEl>
                                          <p:spTgt spid="18"/>
                                        </p:tgtEl>
                                      </p:cBhvr>
                                      <p:to x="100000" y="60000"/>
                                    </p:animScale>
                                    <p:animScale>
                                      <p:cBhvr>
                                        <p:cTn id="83" dur="166" decel="50000">
                                          <p:stCondLst>
                                            <p:cond delay="676"/>
                                          </p:stCondLst>
                                        </p:cTn>
                                        <p:tgtEl>
                                          <p:spTgt spid="18"/>
                                        </p:tgtEl>
                                      </p:cBhvr>
                                      <p:to x="100000" y="100000"/>
                                    </p:animScale>
                                    <p:animScale>
                                      <p:cBhvr>
                                        <p:cTn id="84" dur="26">
                                          <p:stCondLst>
                                            <p:cond delay="1312"/>
                                          </p:stCondLst>
                                        </p:cTn>
                                        <p:tgtEl>
                                          <p:spTgt spid="18"/>
                                        </p:tgtEl>
                                      </p:cBhvr>
                                      <p:to x="100000" y="80000"/>
                                    </p:animScale>
                                    <p:animScale>
                                      <p:cBhvr>
                                        <p:cTn id="85" dur="166" decel="50000">
                                          <p:stCondLst>
                                            <p:cond delay="1338"/>
                                          </p:stCondLst>
                                        </p:cTn>
                                        <p:tgtEl>
                                          <p:spTgt spid="18"/>
                                        </p:tgtEl>
                                      </p:cBhvr>
                                      <p:to x="100000" y="100000"/>
                                    </p:animScale>
                                    <p:animScale>
                                      <p:cBhvr>
                                        <p:cTn id="86" dur="26">
                                          <p:stCondLst>
                                            <p:cond delay="1642"/>
                                          </p:stCondLst>
                                        </p:cTn>
                                        <p:tgtEl>
                                          <p:spTgt spid="18"/>
                                        </p:tgtEl>
                                      </p:cBhvr>
                                      <p:to x="100000" y="90000"/>
                                    </p:animScale>
                                    <p:animScale>
                                      <p:cBhvr>
                                        <p:cTn id="87" dur="166" decel="50000">
                                          <p:stCondLst>
                                            <p:cond delay="1668"/>
                                          </p:stCondLst>
                                        </p:cTn>
                                        <p:tgtEl>
                                          <p:spTgt spid="18"/>
                                        </p:tgtEl>
                                      </p:cBhvr>
                                      <p:to x="100000" y="100000"/>
                                    </p:animScale>
                                    <p:animScale>
                                      <p:cBhvr>
                                        <p:cTn id="88" dur="26">
                                          <p:stCondLst>
                                            <p:cond delay="1808"/>
                                          </p:stCondLst>
                                        </p:cTn>
                                        <p:tgtEl>
                                          <p:spTgt spid="18"/>
                                        </p:tgtEl>
                                      </p:cBhvr>
                                      <p:to x="100000" y="95000"/>
                                    </p:animScale>
                                    <p:animScale>
                                      <p:cBhvr>
                                        <p:cTn id="89"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6" grpId="0" animBg="1"/>
      <p:bldP spid="17" grpId="0" animBg="1"/>
      <p:bldP spid="18" grpId="0" animBg="1"/>
      <p:bldP spid="19"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62080" t="45394" r="8431" b="36375"/>
          <a:stretch/>
        </p:blipFill>
        <p:spPr>
          <a:xfrm>
            <a:off x="65988" y="1212029"/>
            <a:ext cx="5542961" cy="5645971"/>
          </a:xfrm>
          <a:prstGeom prst="rect">
            <a:avLst/>
          </a:prstGeom>
        </p:spPr>
      </p:pic>
      <p:sp>
        <p:nvSpPr>
          <p:cNvPr id="7" name="Rounded Rectangle 6"/>
          <p:cNvSpPr/>
          <p:nvPr/>
        </p:nvSpPr>
        <p:spPr>
          <a:xfrm>
            <a:off x="348965" y="160256"/>
            <a:ext cx="2571630" cy="849085"/>
          </a:xfrm>
          <a:prstGeom prst="roundRect">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I. </a:t>
            </a:r>
            <a:r>
              <a:rPr lang="en-US" sz="4000" b="1" dirty="0" err="1">
                <a:solidFill>
                  <a:schemeClr val="tx1"/>
                </a:solidFill>
                <a:latin typeface="Times New Roman" panose="02020603050405020304" pitchFamily="18" charset="0"/>
                <a:cs typeface="Times New Roman" panose="02020603050405020304" pitchFamily="18" charset="0"/>
              </a:rPr>
              <a:t>Công</a:t>
            </a:r>
            <a:endParaRPr lang="en-US" sz="4000" b="1"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995446" y="2197119"/>
            <a:ext cx="5816339" cy="2176918"/>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C00000"/>
                </a:solidFill>
              </a:rPr>
              <a:t>Công cơ học (gọi tắt là công), </a:t>
            </a:r>
          </a:p>
          <a:p>
            <a:pPr algn="ctr"/>
            <a:r>
              <a:rPr lang="vi-VN" sz="2800" dirty="0">
                <a:solidFill>
                  <a:srgbClr val="C00000"/>
                </a:solidFill>
              </a:rPr>
              <a:t>là số đo phần năng lượng được truyền từ vật này sang vật khác trong tương tác giữa các vật.</a:t>
            </a:r>
            <a:endParaRPr lang="en-US" sz="2800" dirty="0">
              <a:solidFill>
                <a:srgbClr val="C00000"/>
              </a:solidFill>
            </a:endParaRPr>
          </a:p>
        </p:txBody>
      </p:sp>
    </p:spTree>
    <p:extLst>
      <p:ext uri="{BB962C8B-B14F-4D97-AF65-F5344CB8AC3E}">
        <p14:creationId xmlns:p14="http://schemas.microsoft.com/office/powerpoint/2010/main" val="294601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8536" y="-352704"/>
            <a:ext cx="12669625" cy="7632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949068" y="1783157"/>
            <a:ext cx="10696074" cy="1569660"/>
          </a:xfrm>
          <a:prstGeom prst="rect">
            <a:avLst/>
          </a:prstGeom>
          <a:noFill/>
        </p:spPr>
        <p:txBody>
          <a:bodyPr wrap="square" rtlCol="0">
            <a:spAutoFit/>
          </a:bodyPr>
          <a:lstStyle/>
          <a:p>
            <a:r>
              <a:rPr lang="vi-VN" sz="3200" dirty="0">
                <a:solidFill>
                  <a:srgbClr val="FFFF00"/>
                </a:solidFill>
              </a:rPr>
              <a:t>Công cơ học (gọi tắt là công), là số đo phần năng lượng được truyền từ vật này sang vật khác trong tương tác giữa các vật.</a:t>
            </a:r>
            <a:endParaRPr lang="en-US" sz="3200" dirty="0">
              <a:solidFill>
                <a:srgbClr val="FFFF00"/>
              </a:solidFill>
            </a:endParaRPr>
          </a:p>
        </p:txBody>
      </p:sp>
      <p:sp>
        <p:nvSpPr>
          <p:cNvPr id="9" name="Rounded Rectangle 8"/>
          <p:cNvSpPr/>
          <p:nvPr/>
        </p:nvSpPr>
        <p:spPr>
          <a:xfrm>
            <a:off x="622341" y="452485"/>
            <a:ext cx="2571630" cy="849085"/>
          </a:xfrm>
          <a:prstGeom prst="roundRect">
            <a:avLst/>
          </a:prstGeom>
          <a:solidFill>
            <a:schemeClr val="bg1"/>
          </a:solidFill>
          <a:ln w="571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tx1"/>
                </a:solidFill>
                <a:latin typeface="Times New Roman" panose="02020603050405020304" pitchFamily="18" charset="0"/>
                <a:cs typeface="Times New Roman" panose="02020603050405020304" pitchFamily="18" charset="0"/>
              </a:rPr>
              <a:t>I. </a:t>
            </a:r>
            <a:r>
              <a:rPr lang="en-US" sz="4000" b="1" dirty="0" err="1">
                <a:solidFill>
                  <a:schemeClr val="tx1"/>
                </a:solidFill>
                <a:latin typeface="Times New Roman" panose="02020603050405020304" pitchFamily="18" charset="0"/>
                <a:cs typeface="Times New Roman" panose="02020603050405020304" pitchFamily="18" charset="0"/>
              </a:rPr>
              <a:t>Công</a:t>
            </a:r>
            <a:endParaRPr lang="en-US" sz="40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615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257" y="506526"/>
            <a:ext cx="7787326" cy="1341127"/>
          </a:xfrm>
        </p:spPr>
        <p:txBody>
          <a:bodyPr>
            <a:normAutofit/>
          </a:bodyPr>
          <a:lstStyle/>
          <a:p>
            <a:pPr algn="ctr"/>
            <a:r>
              <a:rPr lang="vi-VN" sz="4000" b="1" dirty="0">
                <a:solidFill>
                  <a:srgbClr val="C00000"/>
                </a:solidFill>
              </a:rPr>
              <a:t>HOẠT ĐỘNG NHÓM</a:t>
            </a:r>
            <a:br>
              <a:rPr lang="vi-VN" sz="4000" b="1" dirty="0">
                <a:solidFill>
                  <a:srgbClr val="C00000"/>
                </a:solidFill>
              </a:rPr>
            </a:br>
            <a:endParaRPr lang="en-US" sz="4000" b="1" dirty="0">
              <a:solidFill>
                <a:srgbClr val="C00000"/>
              </a:solidFill>
            </a:endParaRPr>
          </a:p>
        </p:txBody>
      </p:sp>
      <p:sp>
        <p:nvSpPr>
          <p:cNvPr id="5" name="TextBox 4"/>
          <p:cNvSpPr txBox="1">
            <a:spLocks noChangeArrowheads="1"/>
          </p:cNvSpPr>
          <p:nvPr/>
        </p:nvSpPr>
        <p:spPr bwMode="auto">
          <a:xfrm>
            <a:off x="914399" y="1685274"/>
            <a:ext cx="10642863" cy="1754326"/>
          </a:xfrm>
          <a:prstGeom prst="rect">
            <a:avLst/>
          </a:prstGeom>
          <a:solidFill>
            <a:schemeClr val="accent6">
              <a:lumMod val="40000"/>
              <a:lumOff val="60000"/>
            </a:schemeClr>
          </a:solidFill>
          <a:ln/>
        </p:spPr>
        <p:style>
          <a:lnRef idx="1">
            <a:schemeClr val="accent6"/>
          </a:lnRef>
          <a:fillRef idx="2">
            <a:schemeClr val="accent6"/>
          </a:fillRef>
          <a:effectRef idx="1">
            <a:schemeClr val="accent6"/>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sz="3600" b="1" dirty="0">
                <a:latin typeface="Times New Roman" panose="02020603050405020304" pitchFamily="18" charset="0"/>
                <a:ea typeface="Tahoma" panose="020B0604030504040204" pitchFamily="34" charset="0"/>
                <a:cs typeface="Times New Roman" panose="02020603050405020304" pitchFamily="18" charset="0"/>
              </a:rPr>
              <a:t>HS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thảo</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luận</a:t>
            </a:r>
            <a:r>
              <a:rPr lang="vi-VN" sz="3600" b="1" dirty="0">
                <a:latin typeface="Times New Roman" panose="02020603050405020304" pitchFamily="18" charset="0"/>
                <a:ea typeface="Tahoma" panose="020B0604030504040204" pitchFamily="34" charset="0"/>
                <a:cs typeface="Times New Roman" panose="02020603050405020304" pitchFamily="18" charset="0"/>
              </a:rPr>
              <a:t> nhóm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để</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lấy</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ví</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dụ</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về</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thực</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hiện</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công</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trong</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thực</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tiễn</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và</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phân</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tích</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sự</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thay</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đổi</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năng</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lượng</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endParaRPr lang="vi-VN" sz="3600" b="1" dirty="0">
              <a:latin typeface="Times New Roman" panose="02020603050405020304" pitchFamily="18" charset="0"/>
              <a:ea typeface="Tahoma" panose="020B0604030504040204" pitchFamily="34" charset="0"/>
              <a:cs typeface="Times New Roman" panose="02020603050405020304" pitchFamily="18" charset="0"/>
            </a:endParaRPr>
          </a:p>
          <a:p>
            <a:pPr algn="ctr"/>
            <a:r>
              <a:rPr lang="en-US" sz="3600" b="1" dirty="0">
                <a:latin typeface="Times New Roman" panose="02020603050405020304" pitchFamily="18" charset="0"/>
                <a:ea typeface="Tahoma" panose="020B0604030504040204" pitchFamily="34" charset="0"/>
                <a:cs typeface="Times New Roman" panose="02020603050405020304" pitchFamily="18" charset="0"/>
              </a:rPr>
              <a:t>(</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động</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năng</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thế</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năng</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của</a:t>
            </a:r>
            <a:r>
              <a:rPr lang="en-US" sz="3600" b="1" dirty="0">
                <a:latin typeface="Times New Roman" panose="02020603050405020304" pitchFamily="18" charset="0"/>
                <a:ea typeface="Tahoma" panose="020B0604030504040204" pitchFamily="34" charset="0"/>
                <a:cs typeface="Times New Roman" panose="02020603050405020304" pitchFamily="18" charset="0"/>
              </a:rPr>
              <a:t> </a:t>
            </a:r>
            <a:r>
              <a:rPr lang="en-US" sz="3600" b="1" dirty="0" err="1">
                <a:latin typeface="Times New Roman" panose="02020603050405020304" pitchFamily="18" charset="0"/>
                <a:ea typeface="Tahoma" panose="020B0604030504040204" pitchFamily="34" charset="0"/>
                <a:cs typeface="Times New Roman" panose="02020603050405020304" pitchFamily="18" charset="0"/>
              </a:rPr>
              <a:t>vật</a:t>
            </a:r>
            <a:r>
              <a:rPr lang="en-US" sz="3600" b="1" dirty="0">
                <a:latin typeface="Times New Roman" panose="02020603050405020304" pitchFamily="18" charset="0"/>
                <a:ea typeface="Tahoma" panose="020B0604030504040204" pitchFamily="34" charset="0"/>
                <a:cs typeface="Times New Roman" panose="02020603050405020304" pitchFamily="18" charset="0"/>
              </a:rPr>
              <a:t>.</a:t>
            </a:r>
          </a:p>
        </p:txBody>
      </p:sp>
    </p:spTree>
    <p:extLst>
      <p:ext uri="{BB962C8B-B14F-4D97-AF65-F5344CB8AC3E}">
        <p14:creationId xmlns:p14="http://schemas.microsoft.com/office/powerpoint/2010/main" val="269590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bject 14"/>
          <p:cNvSpPr txBox="1"/>
          <p:nvPr/>
        </p:nvSpPr>
        <p:spPr>
          <a:xfrm>
            <a:off x="4106077" y="1567305"/>
            <a:ext cx="2819400" cy="701040"/>
          </a:xfrm>
          <a:prstGeom prst="rect">
            <a:avLst/>
          </a:prstGeom>
          <a:ln>
            <a:solidFill>
              <a:srgbClr val="C00000"/>
            </a:solidFill>
          </a:ln>
        </p:spPr>
        <p:txBody>
          <a:bodyPr vert="horz" wrap="square" lIns="0" tIns="27940" rIns="0" bIns="0" rtlCol="0">
            <a:spAutoFit/>
          </a:bodyPr>
          <a:lstStyle/>
          <a:p>
            <a:pPr marL="534670">
              <a:lnSpc>
                <a:spcPct val="100000"/>
              </a:lnSpc>
              <a:spcBef>
                <a:spcPts val="220"/>
              </a:spcBef>
            </a:pPr>
            <a:r>
              <a:rPr sz="4000" b="1" spc="-5" dirty="0">
                <a:solidFill>
                  <a:srgbClr val="FF3300"/>
                </a:solidFill>
                <a:latin typeface="Times New Roman"/>
                <a:cs typeface="Times New Roman"/>
              </a:rPr>
              <a:t>A = F .</a:t>
            </a:r>
            <a:r>
              <a:rPr sz="4000" b="1" spc="-415" dirty="0">
                <a:solidFill>
                  <a:srgbClr val="FF3300"/>
                </a:solidFill>
                <a:latin typeface="Times New Roman"/>
                <a:cs typeface="Times New Roman"/>
              </a:rPr>
              <a:t> </a:t>
            </a:r>
            <a:r>
              <a:rPr sz="4000" b="1" spc="-5" dirty="0">
                <a:solidFill>
                  <a:srgbClr val="FF3300"/>
                </a:solidFill>
                <a:latin typeface="Times New Roman"/>
                <a:cs typeface="Times New Roman"/>
              </a:rPr>
              <a:t>s</a:t>
            </a:r>
            <a:endParaRPr sz="4000" dirty="0">
              <a:latin typeface="Times New Roman"/>
              <a:cs typeface="Times New Roman"/>
            </a:endParaRPr>
          </a:p>
        </p:txBody>
      </p:sp>
      <p:sp>
        <p:nvSpPr>
          <p:cNvPr id="7" name="object 15"/>
          <p:cNvSpPr txBox="1"/>
          <p:nvPr/>
        </p:nvSpPr>
        <p:spPr>
          <a:xfrm>
            <a:off x="812112" y="2698988"/>
            <a:ext cx="11379888" cy="1631857"/>
          </a:xfrm>
          <a:prstGeom prst="rect">
            <a:avLst/>
          </a:prstGeom>
        </p:spPr>
        <p:txBody>
          <a:bodyPr vert="horz" wrap="square" lIns="0" tIns="13335" rIns="0" bIns="0" rtlCol="0">
            <a:spAutoFit/>
          </a:bodyPr>
          <a:lstStyle/>
          <a:p>
            <a:pPr marL="12700">
              <a:lnSpc>
                <a:spcPct val="150000"/>
              </a:lnSpc>
              <a:spcBef>
                <a:spcPts val="105"/>
              </a:spcBef>
            </a:pPr>
            <a:r>
              <a:rPr sz="2400" b="1" dirty="0">
                <a:solidFill>
                  <a:srgbClr val="252525"/>
                </a:solidFill>
                <a:latin typeface="Times New Roman"/>
                <a:cs typeface="Times New Roman"/>
              </a:rPr>
              <a:t>F : </a:t>
            </a:r>
            <a:r>
              <a:rPr sz="2400" spc="-5" dirty="0">
                <a:solidFill>
                  <a:srgbClr val="252525"/>
                </a:solidFill>
                <a:latin typeface="Times New Roman"/>
                <a:cs typeface="Times New Roman"/>
              </a:rPr>
              <a:t>lực </a:t>
            </a:r>
            <a:r>
              <a:rPr sz="2400" dirty="0" err="1">
                <a:solidFill>
                  <a:srgbClr val="252525"/>
                </a:solidFill>
                <a:latin typeface="Times New Roman"/>
                <a:cs typeface="Times New Roman"/>
              </a:rPr>
              <a:t>tác</a:t>
            </a:r>
            <a:r>
              <a:rPr sz="2400" dirty="0">
                <a:solidFill>
                  <a:srgbClr val="252525"/>
                </a:solidFill>
                <a:latin typeface="Times New Roman"/>
                <a:cs typeface="Times New Roman"/>
              </a:rPr>
              <a:t> </a:t>
            </a:r>
            <a:r>
              <a:rPr sz="2400" dirty="0" err="1">
                <a:solidFill>
                  <a:srgbClr val="252525"/>
                </a:solidFill>
                <a:latin typeface="Times New Roman"/>
                <a:cs typeface="Times New Roman"/>
              </a:rPr>
              <a:t>dụng</a:t>
            </a:r>
            <a:r>
              <a:rPr lang="vi-VN" sz="2400" dirty="0">
                <a:solidFill>
                  <a:srgbClr val="252525"/>
                </a:solidFill>
                <a:latin typeface="Times New Roman"/>
                <a:cs typeface="Times New Roman"/>
              </a:rPr>
              <a:t> lên</a:t>
            </a:r>
            <a:r>
              <a:rPr sz="2400" dirty="0">
                <a:solidFill>
                  <a:srgbClr val="252525"/>
                </a:solidFill>
                <a:latin typeface="Times New Roman"/>
                <a:cs typeface="Times New Roman"/>
              </a:rPr>
              <a:t> </a:t>
            </a:r>
            <a:r>
              <a:rPr sz="2400" dirty="0" err="1">
                <a:solidFill>
                  <a:srgbClr val="252525"/>
                </a:solidFill>
                <a:latin typeface="Times New Roman"/>
                <a:cs typeface="Times New Roman"/>
              </a:rPr>
              <a:t>vật</a:t>
            </a:r>
            <a:r>
              <a:rPr lang="vi-VN" sz="2400" dirty="0">
                <a:solidFill>
                  <a:srgbClr val="252525"/>
                </a:solidFill>
                <a:latin typeface="Times New Roman"/>
                <a:cs typeface="Times New Roman"/>
              </a:rPr>
              <a:t>, đơn vị đo là</a:t>
            </a:r>
            <a:r>
              <a:rPr sz="2400" spc="-180" dirty="0">
                <a:solidFill>
                  <a:srgbClr val="252525"/>
                </a:solidFill>
                <a:latin typeface="Times New Roman"/>
                <a:cs typeface="Times New Roman"/>
              </a:rPr>
              <a:t> </a:t>
            </a:r>
            <a:r>
              <a:rPr lang="vi-VN" sz="2400" dirty="0">
                <a:solidFill>
                  <a:srgbClr val="252525"/>
                </a:solidFill>
                <a:latin typeface="Times New Roman"/>
                <a:cs typeface="Times New Roman"/>
              </a:rPr>
              <a:t>niutơn(N)</a:t>
            </a:r>
            <a:endParaRPr sz="2400" dirty="0">
              <a:latin typeface="Times New Roman"/>
              <a:cs typeface="Times New Roman"/>
            </a:endParaRPr>
          </a:p>
          <a:p>
            <a:pPr marL="12700" marR="5080">
              <a:lnSpc>
                <a:spcPct val="150000"/>
              </a:lnSpc>
            </a:pPr>
            <a:r>
              <a:rPr sz="2400" b="1" dirty="0">
                <a:solidFill>
                  <a:srgbClr val="252525"/>
                </a:solidFill>
                <a:latin typeface="Times New Roman"/>
                <a:cs typeface="Times New Roman"/>
              </a:rPr>
              <a:t>s :</a:t>
            </a:r>
            <a:r>
              <a:rPr lang="vi-VN" sz="2400" b="1" dirty="0">
                <a:solidFill>
                  <a:srgbClr val="252525"/>
                </a:solidFill>
                <a:latin typeface="Times New Roman"/>
                <a:cs typeface="Times New Roman"/>
              </a:rPr>
              <a:t> </a:t>
            </a:r>
            <a:r>
              <a:rPr sz="2400" dirty="0" err="1">
                <a:solidFill>
                  <a:srgbClr val="252525"/>
                </a:solidFill>
                <a:latin typeface="Times New Roman"/>
                <a:cs typeface="Times New Roman"/>
              </a:rPr>
              <a:t>quãng</a:t>
            </a:r>
            <a:r>
              <a:rPr sz="2400" dirty="0">
                <a:solidFill>
                  <a:srgbClr val="252525"/>
                </a:solidFill>
                <a:latin typeface="Times New Roman"/>
                <a:cs typeface="Times New Roman"/>
              </a:rPr>
              <a:t> </a:t>
            </a:r>
            <a:r>
              <a:rPr sz="2400" spc="-5" dirty="0">
                <a:solidFill>
                  <a:srgbClr val="252525"/>
                </a:solidFill>
                <a:latin typeface="Times New Roman"/>
                <a:cs typeface="Times New Roman"/>
              </a:rPr>
              <a:t>đường </a:t>
            </a:r>
            <a:r>
              <a:rPr sz="2400" dirty="0">
                <a:solidFill>
                  <a:srgbClr val="252525"/>
                </a:solidFill>
                <a:latin typeface="Times New Roman"/>
                <a:cs typeface="Times New Roman"/>
              </a:rPr>
              <a:t>vật </a:t>
            </a:r>
            <a:r>
              <a:rPr sz="2400" spc="-5" dirty="0" err="1">
                <a:solidFill>
                  <a:srgbClr val="252525"/>
                </a:solidFill>
                <a:latin typeface="Times New Roman"/>
                <a:cs typeface="Times New Roman"/>
              </a:rPr>
              <a:t>dịch</a:t>
            </a:r>
            <a:r>
              <a:rPr sz="2400" spc="-5" dirty="0">
                <a:solidFill>
                  <a:srgbClr val="252525"/>
                </a:solidFill>
                <a:latin typeface="Times New Roman"/>
                <a:cs typeface="Times New Roman"/>
              </a:rPr>
              <a:t> </a:t>
            </a:r>
            <a:r>
              <a:rPr sz="2400" dirty="0" err="1">
                <a:solidFill>
                  <a:srgbClr val="252525"/>
                </a:solidFill>
                <a:latin typeface="Times New Roman"/>
                <a:cs typeface="Times New Roman"/>
              </a:rPr>
              <a:t>chuyển</a:t>
            </a:r>
            <a:r>
              <a:rPr lang="vi-VN" sz="2400" dirty="0">
                <a:solidFill>
                  <a:srgbClr val="252525"/>
                </a:solidFill>
                <a:latin typeface="Times New Roman"/>
                <a:cs typeface="Times New Roman"/>
              </a:rPr>
              <a:t> theo hướng của lực, đơn vị đo là</a:t>
            </a:r>
            <a:r>
              <a:rPr lang="vi-VN" sz="2400" spc="-110" dirty="0">
                <a:solidFill>
                  <a:srgbClr val="252525"/>
                </a:solidFill>
                <a:latin typeface="Times New Roman"/>
                <a:cs typeface="Times New Roman"/>
              </a:rPr>
              <a:t> mét (m)</a:t>
            </a:r>
            <a:r>
              <a:rPr sz="2400" dirty="0">
                <a:solidFill>
                  <a:srgbClr val="252525"/>
                </a:solidFill>
                <a:latin typeface="Times New Roman"/>
                <a:cs typeface="Times New Roman"/>
              </a:rPr>
              <a:t> </a:t>
            </a:r>
            <a:endParaRPr lang="vi-VN" sz="2400" dirty="0">
              <a:solidFill>
                <a:srgbClr val="252525"/>
              </a:solidFill>
              <a:latin typeface="Times New Roman"/>
              <a:cs typeface="Times New Roman"/>
            </a:endParaRPr>
          </a:p>
          <a:p>
            <a:pPr marL="12700">
              <a:spcBef>
                <a:spcPts val="1070"/>
              </a:spcBef>
            </a:pPr>
            <a:r>
              <a:rPr sz="2400" b="1" dirty="0" err="1">
                <a:solidFill>
                  <a:srgbClr val="252525"/>
                </a:solidFill>
                <a:latin typeface="Times New Roman"/>
                <a:cs typeface="Times New Roman"/>
              </a:rPr>
              <a:t>Đơn</a:t>
            </a:r>
            <a:r>
              <a:rPr sz="2400" b="1" dirty="0">
                <a:solidFill>
                  <a:srgbClr val="252525"/>
                </a:solidFill>
                <a:latin typeface="Times New Roman"/>
                <a:cs typeface="Times New Roman"/>
              </a:rPr>
              <a:t> vị công </a:t>
            </a:r>
            <a:r>
              <a:rPr sz="2400" b="1" dirty="0" err="1">
                <a:solidFill>
                  <a:srgbClr val="252525"/>
                </a:solidFill>
                <a:latin typeface="Times New Roman"/>
                <a:cs typeface="Times New Roman"/>
              </a:rPr>
              <a:t>là</a:t>
            </a:r>
            <a:r>
              <a:rPr sz="2400" b="1" spc="-55" dirty="0">
                <a:solidFill>
                  <a:srgbClr val="252525"/>
                </a:solidFill>
                <a:latin typeface="Times New Roman"/>
                <a:cs typeface="Times New Roman"/>
              </a:rPr>
              <a:t> </a:t>
            </a:r>
            <a:r>
              <a:rPr lang="en-US" sz="2400" b="1" i="1" dirty="0" err="1">
                <a:solidFill>
                  <a:srgbClr val="252525"/>
                </a:solidFill>
                <a:latin typeface="Times New Roman"/>
                <a:cs typeface="Times New Roman"/>
              </a:rPr>
              <a:t>j</a:t>
            </a:r>
            <a:r>
              <a:rPr sz="2400" b="1" i="1" dirty="0" err="1" smtClean="0">
                <a:solidFill>
                  <a:srgbClr val="252525"/>
                </a:solidFill>
                <a:latin typeface="Times New Roman"/>
                <a:cs typeface="Times New Roman"/>
              </a:rPr>
              <a:t>un</a:t>
            </a:r>
            <a:r>
              <a:rPr lang="vi-VN" sz="2400" i="1" dirty="0">
                <a:solidFill>
                  <a:srgbClr val="252525"/>
                </a:solidFill>
                <a:latin typeface="Times New Roman"/>
                <a:cs typeface="Times New Roman"/>
              </a:rPr>
              <a:t>, </a:t>
            </a:r>
            <a:r>
              <a:rPr lang="vi-VN" sz="2400" dirty="0">
                <a:solidFill>
                  <a:srgbClr val="252525"/>
                </a:solidFill>
                <a:latin typeface="Times New Roman"/>
                <a:cs typeface="Times New Roman"/>
              </a:rPr>
              <a:t>kí hiệu là </a:t>
            </a:r>
            <a:r>
              <a:rPr lang="vi-VN" sz="2400" b="1" dirty="0">
                <a:solidFill>
                  <a:srgbClr val="252525"/>
                </a:solidFill>
                <a:latin typeface="Times New Roman"/>
                <a:cs typeface="Times New Roman"/>
              </a:rPr>
              <a:t>J </a:t>
            </a:r>
            <a:r>
              <a:rPr lang="vi-VN" sz="2400" dirty="0">
                <a:solidFill>
                  <a:srgbClr val="252525"/>
                </a:solidFill>
                <a:latin typeface="Times New Roman"/>
                <a:cs typeface="Times New Roman"/>
              </a:rPr>
              <a:t>(1J= 1N.m)</a:t>
            </a:r>
          </a:p>
        </p:txBody>
      </p:sp>
      <p:sp>
        <p:nvSpPr>
          <p:cNvPr id="8" name="TextBox 7"/>
          <p:cNvSpPr txBox="1"/>
          <p:nvPr/>
        </p:nvSpPr>
        <p:spPr>
          <a:xfrm>
            <a:off x="492303" y="318753"/>
            <a:ext cx="10696074" cy="954107"/>
          </a:xfrm>
          <a:prstGeom prst="rect">
            <a:avLst/>
          </a:prstGeom>
          <a:noFill/>
        </p:spPr>
        <p:txBody>
          <a:bodyPr wrap="square" rtlCol="0">
            <a:spAutoFit/>
          </a:bodyPr>
          <a:lstStyle/>
          <a:p>
            <a:pPr algn="ctr"/>
            <a:r>
              <a:rPr lang="vi-VN" sz="2800" dirty="0">
                <a:solidFill>
                  <a:srgbClr val="0000FF"/>
                </a:solidFill>
                <a:latin typeface="+mj-lt"/>
              </a:rPr>
              <a:t>Công A của một lực F không đổi làm vật dịch chuyển một quãng đường s theo hướng của lực được xác định bởi biểu thức: </a:t>
            </a:r>
            <a:endParaRPr lang="en-US" sz="2800" dirty="0">
              <a:solidFill>
                <a:srgbClr val="0000FF"/>
              </a:solidFill>
              <a:latin typeface="+mj-lt"/>
            </a:endParaRPr>
          </a:p>
        </p:txBody>
      </p:sp>
      <p:sp>
        <p:nvSpPr>
          <p:cNvPr id="12" name="Rectangle 11"/>
          <p:cNvSpPr/>
          <p:nvPr/>
        </p:nvSpPr>
        <p:spPr>
          <a:xfrm>
            <a:off x="812112" y="4454697"/>
            <a:ext cx="6718506" cy="1544012"/>
          </a:xfrm>
          <a:prstGeom prst="rect">
            <a:avLst/>
          </a:prstGeom>
        </p:spPr>
        <p:txBody>
          <a:bodyPr wrap="none">
            <a:spAutoFit/>
          </a:bodyPr>
          <a:lstStyle/>
          <a:p>
            <a:pPr marL="12700">
              <a:spcBef>
                <a:spcPts val="1070"/>
              </a:spcBef>
            </a:pPr>
            <a:r>
              <a:rPr lang="vi-VN" sz="2400" b="1" dirty="0">
                <a:solidFill>
                  <a:srgbClr val="252525"/>
                </a:solidFill>
                <a:latin typeface="Times New Roman"/>
                <a:cs typeface="Times New Roman"/>
              </a:rPr>
              <a:t>Các bội của </a:t>
            </a:r>
            <a:r>
              <a:rPr lang="en-US" sz="2400" b="1" dirty="0" smtClean="0">
                <a:solidFill>
                  <a:srgbClr val="252525"/>
                </a:solidFill>
                <a:latin typeface="Times New Roman"/>
                <a:cs typeface="Times New Roman"/>
              </a:rPr>
              <a:t>j</a:t>
            </a:r>
            <a:r>
              <a:rPr lang="vi-VN" sz="2400" b="1" dirty="0" smtClean="0">
                <a:solidFill>
                  <a:srgbClr val="252525"/>
                </a:solidFill>
                <a:latin typeface="Times New Roman"/>
                <a:cs typeface="Times New Roman"/>
              </a:rPr>
              <a:t>un </a:t>
            </a:r>
            <a:r>
              <a:rPr lang="vi-VN" sz="2400" b="1" dirty="0">
                <a:solidFill>
                  <a:srgbClr val="252525"/>
                </a:solidFill>
                <a:latin typeface="Times New Roman"/>
                <a:cs typeface="Times New Roman"/>
              </a:rPr>
              <a:t>là kilôjun (kJ) và </a:t>
            </a:r>
            <a:r>
              <a:rPr lang="vi-VN" sz="2800" b="1" dirty="0">
                <a:solidFill>
                  <a:srgbClr val="252525"/>
                </a:solidFill>
                <a:latin typeface="Times New Roman"/>
                <a:cs typeface="Times New Roman"/>
              </a:rPr>
              <a:t>megajun</a:t>
            </a:r>
            <a:r>
              <a:rPr lang="vi-VN" sz="2400" b="1" dirty="0">
                <a:solidFill>
                  <a:srgbClr val="252525"/>
                </a:solidFill>
                <a:latin typeface="Times New Roman"/>
                <a:cs typeface="Times New Roman"/>
              </a:rPr>
              <a:t> (MJ)</a:t>
            </a:r>
          </a:p>
          <a:p>
            <a:pPr marL="12700" algn="ctr">
              <a:spcBef>
                <a:spcPts val="1070"/>
              </a:spcBef>
            </a:pPr>
            <a:r>
              <a:rPr lang="vi-VN" sz="2400" dirty="0">
                <a:solidFill>
                  <a:srgbClr val="252525"/>
                </a:solidFill>
                <a:latin typeface="Times New Roman"/>
                <a:cs typeface="Times New Roman"/>
              </a:rPr>
              <a:t>1kJ = </a:t>
            </a:r>
            <a:r>
              <a:rPr lang="vi-VN" sz="2400" dirty="0" smtClean="0">
                <a:solidFill>
                  <a:srgbClr val="252525"/>
                </a:solidFill>
                <a:latin typeface="Times New Roman"/>
                <a:cs typeface="Times New Roman"/>
              </a:rPr>
              <a:t>10</a:t>
            </a:r>
            <a:r>
              <a:rPr lang="en-US" sz="2400" dirty="0" smtClean="0">
                <a:solidFill>
                  <a:srgbClr val="252525"/>
                </a:solidFill>
                <a:latin typeface="Times New Roman"/>
                <a:cs typeface="Times New Roman"/>
              </a:rPr>
              <a:t>00</a:t>
            </a:r>
            <a:r>
              <a:rPr lang="vi-VN" sz="2400" dirty="0" smtClean="0">
                <a:solidFill>
                  <a:srgbClr val="252525"/>
                </a:solidFill>
                <a:latin typeface="Times New Roman"/>
                <a:cs typeface="Times New Roman"/>
              </a:rPr>
              <a:t> </a:t>
            </a:r>
            <a:r>
              <a:rPr lang="vi-VN" sz="2400" dirty="0">
                <a:solidFill>
                  <a:srgbClr val="252525"/>
                </a:solidFill>
                <a:latin typeface="Times New Roman"/>
                <a:cs typeface="Times New Roman"/>
              </a:rPr>
              <a:t>Jun</a:t>
            </a:r>
          </a:p>
          <a:p>
            <a:pPr marL="12700" algn="ctr">
              <a:spcBef>
                <a:spcPts val="1070"/>
              </a:spcBef>
            </a:pPr>
            <a:r>
              <a:rPr lang="vi-VN" sz="2400" dirty="0">
                <a:solidFill>
                  <a:srgbClr val="252525"/>
                </a:solidFill>
                <a:latin typeface="Times New Roman"/>
                <a:cs typeface="Times New Roman"/>
              </a:rPr>
              <a:t>1MJ = </a:t>
            </a:r>
            <a:r>
              <a:rPr lang="vi-VN" sz="2400" dirty="0" smtClean="0">
                <a:solidFill>
                  <a:srgbClr val="252525"/>
                </a:solidFill>
                <a:latin typeface="Times New Roman"/>
                <a:cs typeface="Times New Roman"/>
              </a:rPr>
              <a:t>10</a:t>
            </a:r>
            <a:r>
              <a:rPr lang="en-US" sz="2400" dirty="0" smtClean="0">
                <a:solidFill>
                  <a:srgbClr val="252525"/>
                </a:solidFill>
                <a:latin typeface="Times New Roman"/>
                <a:cs typeface="Times New Roman"/>
              </a:rPr>
              <a:t>00000</a:t>
            </a:r>
            <a:r>
              <a:rPr lang="vi-VN" sz="2400" dirty="0" smtClean="0">
                <a:solidFill>
                  <a:srgbClr val="252525"/>
                </a:solidFill>
                <a:latin typeface="Times New Roman"/>
                <a:cs typeface="Times New Roman"/>
              </a:rPr>
              <a:t> </a:t>
            </a:r>
            <a:r>
              <a:rPr lang="vi-VN" sz="2400" dirty="0">
                <a:solidFill>
                  <a:srgbClr val="252525"/>
                </a:solidFill>
                <a:latin typeface="Times New Roman"/>
                <a:cs typeface="Times New Roman"/>
              </a:rPr>
              <a:t>Jun</a:t>
            </a:r>
          </a:p>
        </p:txBody>
      </p:sp>
      <p:pic>
        <p:nvPicPr>
          <p:cNvPr id="9"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1503961" y="182596"/>
            <a:ext cx="552922" cy="61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005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042" t="11862" r="10315" b="41196"/>
          <a:stretch/>
        </p:blipFill>
        <p:spPr>
          <a:xfrm>
            <a:off x="-204537" y="0"/>
            <a:ext cx="7399421" cy="6858000"/>
          </a:xfrm>
          <a:prstGeom prst="rect">
            <a:avLst/>
          </a:prstGeom>
        </p:spPr>
      </p:pic>
      <p:sp>
        <p:nvSpPr>
          <p:cNvPr id="6" name="Oval Callout 5"/>
          <p:cNvSpPr/>
          <p:nvPr/>
        </p:nvSpPr>
        <p:spPr>
          <a:xfrm>
            <a:off x="6966284" y="841838"/>
            <a:ext cx="5225716" cy="3633537"/>
          </a:xfrm>
          <a:prstGeom prst="wedgeEllipseCallout">
            <a:avLst>
              <a:gd name="adj1" fmla="val -44534"/>
              <a:gd name="adj2" fmla="val 57936"/>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2060"/>
                </a:solidFill>
              </a:rPr>
              <a:t>Hãy mô tả quá trình thực hiện công trong các ví dụ ở hình 4.2, thông qua việc xác định lực tác dụng lên vật và quãng đường vật dịch chuyển theo hướng của lực?</a:t>
            </a:r>
            <a:endParaRPr lang="en-US" sz="2400" b="1" dirty="0">
              <a:solidFill>
                <a:srgbClr val="002060"/>
              </a:solidFill>
            </a:endParaRPr>
          </a:p>
        </p:txBody>
      </p:sp>
    </p:spTree>
    <p:extLst>
      <p:ext uri="{BB962C8B-B14F-4D97-AF65-F5344CB8AC3E}">
        <p14:creationId xmlns:p14="http://schemas.microsoft.com/office/powerpoint/2010/main" val="28350301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cience Education Center by Slidesgo">
  <a:themeElements>
    <a:clrScheme name="Simple Light">
      <a:dk1>
        <a:srgbClr val="555555"/>
      </a:dk1>
      <a:lt1>
        <a:srgbClr val="FFFFFF"/>
      </a:lt1>
      <a:dk2>
        <a:srgbClr val="79C8CF"/>
      </a:dk2>
      <a:lt2>
        <a:srgbClr val="FFFFFF"/>
      </a:lt2>
      <a:accent1>
        <a:srgbClr val="D8EEF9"/>
      </a:accent1>
      <a:accent2>
        <a:srgbClr val="9BD3D4"/>
      </a:accent2>
      <a:accent3>
        <a:srgbClr val="5BC0C7"/>
      </a:accent3>
      <a:accent4>
        <a:srgbClr val="F49432"/>
      </a:accent4>
      <a:accent5>
        <a:srgbClr val="FBD98C"/>
      </a:accent5>
      <a:accent6>
        <a:srgbClr val="FFF8CD"/>
      </a:accent6>
      <a:hlink>
        <a:srgbClr val="5555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805</Words>
  <Application>Microsoft Office PowerPoint</Application>
  <PresentationFormat>Widescreen</PresentationFormat>
  <Paragraphs>85</Paragraphs>
  <Slides>23</Slides>
  <Notes>1</Notes>
  <HiddenSlides>0</HiddenSlides>
  <MMClips>0</MMClips>
  <ScaleCrop>false</ScaleCrop>
  <HeadingPairs>
    <vt:vector size="6" baseType="variant">
      <vt:variant>
        <vt:lpstr>Fonts Used</vt:lpstr>
      </vt:variant>
      <vt:variant>
        <vt:i4>16</vt:i4>
      </vt:variant>
      <vt:variant>
        <vt:lpstr>Theme</vt:lpstr>
      </vt:variant>
      <vt:variant>
        <vt:i4>4</vt:i4>
      </vt:variant>
      <vt:variant>
        <vt:lpstr>Slide Titles</vt:lpstr>
      </vt:variant>
      <vt:variant>
        <vt:i4>23</vt:i4>
      </vt:variant>
    </vt:vector>
  </HeadingPairs>
  <TitlesOfParts>
    <vt:vector size="43" baseType="lpstr">
      <vt:lpstr>.VnKoala</vt:lpstr>
      <vt:lpstr>Arial</vt:lpstr>
      <vt:lpstr>Calibri</vt:lpstr>
      <vt:lpstr>Calibri Light</vt:lpstr>
      <vt:lpstr>Fira Sans Extra Condensed Medium</vt:lpstr>
      <vt:lpstr>Indie Flower</vt:lpstr>
      <vt:lpstr>Lato</vt:lpstr>
      <vt:lpstr>MJXc-TeX-main-R</vt:lpstr>
      <vt:lpstr>MJXc-TeX-math-I</vt:lpstr>
      <vt:lpstr>MJXc-TeX-size1-R</vt:lpstr>
      <vt:lpstr>MJXc-TeX-size2-R</vt:lpstr>
      <vt:lpstr>Montserrat</vt:lpstr>
      <vt:lpstr>Open Sans</vt:lpstr>
      <vt:lpstr>Roboto</vt:lpstr>
      <vt:lpstr>Tahoma</vt:lpstr>
      <vt:lpstr>Times New Roman</vt:lpstr>
      <vt:lpstr>Office Theme</vt:lpstr>
      <vt:lpstr>1_Office Theme</vt:lpstr>
      <vt:lpstr>2_Office Theme</vt:lpstr>
      <vt:lpstr>Science Education Center by Slidesgo</vt:lpstr>
      <vt:lpstr>PowerPoint Presentation</vt:lpstr>
      <vt:lpstr>PowerPoint Presentation</vt:lpstr>
      <vt:lpstr>PowerPoint Presentation</vt:lpstr>
      <vt:lpstr>PowerPoint Presentation</vt:lpstr>
      <vt:lpstr>PowerPoint Presentation</vt:lpstr>
      <vt:lpstr>PowerPoint Presentation</vt:lpstr>
      <vt:lpstr>HOẠT ĐỘNG NHÓM </vt:lpstr>
      <vt:lpstr>PowerPoint Presentation</vt:lpstr>
      <vt:lpstr>PowerPoint Presentation</vt:lpstr>
      <vt:lpstr>PowerPoint Presentation</vt:lpstr>
      <vt:lpstr>PowerPoint Presentation</vt:lpstr>
      <vt:lpstr>II. Công suất</vt:lpstr>
      <vt:lpstr>PowerPoint Presentation</vt:lpstr>
      <vt:lpstr>PowerPoint Presentation</vt:lpstr>
      <vt:lpstr>II. Công suất</vt:lpstr>
      <vt:lpstr>PowerPoint Presentation</vt:lpstr>
      <vt:lpstr>III. Luyện tập</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36</cp:revision>
  <dcterms:created xsi:type="dcterms:W3CDTF">2024-08-19T14:29:58Z</dcterms:created>
  <dcterms:modified xsi:type="dcterms:W3CDTF">2024-10-11T08:33:27Z</dcterms:modified>
</cp:coreProperties>
</file>