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8"/>
  </p:notesMasterIdLst>
  <p:sldIdLst>
    <p:sldId id="322" r:id="rId2"/>
    <p:sldId id="256" r:id="rId3"/>
    <p:sldId id="313" r:id="rId4"/>
    <p:sldId id="317" r:id="rId5"/>
    <p:sldId id="258" r:id="rId6"/>
    <p:sldId id="315" r:id="rId7"/>
    <p:sldId id="316" r:id="rId8"/>
    <p:sldId id="314" r:id="rId9"/>
    <p:sldId id="267" r:id="rId10"/>
    <p:sldId id="266" r:id="rId11"/>
    <p:sldId id="268" r:id="rId12"/>
    <p:sldId id="281" r:id="rId13"/>
    <p:sldId id="318" r:id="rId14"/>
    <p:sldId id="270" r:id="rId15"/>
    <p:sldId id="319" r:id="rId16"/>
    <p:sldId id="321" r:id="rId17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Fraunces" panose="020B0604020202020204" charset="0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8E2BE8-4614-48BC-830B-E393392132F5}">
  <a:tblStyle styleId="{B78E2BE8-4614-48BC-830B-E393392132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922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6710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2a3ffbf9c8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12a3ffbf9c8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2a44650252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2a44650252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28c958cdfa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128c958cdfa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128c958cdfa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128c958cdfa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128c958cdfa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128c958cdfa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12f5600a172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12f5600a172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128c958cdfa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128c958cdfa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4600" y="535000"/>
            <a:ext cx="7715100" cy="3670500"/>
          </a:xfrm>
          <a:prstGeom prst="rect">
            <a:avLst/>
          </a:prstGeom>
          <a:solidFill>
            <a:srgbClr val="FFCA21"/>
          </a:solidFill>
          <a:ln w="1143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714600" y="4027400"/>
            <a:ext cx="7715100" cy="581100"/>
          </a:xfrm>
          <a:prstGeom prst="rect">
            <a:avLst/>
          </a:prstGeom>
          <a:solidFill>
            <a:schemeClr val="lt1"/>
          </a:solidFill>
          <a:ln w="1143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883675" y="309700"/>
            <a:ext cx="3376800" cy="495000"/>
          </a:xfrm>
          <a:prstGeom prst="rect">
            <a:avLst/>
          </a:prstGeom>
          <a:solidFill>
            <a:srgbClr val="F02233"/>
          </a:solidFill>
          <a:ln w="1143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6943333" y="1589765"/>
            <a:ext cx="2088947" cy="2098955"/>
            <a:chOff x="6943333" y="1589765"/>
            <a:chExt cx="2088947" cy="2098955"/>
          </a:xfrm>
        </p:grpSpPr>
        <p:grpSp>
          <p:nvGrpSpPr>
            <p:cNvPr id="13" name="Google Shape;13;p2"/>
            <p:cNvGrpSpPr/>
            <p:nvPr/>
          </p:nvGrpSpPr>
          <p:grpSpPr>
            <a:xfrm rot="2832750">
              <a:off x="7986903" y="2018279"/>
              <a:ext cx="799372" cy="375463"/>
              <a:chOff x="5953641" y="107584"/>
              <a:chExt cx="1302779" cy="612200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6569661" y="107584"/>
                <a:ext cx="161400" cy="1536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6366259" y="131384"/>
                <a:ext cx="161400" cy="1536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175233" y="227809"/>
                <a:ext cx="161400" cy="1536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044306" y="381409"/>
                <a:ext cx="161400" cy="1536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953641" y="566184"/>
                <a:ext cx="161400" cy="1536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flipH="1">
                <a:off x="6773066" y="131384"/>
                <a:ext cx="161400" cy="1536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flipH="1">
                <a:off x="6964093" y="227809"/>
                <a:ext cx="161400" cy="1536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flipH="1">
                <a:off x="7095020" y="381409"/>
                <a:ext cx="161400" cy="1536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22;p2"/>
            <p:cNvGrpSpPr/>
            <p:nvPr/>
          </p:nvGrpSpPr>
          <p:grpSpPr>
            <a:xfrm rot="-912770">
              <a:off x="7138339" y="1782653"/>
              <a:ext cx="1698934" cy="1713179"/>
              <a:chOff x="4952039" y="66168"/>
              <a:chExt cx="2233514" cy="2252242"/>
            </a:xfrm>
          </p:grpSpPr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585352" y="66168"/>
                <a:ext cx="1600201" cy="20002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2"/>
              <p:cNvPicPr preferRelativeResize="0"/>
              <p:nvPr/>
            </p:nvPicPr>
            <p:blipFill rotWithShape="1">
              <a:blip r:embed="rId3">
                <a:alphaModFix/>
              </a:blip>
              <a:srcRect l="12392" t="53711" r="67760" b="19621"/>
              <a:stretch/>
            </p:blipFill>
            <p:spPr>
              <a:xfrm rot="-605047">
                <a:off x="5058101" y="798525"/>
                <a:ext cx="1814826" cy="13715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2"/>
              <p:cNvPicPr preferRelativeResize="0"/>
              <p:nvPr/>
            </p:nvPicPr>
            <p:blipFill rotWithShape="1">
              <a:blip r:embed="rId4">
                <a:alphaModFix/>
              </a:blip>
              <a:srcRect l="35104" t="21175" r="35902" b="22266"/>
              <a:stretch/>
            </p:blipFill>
            <p:spPr>
              <a:xfrm>
                <a:off x="5533132" y="1198926"/>
                <a:ext cx="766498" cy="8410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6" name="Google Shape;26;p2"/>
            <p:cNvPicPr preferRelativeResize="0"/>
            <p:nvPr/>
          </p:nvPicPr>
          <p:blipFill rotWithShape="1">
            <a:blip r:embed="rId5">
              <a:alphaModFix/>
            </a:blip>
            <a:srcRect l="31090" t="29074" r="33180" b="25924"/>
            <a:stretch/>
          </p:blipFill>
          <p:spPr>
            <a:xfrm rot="285842">
              <a:off x="8099727" y="2845446"/>
              <a:ext cx="705503" cy="4998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oogle Shape;27;p2"/>
          <p:cNvGrpSpPr/>
          <p:nvPr/>
        </p:nvGrpSpPr>
        <p:grpSpPr>
          <a:xfrm>
            <a:off x="-702520" y="2571745"/>
            <a:ext cx="2384275" cy="2592785"/>
            <a:chOff x="4976153" y="1710550"/>
            <a:chExt cx="2253142" cy="2450184"/>
          </a:xfrm>
        </p:grpSpPr>
        <p:pic>
          <p:nvPicPr>
            <p:cNvPr id="28" name="Google Shape;28;p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649950" y="1710550"/>
              <a:ext cx="1360101" cy="1700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2"/>
            <p:cNvPicPr preferRelativeResize="0"/>
            <p:nvPr/>
          </p:nvPicPr>
          <p:blipFill rotWithShape="1">
            <a:blip r:embed="rId3">
              <a:alphaModFix/>
            </a:blip>
            <a:srcRect l="12392" t="53711" r="67760" b="19621"/>
            <a:stretch/>
          </p:blipFill>
          <p:spPr>
            <a:xfrm rot="-2700000">
              <a:off x="5195312" y="2348363"/>
              <a:ext cx="1814825" cy="1371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2"/>
            <p:cNvPicPr preferRelativeResize="0"/>
            <p:nvPr/>
          </p:nvPicPr>
          <p:blipFill rotWithShape="1">
            <a:blip r:embed="rId7">
              <a:alphaModFix/>
            </a:blip>
            <a:srcRect l="4483" t="19288" r="6390" b="14336"/>
            <a:stretch/>
          </p:blipFill>
          <p:spPr>
            <a:xfrm>
              <a:off x="6284675" y="2771958"/>
              <a:ext cx="685500" cy="6387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31" name="Google Shape;31;p2"/>
            <p:cNvPicPr preferRelativeResize="0"/>
            <p:nvPr/>
          </p:nvPicPr>
          <p:blipFill rotWithShape="1">
            <a:blip r:embed="rId7">
              <a:alphaModFix/>
            </a:blip>
            <a:srcRect l="4483" t="19288" r="6390" b="14336"/>
            <a:stretch/>
          </p:blipFill>
          <p:spPr>
            <a:xfrm>
              <a:off x="5896550" y="3003644"/>
              <a:ext cx="566400" cy="5277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32" name="Google Shape;32;p2"/>
          <p:cNvPicPr preferRelativeResize="0"/>
          <p:nvPr/>
        </p:nvPicPr>
        <p:blipFill>
          <a:blip r:embed="rId8">
            <a:alphaModFix amt="21000"/>
          </a:blip>
          <a:stretch>
            <a:fillRect/>
          </a:stretch>
        </p:blipFill>
        <p:spPr>
          <a:xfrm>
            <a:off x="1" y="625"/>
            <a:ext cx="9143997" cy="514224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1452600" y="1095825"/>
            <a:ext cx="6238800" cy="25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2238750" y="4113200"/>
            <a:ext cx="46665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2"/>
          </p:nvPr>
        </p:nvSpPr>
        <p:spPr>
          <a:xfrm>
            <a:off x="3592350" y="316425"/>
            <a:ext cx="1959300" cy="45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000">
                <a:solidFill>
                  <a:schemeClr val="dk2"/>
                </a:solidFill>
                <a:latin typeface="Fraunces"/>
                <a:ea typeface="Fraunces"/>
                <a:cs typeface="Fraunces"/>
                <a:sym typeface="Fraunc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6" name="Google Shape;36;p2"/>
          <p:cNvPicPr preferRelativeResize="0"/>
          <p:nvPr/>
        </p:nvPicPr>
        <p:blipFill rotWithShape="1">
          <a:blip r:embed="rId7">
            <a:alphaModFix/>
          </a:blip>
          <a:srcRect l="4483" t="19288" r="6390" b="14336"/>
          <a:stretch/>
        </p:blipFill>
        <p:spPr>
          <a:xfrm>
            <a:off x="244550" y="183073"/>
            <a:ext cx="1041000" cy="969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 rotWithShape="1">
          <a:blip r:embed="rId7">
            <a:alphaModFix/>
          </a:blip>
          <a:srcRect l="4483" t="19288" r="6390" b="14336"/>
          <a:stretch/>
        </p:blipFill>
        <p:spPr>
          <a:xfrm>
            <a:off x="7865988" y="209616"/>
            <a:ext cx="1041000" cy="969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4"/>
          <p:cNvSpPr/>
          <p:nvPr/>
        </p:nvSpPr>
        <p:spPr>
          <a:xfrm>
            <a:off x="718650" y="1111900"/>
            <a:ext cx="3853361" cy="1746186"/>
          </a:xfrm>
          <a:custGeom>
            <a:avLst/>
            <a:gdLst/>
            <a:ahLst/>
            <a:cxnLst/>
            <a:rect l="l" t="t" r="r" b="b"/>
            <a:pathLst>
              <a:path w="15880" h="5812" extrusionOk="0">
                <a:moveTo>
                  <a:pt x="0" y="0"/>
                </a:moveTo>
                <a:lnTo>
                  <a:pt x="0" y="531"/>
                </a:lnTo>
                <a:lnTo>
                  <a:pt x="0" y="5811"/>
                </a:lnTo>
                <a:lnTo>
                  <a:pt x="15880" y="5811"/>
                </a:lnTo>
                <a:lnTo>
                  <a:pt x="15880" y="0"/>
                </a:lnTo>
                <a:close/>
              </a:path>
            </a:pathLst>
          </a:custGeom>
          <a:solidFill>
            <a:schemeClr val="dk2"/>
          </a:solidFill>
          <a:ln w="1143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>
            <a:off x="4573766" y="1111900"/>
            <a:ext cx="3853361" cy="1746186"/>
          </a:xfrm>
          <a:custGeom>
            <a:avLst/>
            <a:gdLst/>
            <a:ahLst/>
            <a:cxnLst/>
            <a:rect l="l" t="t" r="r" b="b"/>
            <a:pathLst>
              <a:path w="15880" h="5812" extrusionOk="0">
                <a:moveTo>
                  <a:pt x="0" y="0"/>
                </a:moveTo>
                <a:lnTo>
                  <a:pt x="0" y="531"/>
                </a:lnTo>
                <a:lnTo>
                  <a:pt x="0" y="5811"/>
                </a:lnTo>
                <a:lnTo>
                  <a:pt x="15880" y="5811"/>
                </a:lnTo>
                <a:lnTo>
                  <a:pt x="15880" y="0"/>
                </a:lnTo>
                <a:close/>
              </a:path>
            </a:pathLst>
          </a:custGeom>
          <a:solidFill>
            <a:schemeClr val="dk2"/>
          </a:solidFill>
          <a:ln w="1143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4"/>
          <p:cNvSpPr/>
          <p:nvPr/>
        </p:nvSpPr>
        <p:spPr>
          <a:xfrm>
            <a:off x="718650" y="2862313"/>
            <a:ext cx="3853361" cy="1746186"/>
          </a:xfrm>
          <a:custGeom>
            <a:avLst/>
            <a:gdLst/>
            <a:ahLst/>
            <a:cxnLst/>
            <a:rect l="l" t="t" r="r" b="b"/>
            <a:pathLst>
              <a:path w="15880" h="5812" extrusionOk="0">
                <a:moveTo>
                  <a:pt x="0" y="0"/>
                </a:moveTo>
                <a:lnTo>
                  <a:pt x="0" y="531"/>
                </a:lnTo>
                <a:lnTo>
                  <a:pt x="0" y="5811"/>
                </a:lnTo>
                <a:lnTo>
                  <a:pt x="15880" y="5811"/>
                </a:lnTo>
                <a:lnTo>
                  <a:pt x="15880" y="0"/>
                </a:lnTo>
                <a:close/>
              </a:path>
            </a:pathLst>
          </a:custGeom>
          <a:solidFill>
            <a:schemeClr val="dk2"/>
          </a:solidFill>
          <a:ln w="1143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4"/>
          <p:cNvSpPr/>
          <p:nvPr/>
        </p:nvSpPr>
        <p:spPr>
          <a:xfrm>
            <a:off x="4573766" y="2862313"/>
            <a:ext cx="3853361" cy="1746186"/>
          </a:xfrm>
          <a:custGeom>
            <a:avLst/>
            <a:gdLst/>
            <a:ahLst/>
            <a:cxnLst/>
            <a:rect l="l" t="t" r="r" b="b"/>
            <a:pathLst>
              <a:path w="15880" h="5812" extrusionOk="0">
                <a:moveTo>
                  <a:pt x="0" y="0"/>
                </a:moveTo>
                <a:lnTo>
                  <a:pt x="0" y="531"/>
                </a:lnTo>
                <a:lnTo>
                  <a:pt x="0" y="5811"/>
                </a:lnTo>
                <a:lnTo>
                  <a:pt x="15880" y="5811"/>
                </a:lnTo>
                <a:lnTo>
                  <a:pt x="15880" y="0"/>
                </a:lnTo>
                <a:close/>
              </a:path>
            </a:pathLst>
          </a:custGeom>
          <a:solidFill>
            <a:schemeClr val="dk2"/>
          </a:solidFill>
          <a:ln w="1143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34"/>
          <p:cNvSpPr/>
          <p:nvPr/>
        </p:nvSpPr>
        <p:spPr>
          <a:xfrm>
            <a:off x="714450" y="530800"/>
            <a:ext cx="7715100" cy="581100"/>
          </a:xfrm>
          <a:prstGeom prst="rect">
            <a:avLst/>
          </a:prstGeom>
          <a:solidFill>
            <a:schemeClr val="dk2"/>
          </a:solidFill>
          <a:ln w="1143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9" name="Google Shape;539;p34"/>
          <p:cNvPicPr preferRelativeResize="0"/>
          <p:nvPr/>
        </p:nvPicPr>
        <p:blipFill rotWithShape="1">
          <a:blip r:embed="rId2">
            <a:alphaModFix/>
          </a:blip>
          <a:srcRect l="4483" t="19288" r="6390" b="14336"/>
          <a:stretch/>
        </p:blipFill>
        <p:spPr>
          <a:xfrm>
            <a:off x="244550" y="183073"/>
            <a:ext cx="1041000" cy="969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40" name="Google Shape;540;p34"/>
          <p:cNvPicPr preferRelativeResize="0"/>
          <p:nvPr/>
        </p:nvPicPr>
        <p:blipFill rotWithShape="1">
          <a:blip r:embed="rId2">
            <a:alphaModFix/>
          </a:blip>
          <a:srcRect l="4483" t="19288" r="6390" b="14336"/>
          <a:stretch/>
        </p:blipFill>
        <p:spPr>
          <a:xfrm>
            <a:off x="7865988" y="209616"/>
            <a:ext cx="1041000" cy="9696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41" name="Google Shape;541;p34"/>
          <p:cNvGrpSpPr/>
          <p:nvPr/>
        </p:nvGrpSpPr>
        <p:grpSpPr>
          <a:xfrm rot="4034266" flipH="1">
            <a:off x="-202661" y="3892409"/>
            <a:ext cx="1511320" cy="1127952"/>
            <a:chOff x="7388550" y="50199"/>
            <a:chExt cx="1511350" cy="1127975"/>
          </a:xfrm>
        </p:grpSpPr>
        <p:pic>
          <p:nvPicPr>
            <p:cNvPr id="542" name="Google Shape;542;p34"/>
            <p:cNvPicPr preferRelativeResize="0"/>
            <p:nvPr/>
          </p:nvPicPr>
          <p:blipFill rotWithShape="1">
            <a:blip r:embed="rId2">
              <a:alphaModFix/>
            </a:blip>
            <a:srcRect l="4483" t="19288" r="6390" b="14336"/>
            <a:stretch/>
          </p:blipFill>
          <p:spPr>
            <a:xfrm>
              <a:off x="7388550" y="50199"/>
              <a:ext cx="1041000" cy="9696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543" name="Google Shape;543;p34"/>
            <p:cNvPicPr preferRelativeResize="0"/>
            <p:nvPr/>
          </p:nvPicPr>
          <p:blipFill rotWithShape="1">
            <a:blip r:embed="rId3">
              <a:alphaModFix/>
            </a:blip>
            <a:srcRect l="43323" t="37373" r="43219" b="37991"/>
            <a:stretch/>
          </p:blipFill>
          <p:spPr>
            <a:xfrm>
              <a:off x="7957900" y="208574"/>
              <a:ext cx="942000" cy="9696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544" name="Google Shape;544;p34"/>
          <p:cNvGrpSpPr/>
          <p:nvPr/>
        </p:nvGrpSpPr>
        <p:grpSpPr>
          <a:xfrm rot="-4034266">
            <a:off x="7863739" y="3892409"/>
            <a:ext cx="1511320" cy="1127952"/>
            <a:chOff x="7388550" y="50199"/>
            <a:chExt cx="1511350" cy="1127975"/>
          </a:xfrm>
        </p:grpSpPr>
        <p:pic>
          <p:nvPicPr>
            <p:cNvPr id="545" name="Google Shape;545;p34"/>
            <p:cNvPicPr preferRelativeResize="0"/>
            <p:nvPr/>
          </p:nvPicPr>
          <p:blipFill rotWithShape="1">
            <a:blip r:embed="rId2">
              <a:alphaModFix/>
            </a:blip>
            <a:srcRect l="4483" t="19288" r="6390" b="14336"/>
            <a:stretch/>
          </p:blipFill>
          <p:spPr>
            <a:xfrm>
              <a:off x="7388550" y="50199"/>
              <a:ext cx="1041000" cy="9696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546" name="Google Shape;546;p34"/>
            <p:cNvPicPr preferRelativeResize="0"/>
            <p:nvPr/>
          </p:nvPicPr>
          <p:blipFill rotWithShape="1">
            <a:blip r:embed="rId3">
              <a:alphaModFix/>
            </a:blip>
            <a:srcRect l="43323" t="37373" r="43219" b="37991"/>
            <a:stretch/>
          </p:blipFill>
          <p:spPr>
            <a:xfrm>
              <a:off x="7957900" y="208574"/>
              <a:ext cx="942000" cy="9696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547" name="Google Shape;547;p34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1" y="625"/>
            <a:ext cx="9143997" cy="5142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/>
          <p:nvPr/>
        </p:nvSpPr>
        <p:spPr>
          <a:xfrm>
            <a:off x="714450" y="535000"/>
            <a:ext cx="7715100" cy="4073400"/>
          </a:xfrm>
          <a:prstGeom prst="rect">
            <a:avLst/>
          </a:prstGeom>
          <a:solidFill>
            <a:srgbClr val="FFCA21"/>
          </a:solidFill>
          <a:ln w="1143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714450" y="530800"/>
            <a:ext cx="7715100" cy="581100"/>
          </a:xfrm>
          <a:prstGeom prst="rect">
            <a:avLst/>
          </a:prstGeom>
          <a:solidFill>
            <a:schemeClr val="dk2"/>
          </a:solidFill>
          <a:ln w="1143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6"/>
          <p:cNvGrpSpPr/>
          <p:nvPr/>
        </p:nvGrpSpPr>
        <p:grpSpPr>
          <a:xfrm rot="4493283">
            <a:off x="221129" y="-153147"/>
            <a:ext cx="1598175" cy="2099030"/>
            <a:chOff x="485775" y="3484717"/>
            <a:chExt cx="1227257" cy="1611869"/>
          </a:xfrm>
        </p:grpSpPr>
        <p:pic>
          <p:nvPicPr>
            <p:cNvPr id="95" name="Google Shape;95;p6"/>
            <p:cNvPicPr preferRelativeResize="0"/>
            <p:nvPr/>
          </p:nvPicPr>
          <p:blipFill rotWithShape="1">
            <a:blip r:embed="rId2">
              <a:alphaModFix/>
            </a:blip>
            <a:srcRect l="33002" t="54154" r="54184" b="18065"/>
            <a:stretch/>
          </p:blipFill>
          <p:spPr>
            <a:xfrm rot="-7718342" flipH="1">
              <a:off x="897649" y="4222639"/>
              <a:ext cx="632828" cy="771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6"/>
            <p:cNvPicPr preferRelativeResize="0"/>
            <p:nvPr/>
          </p:nvPicPr>
          <p:blipFill rotWithShape="1">
            <a:blip r:embed="rId2">
              <a:alphaModFix/>
            </a:blip>
            <a:srcRect l="51950" t="64543" r="31844" b="23236"/>
            <a:stretch/>
          </p:blipFill>
          <p:spPr>
            <a:xfrm rot="5400000">
              <a:off x="335663" y="3754079"/>
              <a:ext cx="935549" cy="396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6"/>
            <p:cNvPicPr preferRelativeResize="0"/>
            <p:nvPr/>
          </p:nvPicPr>
          <p:blipFill rotWithShape="1">
            <a:blip r:embed="rId3">
              <a:alphaModFix/>
            </a:blip>
            <a:srcRect l="4483" t="19288" r="6390" b="14336"/>
            <a:stretch/>
          </p:blipFill>
          <p:spPr>
            <a:xfrm>
              <a:off x="485775" y="4098875"/>
              <a:ext cx="798300" cy="743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98" name="Google Shape;98;p6"/>
          <p:cNvGrpSpPr/>
          <p:nvPr/>
        </p:nvGrpSpPr>
        <p:grpSpPr>
          <a:xfrm rot="-4493283" flipH="1">
            <a:off x="7341501" y="-153147"/>
            <a:ext cx="1598175" cy="2099030"/>
            <a:chOff x="485775" y="3484717"/>
            <a:chExt cx="1227257" cy="1611869"/>
          </a:xfrm>
        </p:grpSpPr>
        <p:pic>
          <p:nvPicPr>
            <p:cNvPr id="99" name="Google Shape;99;p6"/>
            <p:cNvPicPr preferRelativeResize="0"/>
            <p:nvPr/>
          </p:nvPicPr>
          <p:blipFill rotWithShape="1">
            <a:blip r:embed="rId2">
              <a:alphaModFix/>
            </a:blip>
            <a:srcRect l="33002" t="54154" r="54184" b="18065"/>
            <a:stretch/>
          </p:blipFill>
          <p:spPr>
            <a:xfrm rot="-7718342" flipH="1">
              <a:off x="897649" y="4222639"/>
              <a:ext cx="632828" cy="771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6"/>
            <p:cNvPicPr preferRelativeResize="0"/>
            <p:nvPr/>
          </p:nvPicPr>
          <p:blipFill rotWithShape="1">
            <a:blip r:embed="rId2">
              <a:alphaModFix/>
            </a:blip>
            <a:srcRect l="51950" t="64543" r="31844" b="23236"/>
            <a:stretch/>
          </p:blipFill>
          <p:spPr>
            <a:xfrm rot="5400000">
              <a:off x="335663" y="3754079"/>
              <a:ext cx="935549" cy="396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6"/>
            <p:cNvPicPr preferRelativeResize="0"/>
            <p:nvPr/>
          </p:nvPicPr>
          <p:blipFill rotWithShape="1">
            <a:blip r:embed="rId3">
              <a:alphaModFix/>
            </a:blip>
            <a:srcRect l="4483" t="19288" r="6390" b="14336"/>
            <a:stretch/>
          </p:blipFill>
          <p:spPr>
            <a:xfrm>
              <a:off x="485775" y="4098875"/>
              <a:ext cx="798300" cy="7434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102" name="Google Shape;102;p6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1" y="575"/>
            <a:ext cx="9143997" cy="514224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209675" y="535000"/>
            <a:ext cx="6724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"/>
          <p:cNvSpPr/>
          <p:nvPr/>
        </p:nvSpPr>
        <p:spPr>
          <a:xfrm>
            <a:off x="714450" y="535000"/>
            <a:ext cx="7715100" cy="4073400"/>
          </a:xfrm>
          <a:prstGeom prst="rect">
            <a:avLst/>
          </a:prstGeom>
          <a:solidFill>
            <a:srgbClr val="FFCA21"/>
          </a:solidFill>
          <a:ln w="1143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119;p8"/>
          <p:cNvGrpSpPr/>
          <p:nvPr/>
        </p:nvGrpSpPr>
        <p:grpSpPr>
          <a:xfrm flipH="1">
            <a:off x="-152303" y="2638434"/>
            <a:ext cx="2898205" cy="2912090"/>
            <a:chOff x="6943333" y="1589765"/>
            <a:chExt cx="2088947" cy="2098955"/>
          </a:xfrm>
        </p:grpSpPr>
        <p:grpSp>
          <p:nvGrpSpPr>
            <p:cNvPr id="120" name="Google Shape;120;p8"/>
            <p:cNvGrpSpPr/>
            <p:nvPr/>
          </p:nvGrpSpPr>
          <p:grpSpPr>
            <a:xfrm rot="2832750">
              <a:off x="7986903" y="2018279"/>
              <a:ext cx="799372" cy="375463"/>
              <a:chOff x="5953641" y="107584"/>
              <a:chExt cx="1302779" cy="612200"/>
            </a:xfrm>
          </p:grpSpPr>
          <p:sp>
            <p:nvSpPr>
              <p:cNvPr id="121" name="Google Shape;121;p8"/>
              <p:cNvSpPr/>
              <p:nvPr/>
            </p:nvSpPr>
            <p:spPr>
              <a:xfrm>
                <a:off x="6569661" y="107584"/>
                <a:ext cx="161400" cy="1536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8"/>
              <p:cNvSpPr/>
              <p:nvPr/>
            </p:nvSpPr>
            <p:spPr>
              <a:xfrm>
                <a:off x="6366259" y="131384"/>
                <a:ext cx="161400" cy="1536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8"/>
              <p:cNvSpPr/>
              <p:nvPr/>
            </p:nvSpPr>
            <p:spPr>
              <a:xfrm>
                <a:off x="6175233" y="227809"/>
                <a:ext cx="161400" cy="1536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>
                <a:off x="6044306" y="381409"/>
                <a:ext cx="161400" cy="1536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8"/>
              <p:cNvSpPr/>
              <p:nvPr/>
            </p:nvSpPr>
            <p:spPr>
              <a:xfrm>
                <a:off x="5953641" y="566184"/>
                <a:ext cx="161400" cy="1536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8"/>
              <p:cNvSpPr/>
              <p:nvPr/>
            </p:nvSpPr>
            <p:spPr>
              <a:xfrm flipH="1">
                <a:off x="6773066" y="131384"/>
                <a:ext cx="161400" cy="1536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8"/>
              <p:cNvSpPr/>
              <p:nvPr/>
            </p:nvSpPr>
            <p:spPr>
              <a:xfrm flipH="1">
                <a:off x="6964093" y="227809"/>
                <a:ext cx="161400" cy="1536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8"/>
              <p:cNvSpPr/>
              <p:nvPr/>
            </p:nvSpPr>
            <p:spPr>
              <a:xfrm flipH="1">
                <a:off x="7095020" y="381409"/>
                <a:ext cx="161400" cy="1536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" name="Google Shape;129;p8"/>
            <p:cNvGrpSpPr/>
            <p:nvPr/>
          </p:nvGrpSpPr>
          <p:grpSpPr>
            <a:xfrm rot="-912770">
              <a:off x="7138339" y="1782653"/>
              <a:ext cx="1698934" cy="1713179"/>
              <a:chOff x="4952039" y="66168"/>
              <a:chExt cx="2233514" cy="2252242"/>
            </a:xfrm>
          </p:grpSpPr>
          <p:pic>
            <p:nvPicPr>
              <p:cNvPr id="130" name="Google Shape;13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585352" y="66168"/>
                <a:ext cx="1600201" cy="20002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31;p8"/>
              <p:cNvPicPr preferRelativeResize="0"/>
              <p:nvPr/>
            </p:nvPicPr>
            <p:blipFill rotWithShape="1">
              <a:blip r:embed="rId3">
                <a:alphaModFix/>
              </a:blip>
              <a:srcRect l="12392" t="53711" r="67760" b="19621"/>
              <a:stretch/>
            </p:blipFill>
            <p:spPr>
              <a:xfrm rot="-605047">
                <a:off x="5058101" y="798525"/>
                <a:ext cx="1814826" cy="13715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2" name="Google Shape;132;p8"/>
              <p:cNvPicPr preferRelativeResize="0"/>
              <p:nvPr/>
            </p:nvPicPr>
            <p:blipFill rotWithShape="1">
              <a:blip r:embed="rId4">
                <a:alphaModFix/>
              </a:blip>
              <a:srcRect l="35104" t="21175" r="35902" b="22266"/>
              <a:stretch/>
            </p:blipFill>
            <p:spPr>
              <a:xfrm>
                <a:off x="5533132" y="1198926"/>
                <a:ext cx="766498" cy="8410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3" name="Google Shape;133;p8"/>
            <p:cNvPicPr preferRelativeResize="0"/>
            <p:nvPr/>
          </p:nvPicPr>
          <p:blipFill rotWithShape="1">
            <a:blip r:embed="rId5">
              <a:alphaModFix/>
            </a:blip>
            <a:srcRect l="31090" t="29074" r="33180" b="25924"/>
            <a:stretch/>
          </p:blipFill>
          <p:spPr>
            <a:xfrm rot="285842">
              <a:off x="8099727" y="2845446"/>
              <a:ext cx="705503" cy="4998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4" name="Google Shape;134;p8"/>
          <p:cNvPicPr preferRelativeResize="0"/>
          <p:nvPr/>
        </p:nvPicPr>
        <p:blipFill rotWithShape="1">
          <a:blip r:embed="rId6">
            <a:alphaModFix/>
          </a:blip>
          <a:srcRect l="4483" t="19288" r="6390" b="14336"/>
          <a:stretch/>
        </p:blipFill>
        <p:spPr>
          <a:xfrm>
            <a:off x="244550" y="183073"/>
            <a:ext cx="1041000" cy="969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5" name="Google Shape;135;p8"/>
          <p:cNvPicPr preferRelativeResize="0"/>
          <p:nvPr/>
        </p:nvPicPr>
        <p:blipFill rotWithShape="1">
          <a:blip r:embed="rId6">
            <a:alphaModFix/>
          </a:blip>
          <a:srcRect l="4483" t="19288" r="6390" b="14336"/>
          <a:stretch/>
        </p:blipFill>
        <p:spPr>
          <a:xfrm>
            <a:off x="7865988" y="209616"/>
            <a:ext cx="1041000" cy="969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6" name="Google Shape;136;p8"/>
          <p:cNvPicPr preferRelativeResize="0"/>
          <p:nvPr/>
        </p:nvPicPr>
        <p:blipFill rotWithShape="1">
          <a:blip r:embed="rId6">
            <a:alphaModFix/>
          </a:blip>
          <a:srcRect l="4483" t="19288" r="6390" b="14336"/>
          <a:stretch/>
        </p:blipFill>
        <p:spPr>
          <a:xfrm rot="3955200" flipH="1">
            <a:off x="7881476" y="4137645"/>
            <a:ext cx="1039676" cy="96809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7" name="Google Shape;137;p8"/>
          <p:cNvPicPr preferRelativeResize="0"/>
          <p:nvPr/>
        </p:nvPicPr>
        <p:blipFill>
          <a:blip r:embed="rId7">
            <a:alphaModFix amt="21000"/>
          </a:blip>
          <a:stretch>
            <a:fillRect/>
          </a:stretch>
        </p:blipFill>
        <p:spPr>
          <a:xfrm>
            <a:off x="1" y="625"/>
            <a:ext cx="9143997" cy="514224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"/>
          <p:cNvSpPr/>
          <p:nvPr/>
        </p:nvSpPr>
        <p:spPr>
          <a:xfrm>
            <a:off x="714450" y="535000"/>
            <a:ext cx="7715100" cy="4073400"/>
          </a:xfrm>
          <a:prstGeom prst="rect">
            <a:avLst/>
          </a:prstGeom>
          <a:solidFill>
            <a:srgbClr val="FFCA21"/>
          </a:solidFill>
          <a:ln w="1143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" name="Google Shape;141;p9"/>
          <p:cNvGrpSpPr/>
          <p:nvPr/>
        </p:nvGrpSpPr>
        <p:grpSpPr>
          <a:xfrm>
            <a:off x="6854980" y="2985845"/>
            <a:ext cx="2384275" cy="2592785"/>
            <a:chOff x="4976153" y="1710550"/>
            <a:chExt cx="2253142" cy="2450184"/>
          </a:xfrm>
        </p:grpSpPr>
        <p:pic>
          <p:nvPicPr>
            <p:cNvPr id="142" name="Google Shape;142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649950" y="1710550"/>
              <a:ext cx="1360101" cy="1700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9"/>
            <p:cNvPicPr preferRelativeResize="0"/>
            <p:nvPr/>
          </p:nvPicPr>
          <p:blipFill rotWithShape="1">
            <a:blip r:embed="rId3">
              <a:alphaModFix/>
            </a:blip>
            <a:srcRect l="12392" t="53711" r="67760" b="19621"/>
            <a:stretch/>
          </p:blipFill>
          <p:spPr>
            <a:xfrm rot="-2700000">
              <a:off x="5195312" y="2348363"/>
              <a:ext cx="1814825" cy="1371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9"/>
            <p:cNvPicPr preferRelativeResize="0"/>
            <p:nvPr/>
          </p:nvPicPr>
          <p:blipFill rotWithShape="1">
            <a:blip r:embed="rId4">
              <a:alphaModFix/>
            </a:blip>
            <a:srcRect l="4483" t="19288" r="6390" b="14336"/>
            <a:stretch/>
          </p:blipFill>
          <p:spPr>
            <a:xfrm>
              <a:off x="6284675" y="2771958"/>
              <a:ext cx="685500" cy="6387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45" name="Google Shape;145;p9"/>
            <p:cNvPicPr preferRelativeResize="0"/>
            <p:nvPr/>
          </p:nvPicPr>
          <p:blipFill rotWithShape="1">
            <a:blip r:embed="rId4">
              <a:alphaModFix/>
            </a:blip>
            <a:srcRect l="4483" t="19288" r="6390" b="14336"/>
            <a:stretch/>
          </p:blipFill>
          <p:spPr>
            <a:xfrm>
              <a:off x="5896550" y="3003644"/>
              <a:ext cx="566400" cy="5277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146" name="Google Shape;146;p9"/>
          <p:cNvPicPr preferRelativeResize="0"/>
          <p:nvPr/>
        </p:nvPicPr>
        <p:blipFill rotWithShape="1">
          <a:blip r:embed="rId4">
            <a:alphaModFix/>
          </a:blip>
          <a:srcRect l="4483" t="19288" r="6390" b="14336"/>
          <a:stretch/>
        </p:blipFill>
        <p:spPr>
          <a:xfrm flipH="1">
            <a:off x="7866914" y="183073"/>
            <a:ext cx="1041000" cy="969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7" name="Google Shape;147;p9"/>
          <p:cNvPicPr preferRelativeResize="0"/>
          <p:nvPr/>
        </p:nvPicPr>
        <p:blipFill rotWithShape="1">
          <a:blip r:embed="rId4">
            <a:alphaModFix/>
          </a:blip>
          <a:srcRect l="4483" t="19288" r="6390" b="14336"/>
          <a:stretch/>
        </p:blipFill>
        <p:spPr>
          <a:xfrm flipH="1">
            <a:off x="245476" y="209616"/>
            <a:ext cx="1041000" cy="969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8" name="Google Shape;148;p9"/>
          <p:cNvPicPr preferRelativeResize="0"/>
          <p:nvPr/>
        </p:nvPicPr>
        <p:blipFill rotWithShape="1">
          <a:blip r:embed="rId4">
            <a:alphaModFix/>
          </a:blip>
          <a:srcRect l="4483" t="19288" r="6390" b="14336"/>
          <a:stretch/>
        </p:blipFill>
        <p:spPr>
          <a:xfrm rot="-3955200">
            <a:off x="231312" y="4137645"/>
            <a:ext cx="1039676" cy="96809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9" name="Google Shape;149;p9"/>
          <p:cNvPicPr preferRelativeResize="0"/>
          <p:nvPr/>
        </p:nvPicPr>
        <p:blipFill>
          <a:blip r:embed="rId5">
            <a:alphaModFix amt="21000"/>
          </a:blip>
          <a:stretch>
            <a:fillRect/>
          </a:stretch>
        </p:blipFill>
        <p:spPr>
          <a:xfrm>
            <a:off x="1" y="625"/>
            <a:ext cx="9143997" cy="514224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/>
          <p:cNvSpPr txBox="1">
            <a:spLocks noGrp="1"/>
          </p:cNvSpPr>
          <p:nvPr>
            <p:ph type="title"/>
          </p:nvPr>
        </p:nvSpPr>
        <p:spPr>
          <a:xfrm>
            <a:off x="1430850" y="1299288"/>
            <a:ext cx="6282300" cy="1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1" name="Google Shape;151;p9"/>
          <p:cNvSpPr txBox="1">
            <a:spLocks noGrp="1"/>
          </p:cNvSpPr>
          <p:nvPr>
            <p:ph type="subTitle" idx="1"/>
          </p:nvPr>
        </p:nvSpPr>
        <p:spPr>
          <a:xfrm>
            <a:off x="1817100" y="3255913"/>
            <a:ext cx="5509800" cy="5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6"/>
          <p:cNvSpPr/>
          <p:nvPr/>
        </p:nvSpPr>
        <p:spPr>
          <a:xfrm>
            <a:off x="714450" y="535000"/>
            <a:ext cx="7715100" cy="4073400"/>
          </a:xfrm>
          <a:prstGeom prst="rect">
            <a:avLst/>
          </a:prstGeom>
          <a:solidFill>
            <a:srgbClr val="FFCA21"/>
          </a:solidFill>
          <a:ln w="1143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6"/>
          <p:cNvSpPr/>
          <p:nvPr/>
        </p:nvSpPr>
        <p:spPr>
          <a:xfrm>
            <a:off x="714450" y="530800"/>
            <a:ext cx="7715100" cy="581100"/>
          </a:xfrm>
          <a:prstGeom prst="rect">
            <a:avLst/>
          </a:prstGeom>
          <a:solidFill>
            <a:schemeClr val="dk2"/>
          </a:solidFill>
          <a:ln w="1143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0" name="Google Shape;410;p26"/>
          <p:cNvGrpSpPr/>
          <p:nvPr/>
        </p:nvGrpSpPr>
        <p:grpSpPr>
          <a:xfrm rot="644212">
            <a:off x="7426606" y="-28993"/>
            <a:ext cx="1511361" cy="1127983"/>
            <a:chOff x="7388550" y="50199"/>
            <a:chExt cx="1511350" cy="1127975"/>
          </a:xfrm>
        </p:grpSpPr>
        <p:pic>
          <p:nvPicPr>
            <p:cNvPr id="411" name="Google Shape;411;p26"/>
            <p:cNvPicPr preferRelativeResize="0"/>
            <p:nvPr/>
          </p:nvPicPr>
          <p:blipFill rotWithShape="1">
            <a:blip r:embed="rId2">
              <a:alphaModFix/>
            </a:blip>
            <a:srcRect l="4483" t="19288" r="6390" b="14336"/>
            <a:stretch/>
          </p:blipFill>
          <p:spPr>
            <a:xfrm>
              <a:off x="7388550" y="50199"/>
              <a:ext cx="1041000" cy="9696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12" name="Google Shape;412;p26"/>
            <p:cNvPicPr preferRelativeResize="0"/>
            <p:nvPr/>
          </p:nvPicPr>
          <p:blipFill rotWithShape="1">
            <a:blip r:embed="rId3">
              <a:alphaModFix/>
            </a:blip>
            <a:srcRect l="43323" t="37373" r="43219" b="37991"/>
            <a:stretch/>
          </p:blipFill>
          <p:spPr>
            <a:xfrm>
              <a:off x="7957900" y="208574"/>
              <a:ext cx="942000" cy="9696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413" name="Google Shape;413;p26"/>
          <p:cNvGrpSpPr/>
          <p:nvPr/>
        </p:nvGrpSpPr>
        <p:grpSpPr>
          <a:xfrm rot="-644212" flipH="1">
            <a:off x="187094" y="-28993"/>
            <a:ext cx="1511361" cy="1127983"/>
            <a:chOff x="7388550" y="50199"/>
            <a:chExt cx="1511350" cy="1127975"/>
          </a:xfrm>
        </p:grpSpPr>
        <p:pic>
          <p:nvPicPr>
            <p:cNvPr id="414" name="Google Shape;414;p26"/>
            <p:cNvPicPr preferRelativeResize="0"/>
            <p:nvPr/>
          </p:nvPicPr>
          <p:blipFill rotWithShape="1">
            <a:blip r:embed="rId2">
              <a:alphaModFix/>
            </a:blip>
            <a:srcRect l="4483" t="19288" r="6390" b="14336"/>
            <a:stretch/>
          </p:blipFill>
          <p:spPr>
            <a:xfrm>
              <a:off x="7388550" y="50199"/>
              <a:ext cx="1041000" cy="9696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15" name="Google Shape;415;p26"/>
            <p:cNvPicPr preferRelativeResize="0"/>
            <p:nvPr/>
          </p:nvPicPr>
          <p:blipFill rotWithShape="1">
            <a:blip r:embed="rId3">
              <a:alphaModFix/>
            </a:blip>
            <a:srcRect l="43323" t="37373" r="43219" b="37991"/>
            <a:stretch/>
          </p:blipFill>
          <p:spPr>
            <a:xfrm>
              <a:off x="7957900" y="208574"/>
              <a:ext cx="942000" cy="9696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416" name="Google Shape;416;p26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1" y="625"/>
            <a:ext cx="9143997" cy="5142248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6"/>
          <p:cNvSpPr txBox="1">
            <a:spLocks noGrp="1"/>
          </p:cNvSpPr>
          <p:nvPr>
            <p:ph type="subTitle" idx="1"/>
          </p:nvPr>
        </p:nvSpPr>
        <p:spPr>
          <a:xfrm>
            <a:off x="4488809" y="2738069"/>
            <a:ext cx="3552900" cy="32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26"/>
          <p:cNvSpPr txBox="1">
            <a:spLocks noGrp="1"/>
          </p:cNvSpPr>
          <p:nvPr>
            <p:ph type="subTitle" idx="2"/>
          </p:nvPr>
        </p:nvSpPr>
        <p:spPr>
          <a:xfrm>
            <a:off x="4488984" y="3714088"/>
            <a:ext cx="3552900" cy="32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6"/>
          <p:cNvSpPr txBox="1">
            <a:spLocks noGrp="1"/>
          </p:cNvSpPr>
          <p:nvPr>
            <p:ph type="subTitle" idx="3"/>
          </p:nvPr>
        </p:nvSpPr>
        <p:spPr>
          <a:xfrm>
            <a:off x="4488584" y="3226078"/>
            <a:ext cx="3552900" cy="32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6"/>
          <p:cNvSpPr txBox="1">
            <a:spLocks noGrp="1"/>
          </p:cNvSpPr>
          <p:nvPr>
            <p:ph type="subTitle" idx="4"/>
          </p:nvPr>
        </p:nvSpPr>
        <p:spPr>
          <a:xfrm>
            <a:off x="4488809" y="1762050"/>
            <a:ext cx="3552900" cy="32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6"/>
          <p:cNvSpPr txBox="1">
            <a:spLocks noGrp="1"/>
          </p:cNvSpPr>
          <p:nvPr>
            <p:ph type="subTitle" idx="5"/>
          </p:nvPr>
        </p:nvSpPr>
        <p:spPr>
          <a:xfrm>
            <a:off x="4488984" y="2250059"/>
            <a:ext cx="3552900" cy="32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6"/>
          <p:cNvSpPr txBox="1">
            <a:spLocks noGrp="1"/>
          </p:cNvSpPr>
          <p:nvPr>
            <p:ph type="subTitle" idx="6"/>
          </p:nvPr>
        </p:nvSpPr>
        <p:spPr>
          <a:xfrm>
            <a:off x="1564209" y="2738069"/>
            <a:ext cx="2867100" cy="32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1900" b="1">
                <a:solidFill>
                  <a:schemeClr val="lt1"/>
                </a:solidFill>
                <a:latin typeface="Fraunces"/>
                <a:ea typeface="Fraunces"/>
                <a:cs typeface="Fraunces"/>
                <a:sym typeface="Fraunc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9pPr>
          </a:lstStyle>
          <a:p>
            <a:endParaRPr/>
          </a:p>
        </p:txBody>
      </p:sp>
      <p:sp>
        <p:nvSpPr>
          <p:cNvPr id="423" name="Google Shape;423;p26"/>
          <p:cNvSpPr txBox="1">
            <a:spLocks noGrp="1"/>
          </p:cNvSpPr>
          <p:nvPr>
            <p:ph type="subTitle" idx="7"/>
          </p:nvPr>
        </p:nvSpPr>
        <p:spPr>
          <a:xfrm>
            <a:off x="1564209" y="3714088"/>
            <a:ext cx="2867100" cy="32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1900" b="1">
                <a:solidFill>
                  <a:schemeClr val="lt1"/>
                </a:solidFill>
                <a:latin typeface="Fraunces"/>
                <a:ea typeface="Fraunces"/>
                <a:cs typeface="Fraunces"/>
                <a:sym typeface="Fraunc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9pPr>
          </a:lstStyle>
          <a:p>
            <a:endParaRPr/>
          </a:p>
        </p:txBody>
      </p:sp>
      <p:sp>
        <p:nvSpPr>
          <p:cNvPr id="424" name="Google Shape;424;p26"/>
          <p:cNvSpPr txBox="1">
            <a:spLocks noGrp="1"/>
          </p:cNvSpPr>
          <p:nvPr>
            <p:ph type="subTitle" idx="8"/>
          </p:nvPr>
        </p:nvSpPr>
        <p:spPr>
          <a:xfrm>
            <a:off x="1564034" y="3226075"/>
            <a:ext cx="2867400" cy="32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1900" b="1">
                <a:solidFill>
                  <a:schemeClr val="lt1"/>
                </a:solidFill>
                <a:latin typeface="Fraunces"/>
                <a:ea typeface="Fraunces"/>
                <a:cs typeface="Fraunces"/>
                <a:sym typeface="Fraunc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9pPr>
          </a:lstStyle>
          <a:p>
            <a:endParaRPr/>
          </a:p>
        </p:txBody>
      </p:sp>
      <p:sp>
        <p:nvSpPr>
          <p:cNvPr id="425" name="Google Shape;425;p26"/>
          <p:cNvSpPr txBox="1">
            <a:spLocks noGrp="1"/>
          </p:cNvSpPr>
          <p:nvPr>
            <p:ph type="subTitle" idx="9"/>
          </p:nvPr>
        </p:nvSpPr>
        <p:spPr>
          <a:xfrm>
            <a:off x="1564209" y="1762050"/>
            <a:ext cx="2867100" cy="32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1900" b="1">
                <a:solidFill>
                  <a:schemeClr val="lt1"/>
                </a:solidFill>
                <a:latin typeface="Fraunces"/>
                <a:ea typeface="Fraunces"/>
                <a:cs typeface="Fraunces"/>
                <a:sym typeface="Fraunc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9pPr>
          </a:lstStyle>
          <a:p>
            <a:endParaRPr/>
          </a:p>
        </p:txBody>
      </p:sp>
      <p:sp>
        <p:nvSpPr>
          <p:cNvPr id="426" name="Google Shape;426;p26"/>
          <p:cNvSpPr txBox="1">
            <a:spLocks noGrp="1"/>
          </p:cNvSpPr>
          <p:nvPr>
            <p:ph type="subTitle" idx="13"/>
          </p:nvPr>
        </p:nvSpPr>
        <p:spPr>
          <a:xfrm>
            <a:off x="1564034" y="2250059"/>
            <a:ext cx="2867100" cy="32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1900" b="1">
                <a:solidFill>
                  <a:schemeClr val="lt1"/>
                </a:solidFill>
                <a:latin typeface="Fraunces"/>
                <a:ea typeface="Fraunces"/>
                <a:cs typeface="Fraunces"/>
                <a:sym typeface="Fraunc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9pPr>
          </a:lstStyle>
          <a:p>
            <a:endParaRPr/>
          </a:p>
        </p:txBody>
      </p:sp>
      <p:sp>
        <p:nvSpPr>
          <p:cNvPr id="427" name="Google Shape;427;p2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7"/>
          <p:cNvSpPr/>
          <p:nvPr/>
        </p:nvSpPr>
        <p:spPr>
          <a:xfrm>
            <a:off x="714450" y="535000"/>
            <a:ext cx="7715100" cy="4073400"/>
          </a:xfrm>
          <a:prstGeom prst="rect">
            <a:avLst/>
          </a:prstGeom>
          <a:solidFill>
            <a:srgbClr val="FFCA21"/>
          </a:solidFill>
          <a:ln w="1143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7"/>
          <p:cNvSpPr/>
          <p:nvPr/>
        </p:nvSpPr>
        <p:spPr>
          <a:xfrm>
            <a:off x="714450" y="530800"/>
            <a:ext cx="7715100" cy="581100"/>
          </a:xfrm>
          <a:prstGeom prst="rect">
            <a:avLst/>
          </a:prstGeom>
          <a:solidFill>
            <a:schemeClr val="dk2"/>
          </a:solidFill>
          <a:ln w="1143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1" name="Google Shape;431;p27"/>
          <p:cNvPicPr preferRelativeResize="0"/>
          <p:nvPr/>
        </p:nvPicPr>
        <p:blipFill rotWithShape="1">
          <a:blip r:embed="rId2">
            <a:alphaModFix/>
          </a:blip>
          <a:srcRect l="37399" t="26662" r="37500" b="26114"/>
          <a:stretch/>
        </p:blipFill>
        <p:spPr>
          <a:xfrm rot="-2172290">
            <a:off x="208899" y="117914"/>
            <a:ext cx="1012401" cy="107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7"/>
          <p:cNvPicPr preferRelativeResize="0"/>
          <p:nvPr/>
        </p:nvPicPr>
        <p:blipFill rotWithShape="1">
          <a:blip r:embed="rId2">
            <a:alphaModFix/>
          </a:blip>
          <a:srcRect l="37399" t="26662" r="37500" b="26114"/>
          <a:stretch/>
        </p:blipFill>
        <p:spPr>
          <a:xfrm rot="2172290" flipH="1">
            <a:off x="7922699" y="117914"/>
            <a:ext cx="1012401" cy="107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7"/>
          <p:cNvPicPr preferRelativeResize="0"/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1" y="625"/>
            <a:ext cx="9143997" cy="5142248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27"/>
          <p:cNvSpPr txBox="1">
            <a:spLocks noGrp="1"/>
          </p:cNvSpPr>
          <p:nvPr>
            <p:ph type="subTitle" idx="1"/>
          </p:nvPr>
        </p:nvSpPr>
        <p:spPr>
          <a:xfrm>
            <a:off x="943700" y="2352173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27"/>
          <p:cNvSpPr txBox="1">
            <a:spLocks noGrp="1"/>
          </p:cNvSpPr>
          <p:nvPr>
            <p:ph type="subTitle" idx="2"/>
          </p:nvPr>
        </p:nvSpPr>
        <p:spPr>
          <a:xfrm>
            <a:off x="3403800" y="2352173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7"/>
          <p:cNvSpPr txBox="1">
            <a:spLocks noGrp="1"/>
          </p:cNvSpPr>
          <p:nvPr>
            <p:ph type="subTitle" idx="3"/>
          </p:nvPr>
        </p:nvSpPr>
        <p:spPr>
          <a:xfrm>
            <a:off x="5863900" y="2352161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27"/>
          <p:cNvSpPr txBox="1">
            <a:spLocks noGrp="1"/>
          </p:cNvSpPr>
          <p:nvPr>
            <p:ph type="subTitle" idx="4"/>
          </p:nvPr>
        </p:nvSpPr>
        <p:spPr>
          <a:xfrm>
            <a:off x="943700" y="3929028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27"/>
          <p:cNvSpPr txBox="1">
            <a:spLocks noGrp="1"/>
          </p:cNvSpPr>
          <p:nvPr>
            <p:ph type="subTitle" idx="5"/>
          </p:nvPr>
        </p:nvSpPr>
        <p:spPr>
          <a:xfrm>
            <a:off x="3403800" y="3929028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27"/>
          <p:cNvSpPr txBox="1">
            <a:spLocks noGrp="1"/>
          </p:cNvSpPr>
          <p:nvPr>
            <p:ph type="subTitle" idx="6"/>
          </p:nvPr>
        </p:nvSpPr>
        <p:spPr>
          <a:xfrm>
            <a:off x="5863900" y="3929028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27"/>
          <p:cNvSpPr txBox="1">
            <a:spLocks noGrp="1"/>
          </p:cNvSpPr>
          <p:nvPr>
            <p:ph type="subTitle" idx="7"/>
          </p:nvPr>
        </p:nvSpPr>
        <p:spPr>
          <a:xfrm>
            <a:off x="943700" y="1706259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1900" b="1">
                <a:solidFill>
                  <a:schemeClr val="lt1"/>
                </a:solidFill>
                <a:latin typeface="Fraunces"/>
                <a:ea typeface="Fraunces"/>
                <a:cs typeface="Fraunces"/>
                <a:sym typeface="Fraunc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9pPr>
          </a:lstStyle>
          <a:p>
            <a:endParaRPr/>
          </a:p>
        </p:txBody>
      </p:sp>
      <p:sp>
        <p:nvSpPr>
          <p:cNvPr id="442" name="Google Shape;442;p27"/>
          <p:cNvSpPr txBox="1">
            <a:spLocks noGrp="1"/>
          </p:cNvSpPr>
          <p:nvPr>
            <p:ph type="subTitle" idx="8"/>
          </p:nvPr>
        </p:nvSpPr>
        <p:spPr>
          <a:xfrm>
            <a:off x="3403800" y="1706259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1900" b="1">
                <a:solidFill>
                  <a:schemeClr val="lt1"/>
                </a:solidFill>
                <a:latin typeface="Fraunces"/>
                <a:ea typeface="Fraunces"/>
                <a:cs typeface="Fraunces"/>
                <a:sym typeface="Fraunc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9pPr>
          </a:lstStyle>
          <a:p>
            <a:endParaRPr/>
          </a:p>
        </p:txBody>
      </p:sp>
      <p:sp>
        <p:nvSpPr>
          <p:cNvPr id="443" name="Google Shape;443;p27"/>
          <p:cNvSpPr txBox="1">
            <a:spLocks noGrp="1"/>
          </p:cNvSpPr>
          <p:nvPr>
            <p:ph type="subTitle" idx="9"/>
          </p:nvPr>
        </p:nvSpPr>
        <p:spPr>
          <a:xfrm>
            <a:off x="5863900" y="1706259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1900" b="1">
                <a:solidFill>
                  <a:schemeClr val="lt1"/>
                </a:solidFill>
                <a:latin typeface="Fraunces"/>
                <a:ea typeface="Fraunces"/>
                <a:cs typeface="Fraunces"/>
                <a:sym typeface="Fraunc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9pPr>
          </a:lstStyle>
          <a:p>
            <a:endParaRPr/>
          </a:p>
        </p:txBody>
      </p:sp>
      <p:sp>
        <p:nvSpPr>
          <p:cNvPr id="444" name="Google Shape;444;p27"/>
          <p:cNvSpPr txBox="1">
            <a:spLocks noGrp="1"/>
          </p:cNvSpPr>
          <p:nvPr>
            <p:ph type="subTitle" idx="13"/>
          </p:nvPr>
        </p:nvSpPr>
        <p:spPr>
          <a:xfrm>
            <a:off x="943700" y="3280134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1900" b="1">
                <a:solidFill>
                  <a:schemeClr val="lt1"/>
                </a:solidFill>
                <a:latin typeface="Fraunces"/>
                <a:ea typeface="Fraunces"/>
                <a:cs typeface="Fraunces"/>
                <a:sym typeface="Fraunc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9pPr>
          </a:lstStyle>
          <a:p>
            <a:endParaRPr/>
          </a:p>
        </p:txBody>
      </p:sp>
      <p:sp>
        <p:nvSpPr>
          <p:cNvPr id="445" name="Google Shape;445;p27"/>
          <p:cNvSpPr txBox="1">
            <a:spLocks noGrp="1"/>
          </p:cNvSpPr>
          <p:nvPr>
            <p:ph type="subTitle" idx="14"/>
          </p:nvPr>
        </p:nvSpPr>
        <p:spPr>
          <a:xfrm>
            <a:off x="3403800" y="3280134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1900" b="1">
                <a:solidFill>
                  <a:schemeClr val="lt1"/>
                </a:solidFill>
                <a:latin typeface="Fraunces"/>
                <a:ea typeface="Fraunces"/>
                <a:cs typeface="Fraunces"/>
                <a:sym typeface="Fraunc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9pPr>
          </a:lstStyle>
          <a:p>
            <a:endParaRPr/>
          </a:p>
        </p:txBody>
      </p:sp>
      <p:sp>
        <p:nvSpPr>
          <p:cNvPr id="446" name="Google Shape;446;p27"/>
          <p:cNvSpPr txBox="1">
            <a:spLocks noGrp="1"/>
          </p:cNvSpPr>
          <p:nvPr>
            <p:ph type="subTitle" idx="15"/>
          </p:nvPr>
        </p:nvSpPr>
        <p:spPr>
          <a:xfrm>
            <a:off x="5863900" y="3280134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1900" b="1">
                <a:solidFill>
                  <a:schemeClr val="lt1"/>
                </a:solidFill>
                <a:latin typeface="Fraunces"/>
                <a:ea typeface="Fraunces"/>
                <a:cs typeface="Fraunces"/>
                <a:sym typeface="Fraunc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aunces"/>
              <a:buNone/>
              <a:defRPr sz="2400" b="1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0"/>
          <p:cNvSpPr/>
          <p:nvPr/>
        </p:nvSpPr>
        <p:spPr>
          <a:xfrm>
            <a:off x="714450" y="535000"/>
            <a:ext cx="7715100" cy="4073400"/>
          </a:xfrm>
          <a:prstGeom prst="rect">
            <a:avLst/>
          </a:prstGeom>
          <a:solidFill>
            <a:srgbClr val="FFCA21"/>
          </a:solidFill>
          <a:ln w="1143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0"/>
          <p:cNvSpPr/>
          <p:nvPr/>
        </p:nvSpPr>
        <p:spPr>
          <a:xfrm>
            <a:off x="714450" y="530800"/>
            <a:ext cx="7715100" cy="581100"/>
          </a:xfrm>
          <a:prstGeom prst="rect">
            <a:avLst/>
          </a:prstGeom>
          <a:solidFill>
            <a:schemeClr val="dk2"/>
          </a:solidFill>
          <a:ln w="1143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9" name="Google Shape;489;p30"/>
          <p:cNvGrpSpPr/>
          <p:nvPr/>
        </p:nvGrpSpPr>
        <p:grpSpPr>
          <a:xfrm rot="644212">
            <a:off x="7426606" y="-28993"/>
            <a:ext cx="1511361" cy="1127983"/>
            <a:chOff x="7388550" y="50199"/>
            <a:chExt cx="1511350" cy="1127975"/>
          </a:xfrm>
        </p:grpSpPr>
        <p:pic>
          <p:nvPicPr>
            <p:cNvPr id="490" name="Google Shape;490;p30"/>
            <p:cNvPicPr preferRelativeResize="0"/>
            <p:nvPr/>
          </p:nvPicPr>
          <p:blipFill rotWithShape="1">
            <a:blip r:embed="rId2">
              <a:alphaModFix/>
            </a:blip>
            <a:srcRect l="4483" t="19288" r="6390" b="14336"/>
            <a:stretch/>
          </p:blipFill>
          <p:spPr>
            <a:xfrm>
              <a:off x="7388550" y="50199"/>
              <a:ext cx="1041000" cy="9696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91" name="Google Shape;491;p30"/>
            <p:cNvPicPr preferRelativeResize="0"/>
            <p:nvPr/>
          </p:nvPicPr>
          <p:blipFill rotWithShape="1">
            <a:blip r:embed="rId3">
              <a:alphaModFix/>
            </a:blip>
            <a:srcRect l="43323" t="37373" r="43219" b="37991"/>
            <a:stretch/>
          </p:blipFill>
          <p:spPr>
            <a:xfrm>
              <a:off x="7957900" y="208574"/>
              <a:ext cx="942000" cy="9696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492" name="Google Shape;492;p30"/>
          <p:cNvGrpSpPr/>
          <p:nvPr/>
        </p:nvGrpSpPr>
        <p:grpSpPr>
          <a:xfrm rot="-644212" flipH="1">
            <a:off x="187094" y="-28993"/>
            <a:ext cx="1511361" cy="1127983"/>
            <a:chOff x="7388550" y="50199"/>
            <a:chExt cx="1511350" cy="1127975"/>
          </a:xfrm>
        </p:grpSpPr>
        <p:pic>
          <p:nvPicPr>
            <p:cNvPr id="493" name="Google Shape;493;p30"/>
            <p:cNvPicPr preferRelativeResize="0"/>
            <p:nvPr/>
          </p:nvPicPr>
          <p:blipFill rotWithShape="1">
            <a:blip r:embed="rId2">
              <a:alphaModFix/>
            </a:blip>
            <a:srcRect l="4483" t="19288" r="6390" b="14336"/>
            <a:stretch/>
          </p:blipFill>
          <p:spPr>
            <a:xfrm>
              <a:off x="7388550" y="50199"/>
              <a:ext cx="1041000" cy="9696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94" name="Google Shape;494;p30"/>
            <p:cNvPicPr preferRelativeResize="0"/>
            <p:nvPr/>
          </p:nvPicPr>
          <p:blipFill rotWithShape="1">
            <a:blip r:embed="rId3">
              <a:alphaModFix/>
            </a:blip>
            <a:srcRect l="43323" t="37373" r="43219" b="37991"/>
            <a:stretch/>
          </p:blipFill>
          <p:spPr>
            <a:xfrm>
              <a:off x="7957900" y="208574"/>
              <a:ext cx="942000" cy="9696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495" name="Google Shape;495;p30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1" y="625"/>
            <a:ext cx="9143997" cy="5142248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3"/>
          <p:cNvSpPr/>
          <p:nvPr/>
        </p:nvSpPr>
        <p:spPr>
          <a:xfrm>
            <a:off x="714450" y="535000"/>
            <a:ext cx="7715100" cy="4073400"/>
          </a:xfrm>
          <a:prstGeom prst="rect">
            <a:avLst/>
          </a:prstGeom>
          <a:solidFill>
            <a:srgbClr val="FFCA21"/>
          </a:solidFill>
          <a:ln w="1143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33"/>
          <p:cNvSpPr/>
          <p:nvPr/>
        </p:nvSpPr>
        <p:spPr>
          <a:xfrm>
            <a:off x="714450" y="530800"/>
            <a:ext cx="7715100" cy="581100"/>
          </a:xfrm>
          <a:prstGeom prst="rect">
            <a:avLst/>
          </a:prstGeom>
          <a:solidFill>
            <a:schemeClr val="dk2"/>
          </a:solidFill>
          <a:ln w="114300" cap="sq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0" name="Google Shape;530;p33"/>
          <p:cNvPicPr preferRelativeResize="0"/>
          <p:nvPr/>
        </p:nvPicPr>
        <p:blipFill rotWithShape="1">
          <a:blip r:embed="rId2">
            <a:alphaModFix/>
          </a:blip>
          <a:srcRect l="4483" t="19288" r="6390" b="14336"/>
          <a:stretch/>
        </p:blipFill>
        <p:spPr>
          <a:xfrm>
            <a:off x="219575" y="4110423"/>
            <a:ext cx="1041000" cy="969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31" name="Google Shape;531;p33"/>
          <p:cNvPicPr preferRelativeResize="0"/>
          <p:nvPr/>
        </p:nvPicPr>
        <p:blipFill rotWithShape="1">
          <a:blip r:embed="rId2">
            <a:alphaModFix/>
          </a:blip>
          <a:srcRect l="4483" t="19288" r="6390" b="14336"/>
          <a:stretch/>
        </p:blipFill>
        <p:spPr>
          <a:xfrm>
            <a:off x="7908400" y="4110423"/>
            <a:ext cx="1041000" cy="969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32" name="Google Shape;532;p33"/>
          <p:cNvPicPr preferRelativeResize="0"/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1" y="625"/>
            <a:ext cx="9143997" cy="5142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35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Fraunces"/>
              <a:buNone/>
              <a:defRPr sz="3000" b="1">
                <a:solidFill>
                  <a:schemeClr val="dk2"/>
                </a:solidFill>
                <a:latin typeface="Fraunces"/>
                <a:ea typeface="Fraunces"/>
                <a:cs typeface="Fraunces"/>
                <a:sym typeface="Fraunc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5" r:id="rId4"/>
    <p:sldLayoutId id="2147483658" r:id="rId5"/>
    <p:sldLayoutId id="2147483672" r:id="rId6"/>
    <p:sldLayoutId id="2147483673" r:id="rId7"/>
    <p:sldLayoutId id="2147483676" r:id="rId8"/>
    <p:sldLayoutId id="2147483679" r:id="rId9"/>
    <p:sldLayoutId id="214748368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2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895350"/>
            <a:ext cx="6367800" cy="2529300"/>
          </a:xfrm>
        </p:spPr>
        <p:txBody>
          <a:bodyPr/>
          <a:lstStyle/>
          <a:p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464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368040" y="59055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Luyện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endParaRPr lang="en-US" sz="2400" dirty="0"/>
          </a:p>
        </p:txBody>
      </p:sp>
      <p:sp>
        <p:nvSpPr>
          <p:cNvPr id="3" name="Rounded Rectangle 2"/>
          <p:cNvSpPr/>
          <p:nvPr/>
        </p:nvSpPr>
        <p:spPr>
          <a:xfrm>
            <a:off x="395536" y="228600"/>
            <a:ext cx="6398628" cy="10858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478461" y="281008"/>
            <a:ext cx="6277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châu</a:t>
            </a:r>
            <a:r>
              <a:rPr lang="en-US" sz="2000" dirty="0"/>
              <a:t> </a:t>
            </a:r>
            <a:r>
              <a:rPr lang="en-US" sz="2000" dirty="0" err="1"/>
              <a:t>Âu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: 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215" y="1572551"/>
            <a:ext cx="785017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70C0"/>
                </a:solidFill>
                <a:cs typeface="Times New Roman" pitchFamily="18" charset="0"/>
              </a:rPr>
              <a:t>A: </a:t>
            </a:r>
            <a:r>
              <a:rPr lang="en-US" sz="2000" dirty="0">
                <a:solidFill>
                  <a:srgbClr val="0070C0"/>
                </a:solidFill>
              </a:rPr>
              <a:t>10 </a:t>
            </a:r>
            <a:r>
              <a:rPr lang="en-US" sz="2000" dirty="0" err="1">
                <a:solidFill>
                  <a:srgbClr val="0070C0"/>
                </a:solidFill>
              </a:rPr>
              <a:t>triệu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  <a:cs typeface="Times New Roman" pitchFamily="18" charset="0"/>
              </a:rPr>
              <a:t>km</a:t>
            </a:r>
            <a:r>
              <a:rPr lang="en-US" sz="2000" baseline="30000" dirty="0">
                <a:solidFill>
                  <a:srgbClr val="0070C0"/>
                </a:solidFill>
                <a:cs typeface="Times New Roman" pitchFamily="18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462" y="4111333"/>
            <a:ext cx="783795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cs typeface="Times New Roman" pitchFamily="18" charset="0"/>
              </a:rPr>
              <a:t>D: </a:t>
            </a:r>
            <a:r>
              <a:rPr lang="en-US" sz="2000" dirty="0">
                <a:solidFill>
                  <a:srgbClr val="0070C0"/>
                </a:solidFill>
              </a:rPr>
              <a:t>13 </a:t>
            </a:r>
            <a:r>
              <a:rPr lang="en-US" sz="2000" dirty="0" err="1">
                <a:solidFill>
                  <a:srgbClr val="0070C0"/>
                </a:solidFill>
              </a:rPr>
              <a:t>triệu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  <a:cs typeface="Times New Roman" pitchFamily="18" charset="0"/>
              </a:rPr>
              <a:t>km</a:t>
            </a:r>
            <a:r>
              <a:rPr lang="en-US" sz="2000" baseline="30000" dirty="0">
                <a:solidFill>
                  <a:srgbClr val="0070C0"/>
                </a:solidFill>
                <a:cs typeface="Times New Roman" pitchFamily="18" charset="0"/>
              </a:rPr>
              <a:t>2</a:t>
            </a:r>
            <a:endParaRPr lang="de-DE" sz="20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3299" y="3250216"/>
            <a:ext cx="7867397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cs typeface="Times New Roman" pitchFamily="18" charset="0"/>
              </a:rPr>
              <a:t>C: </a:t>
            </a:r>
            <a:r>
              <a:rPr lang="en-US" sz="2000" dirty="0">
                <a:solidFill>
                  <a:srgbClr val="0070C0"/>
                </a:solidFill>
              </a:rPr>
              <a:t>12 </a:t>
            </a:r>
            <a:r>
              <a:rPr lang="en-US" sz="2000" dirty="0" err="1">
                <a:solidFill>
                  <a:srgbClr val="0070C0"/>
                </a:solidFill>
              </a:rPr>
              <a:t>triệu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  <a:cs typeface="Times New Roman" pitchFamily="18" charset="0"/>
              </a:rPr>
              <a:t>km</a:t>
            </a:r>
            <a:r>
              <a:rPr lang="en-US" sz="2000" baseline="30000" dirty="0">
                <a:solidFill>
                  <a:srgbClr val="0070C0"/>
                </a:solidFill>
                <a:cs typeface="Times New Roman" pitchFamily="18" charset="0"/>
              </a:rPr>
              <a:t>2</a:t>
            </a:r>
            <a:endParaRPr lang="de-DE" sz="20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462" y="2417291"/>
            <a:ext cx="783795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70C0"/>
                </a:solidFill>
                <a:cs typeface="Times New Roman" pitchFamily="18" charset="0"/>
              </a:rPr>
              <a:t>B: </a:t>
            </a:r>
            <a:r>
              <a:rPr lang="en-US" sz="2000" dirty="0">
                <a:solidFill>
                  <a:srgbClr val="0070C0"/>
                </a:solidFill>
              </a:rPr>
              <a:t>11 </a:t>
            </a:r>
            <a:r>
              <a:rPr lang="en-US" sz="2000" dirty="0" err="1">
                <a:solidFill>
                  <a:srgbClr val="0070C0"/>
                </a:solidFill>
              </a:rPr>
              <a:t>triệu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  <a:cs typeface="Times New Roman" pitchFamily="18" charset="0"/>
              </a:rPr>
              <a:t>km</a:t>
            </a:r>
            <a:r>
              <a:rPr lang="en-US" sz="2000" baseline="30000" dirty="0">
                <a:solidFill>
                  <a:srgbClr val="0070C0"/>
                </a:solidFill>
                <a:cs typeface="Times New Roman" pitchFamily="18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9" name="q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8227088" y="4389728"/>
            <a:ext cx="916912" cy="844952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1350121" y="1192377"/>
            <a:ext cx="2628900" cy="164804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2007346" y="1592032"/>
            <a:ext cx="1314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93287" y="3142426"/>
            <a:ext cx="924791" cy="9420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93288" y="3980032"/>
            <a:ext cx="924791" cy="9420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179780" y="2254270"/>
            <a:ext cx="924791" cy="942051"/>
          </a:xfrm>
          <a:prstGeom prst="rect">
            <a:avLst/>
          </a:prstGeom>
        </p:spPr>
      </p:pic>
      <p:grpSp>
        <p:nvGrpSpPr>
          <p:cNvPr id="16" name="times up"/>
          <p:cNvGrpSpPr/>
          <p:nvPr/>
        </p:nvGrpSpPr>
        <p:grpSpPr>
          <a:xfrm>
            <a:off x="8053489" y="690517"/>
            <a:ext cx="904218" cy="271829"/>
            <a:chOff x="4284637" y="-304827"/>
            <a:chExt cx="2669678" cy="697560"/>
          </a:xfrm>
        </p:grpSpPr>
        <p:sp>
          <p:nvSpPr>
            <p:cNvPr id="17" name="Rounded Rectangle 16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 latinLnBrk="0">
                <a:defRPr/>
              </a:pPr>
              <a:endParaRPr lang="en-GB" sz="2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 latinLnBrk="0">
                <a:defRPr/>
              </a:pPr>
              <a:r>
                <a:rPr lang="en-GB" sz="105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05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05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05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7342391" y="18265"/>
            <a:ext cx="479776" cy="22828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 latinLnBrk="0">
              <a:defRPr/>
            </a:pPr>
            <a:r>
              <a:rPr lang="en-US" sz="788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190" y="246550"/>
            <a:ext cx="1028003" cy="1024742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359054" y="679578"/>
            <a:ext cx="394276" cy="382078"/>
            <a:chOff x="840573" y="2379277"/>
            <a:chExt cx="3829048" cy="3849975"/>
          </a:xfrm>
        </p:grpSpPr>
        <p:sp>
          <p:nvSpPr>
            <p:cNvPr id="22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 latinLnBrk="0">
                <a:defRPr/>
              </a:pPr>
              <a:endParaRPr lang="en-GB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 latinLnBrk="0">
                <a:defRPr/>
              </a:pPr>
              <a:endParaRPr lang="en-GB" sz="135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674268" y="713601"/>
            <a:ext cx="21077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0">
              <a:defRPr/>
            </a:pPr>
            <a:r>
              <a:rPr lang="en-US" sz="750" b="1" kern="0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84828" y="903836"/>
            <a:ext cx="25581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0">
              <a:defRPr/>
            </a:pPr>
            <a:r>
              <a:rPr lang="en-US" sz="75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25534" y="741778"/>
            <a:ext cx="23134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0">
              <a:defRPr/>
            </a:pPr>
            <a:r>
              <a:rPr lang="en-US" sz="750" b="1" kern="0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38457" y="528935"/>
            <a:ext cx="30218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0">
              <a:defRPr/>
            </a:pPr>
            <a:r>
              <a:rPr lang="en-US" sz="750" b="1" kern="0" dirty="0">
                <a:solidFill>
                  <a:srgbClr val="99B2C8"/>
                </a:solidFill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0" grpId="1" animBg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611560" y="228600"/>
            <a:ext cx="5544616" cy="10858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6325" y="412991"/>
            <a:ext cx="5230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Châu Âu có 3 mặt giáp biển và Đại Dương, bờ biển bị cắt xẻ mạnh tạo thành: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458446" y="3980571"/>
            <a:ext cx="631101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D: </a:t>
            </a:r>
            <a:r>
              <a:rPr lang="en-US" dirty="0"/>
              <a:t>n</a:t>
            </a:r>
            <a:r>
              <a:rPr lang="vi-VN" dirty="0"/>
              <a:t>hiều bán đảo, </a:t>
            </a:r>
            <a:r>
              <a:rPr lang="en-US" dirty="0" err="1"/>
              <a:t>biển</a:t>
            </a:r>
            <a:r>
              <a:rPr lang="en-US" dirty="0"/>
              <a:t>, </a:t>
            </a:r>
            <a:r>
              <a:rPr lang="vi-VN" dirty="0"/>
              <a:t>vũng vịnh ăn sâu vào đất liền.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461442" y="1475464"/>
            <a:ext cx="63362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A: </a:t>
            </a:r>
            <a:r>
              <a:rPr lang="en-US" dirty="0"/>
              <a:t>n</a:t>
            </a:r>
            <a:r>
              <a:rPr lang="vi-VN" dirty="0"/>
              <a:t>hiều bán đảo, ô trũng, vũng, vịnh ăn sâu vào đất liền.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490621" y="3143624"/>
            <a:ext cx="628078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C: </a:t>
            </a:r>
            <a:r>
              <a:rPr lang="en-US" dirty="0"/>
              <a:t>n</a:t>
            </a:r>
            <a:r>
              <a:rPr lang="vi-VN" dirty="0"/>
              <a:t>hiều đảo, </a:t>
            </a:r>
            <a:r>
              <a:rPr lang="en-US" dirty="0" err="1"/>
              <a:t>biển</a:t>
            </a:r>
            <a:r>
              <a:rPr lang="en-US" dirty="0"/>
              <a:t>, </a:t>
            </a:r>
            <a:r>
              <a:rPr lang="vi-VN" dirty="0"/>
              <a:t>vũng</a:t>
            </a:r>
            <a:r>
              <a:rPr lang="en-US" dirty="0"/>
              <a:t> </a:t>
            </a:r>
            <a:r>
              <a:rPr lang="vi-VN" dirty="0"/>
              <a:t>vịnh ăn sâu vào đất liền.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488674" y="2313613"/>
            <a:ext cx="628078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B: </a:t>
            </a:r>
            <a:r>
              <a:rPr lang="en-US" dirty="0"/>
              <a:t>n</a:t>
            </a:r>
            <a:r>
              <a:rPr lang="vi-VN" dirty="0"/>
              <a:t>hiều đảo, quần đảo, vũng, vịnh ăn sâu vào đất liền.</a:t>
            </a:r>
            <a:endParaRPr lang="en-US" dirty="0"/>
          </a:p>
        </p:txBody>
      </p:sp>
      <p:pic>
        <p:nvPicPr>
          <p:cNvPr id="3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16736" y="88322"/>
            <a:ext cx="457200" cy="457200"/>
          </a:xfrm>
          <a:prstGeom prst="rect">
            <a:avLst/>
          </a:prstGeom>
        </p:spPr>
      </p:pic>
      <p:pic>
        <p:nvPicPr>
          <p:cNvPr id="3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16736" y="990815"/>
            <a:ext cx="457200" cy="457200"/>
          </a:xfrm>
          <a:prstGeom prst="rect">
            <a:avLst/>
          </a:prstGeom>
        </p:spPr>
      </p:pic>
      <p:pic>
        <p:nvPicPr>
          <p:cNvPr id="3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86541" y="2772422"/>
            <a:ext cx="457200" cy="457200"/>
          </a:xfrm>
          <a:prstGeom prst="rect">
            <a:avLst/>
          </a:prstGeom>
        </p:spPr>
      </p:pic>
      <p:pic>
        <p:nvPicPr>
          <p:cNvPr id="3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19248" y="1759351"/>
            <a:ext cx="457200" cy="457200"/>
          </a:xfrm>
          <a:prstGeom prst="rect">
            <a:avLst/>
          </a:prstGeom>
        </p:spPr>
      </p:pic>
      <p:sp>
        <p:nvSpPr>
          <p:cNvPr id="37" name="Cloud 36"/>
          <p:cNvSpPr/>
          <p:nvPr/>
        </p:nvSpPr>
        <p:spPr>
          <a:xfrm>
            <a:off x="3527276" y="1675553"/>
            <a:ext cx="2628900" cy="164804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86250" y="2057400"/>
            <a:ext cx="1314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33822" y="2842488"/>
            <a:ext cx="924791" cy="9420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63294" y="1272396"/>
            <a:ext cx="924791" cy="94205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27584" y="2015620"/>
            <a:ext cx="924791" cy="942051"/>
          </a:xfrm>
          <a:prstGeom prst="rect">
            <a:avLst/>
          </a:prstGeom>
        </p:spPr>
      </p:pic>
      <p:grpSp>
        <p:nvGrpSpPr>
          <p:cNvPr id="42" name="times up"/>
          <p:cNvGrpSpPr/>
          <p:nvPr/>
        </p:nvGrpSpPr>
        <p:grpSpPr>
          <a:xfrm>
            <a:off x="7968725" y="635609"/>
            <a:ext cx="904218" cy="271829"/>
            <a:chOff x="4284637" y="-304827"/>
            <a:chExt cx="2669678" cy="697560"/>
          </a:xfrm>
        </p:grpSpPr>
        <p:sp>
          <p:nvSpPr>
            <p:cNvPr id="43" name="Rounded Rectangle 4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 latinLnBrk="0">
                <a:defRPr/>
              </a:pPr>
              <a:endParaRPr lang="en-GB" sz="2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 latinLnBrk="0">
                <a:defRPr/>
              </a:pPr>
              <a:r>
                <a:rPr lang="en-GB" sz="105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05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05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05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7259454" y="30867"/>
            <a:ext cx="479777" cy="2657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 latinLnBrk="0">
              <a:defRPr/>
            </a:pPr>
            <a:r>
              <a:rPr lang="en-US" sz="788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254" y="259153"/>
            <a:ext cx="1028003" cy="1024742"/>
          </a:xfrm>
          <a:prstGeom prst="rect">
            <a:avLst/>
          </a:prstGeom>
        </p:spPr>
      </p:pic>
      <p:grpSp>
        <p:nvGrpSpPr>
          <p:cNvPr id="4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276118" y="692181"/>
            <a:ext cx="394276" cy="382078"/>
            <a:chOff x="840573" y="2379277"/>
            <a:chExt cx="3829048" cy="3849975"/>
          </a:xfrm>
        </p:grpSpPr>
        <p:sp>
          <p:nvSpPr>
            <p:cNvPr id="4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 latinLnBrk="0">
                <a:defRPr/>
              </a:pPr>
              <a:endParaRPr lang="en-GB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 latinLnBrk="0">
                <a:defRPr/>
              </a:pPr>
              <a:endParaRPr lang="en-GB" sz="135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591331" y="726204"/>
            <a:ext cx="21077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0">
              <a:defRPr/>
            </a:pPr>
            <a:r>
              <a:rPr lang="en-US" sz="750" b="1" kern="0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401892" y="916439"/>
            <a:ext cx="25581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0">
              <a:defRPr/>
            </a:pPr>
            <a:r>
              <a:rPr lang="en-US" sz="75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142598" y="754381"/>
            <a:ext cx="23134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0">
              <a:defRPr/>
            </a:pPr>
            <a:r>
              <a:rPr lang="en-US" sz="750" b="1" kern="0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355521" y="541539"/>
            <a:ext cx="38371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0">
              <a:defRPr/>
            </a:pPr>
            <a:r>
              <a:rPr lang="en-US" sz="750" b="1" kern="0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54" name="Picture 53">
            <a:hlinkClick r:id="" action="ppaction://noaction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78" b="93035" l="9562" r="89243">
                        <a14:foregroundMark x1="63347" y1="8458" x2="63347" y2="8458"/>
                        <a14:foregroundMark x1="74900" y1="27861" x2="74900" y2="27861"/>
                        <a14:foregroundMark x1="65339" y1="35323" x2="65339" y2="35323"/>
                        <a14:foregroundMark x1="72112" y1="34826" x2="72112" y2="34826"/>
                        <a14:foregroundMark x1="76892" y1="39303" x2="76892" y2="39303"/>
                        <a14:foregroundMark x1="77689" y1="53234" x2="77689" y2="53234"/>
                        <a14:foregroundMark x1="75697" y1="53731" x2="75697" y2="53731"/>
                        <a14:foregroundMark x1="76096" y1="85572" x2="76096" y2="85572"/>
                        <a14:foregroundMark x1="39442" y1="90050" x2="39442" y2="90050"/>
                        <a14:foregroundMark x1="27092" y1="74627" x2="27092" y2="74627"/>
                        <a14:foregroundMark x1="30677" y1="41294" x2="30677" y2="41294"/>
                        <a14:foregroundMark x1="25896" y1="49751" x2="25896" y2="49751"/>
                        <a14:foregroundMark x1="21514" y1="41294" x2="21514" y2="41294"/>
                        <a14:foregroundMark x1="27092" y1="31343" x2="27092" y2="31343"/>
                        <a14:foregroundMark x1="24701" y1="26866" x2="24701" y2="26866"/>
                        <a14:foregroundMark x1="33865" y1="9453" x2="33865" y2="9453"/>
                        <a14:foregroundMark x1="36653" y1="9950" x2="36653" y2="9950"/>
                        <a14:foregroundMark x1="43825" y1="16915" x2="43825" y2="16915"/>
                        <a14:foregroundMark x1="45418" y1="25373" x2="45418" y2="25373"/>
                        <a14:foregroundMark x1="52590" y1="25373" x2="52590" y2="25373"/>
                        <a14:foregroundMark x1="62550" y1="10448" x2="62550" y2="104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42" y="3784539"/>
            <a:ext cx="1745712" cy="1397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09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2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2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2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1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7" grpId="0" animBg="1"/>
      <p:bldP spid="37" grpId="1" animBg="1"/>
      <p:bldP spid="38" grpId="0"/>
      <p:bldP spid="3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01230" y="228600"/>
            <a:ext cx="6225934" cy="10858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4972" y="322280"/>
            <a:ext cx="5549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Châu</a:t>
            </a:r>
            <a:r>
              <a:rPr lang="en-US" sz="2000" dirty="0"/>
              <a:t> </a:t>
            </a:r>
            <a:r>
              <a:rPr lang="en-US" sz="2000" dirty="0" err="1"/>
              <a:t>Âu</a:t>
            </a:r>
            <a:r>
              <a:rPr lang="en-US" sz="2000" dirty="0"/>
              <a:t> </a:t>
            </a:r>
            <a:r>
              <a:rPr lang="en-US" sz="2000" dirty="0" err="1"/>
              <a:t>thuộc</a:t>
            </a:r>
            <a:r>
              <a:rPr lang="en-US" sz="2000" dirty="0"/>
              <a:t> </a:t>
            </a:r>
            <a:r>
              <a:rPr lang="en-US" sz="2000" dirty="0" err="1"/>
              <a:t>đới</a:t>
            </a:r>
            <a:r>
              <a:rPr lang="en-US" sz="2000" dirty="0"/>
              <a:t> </a:t>
            </a:r>
            <a:r>
              <a:rPr lang="en-US" sz="2000" dirty="0" err="1"/>
              <a:t>khí</a:t>
            </a:r>
            <a:r>
              <a:rPr lang="en-US" sz="2000" dirty="0"/>
              <a:t> </a:t>
            </a:r>
            <a:r>
              <a:rPr lang="en-US" sz="2000" dirty="0" err="1"/>
              <a:t>hậu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?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3550" y="2482183"/>
            <a:ext cx="7262565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B: </a:t>
            </a:r>
            <a:r>
              <a:rPr lang="en-US" sz="2000" dirty="0" err="1"/>
              <a:t>Đới</a:t>
            </a:r>
            <a:r>
              <a:rPr lang="en-US" sz="2000" dirty="0"/>
              <a:t> </a:t>
            </a:r>
            <a:r>
              <a:rPr lang="en-US" sz="2000" dirty="0" err="1"/>
              <a:t>ôn</a:t>
            </a:r>
            <a:r>
              <a:rPr lang="en-US" sz="2000" dirty="0"/>
              <a:t> </a:t>
            </a:r>
            <a:r>
              <a:rPr lang="en-US" sz="2000" dirty="0" err="1"/>
              <a:t>hòa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bán</a:t>
            </a:r>
            <a:r>
              <a:rPr lang="en-US" sz="2000" dirty="0"/>
              <a:t> </a:t>
            </a: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Bắc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908780" y="4173760"/>
            <a:ext cx="7267335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D: </a:t>
            </a:r>
            <a:r>
              <a:rPr lang="en-US" sz="2000" dirty="0" err="1"/>
              <a:t>Đới</a:t>
            </a:r>
            <a:r>
              <a:rPr lang="en-US" sz="2000" dirty="0"/>
              <a:t> </a:t>
            </a:r>
            <a:r>
              <a:rPr lang="en-US" sz="2000" dirty="0" err="1"/>
              <a:t>ôn</a:t>
            </a:r>
            <a:r>
              <a:rPr lang="en-US" sz="2000" dirty="0"/>
              <a:t> </a:t>
            </a:r>
            <a:r>
              <a:rPr lang="en-US" sz="2000" dirty="0" err="1"/>
              <a:t>hòa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bán</a:t>
            </a:r>
            <a:r>
              <a:rPr lang="en-US" sz="2000" dirty="0"/>
              <a:t> </a:t>
            </a:r>
            <a:r>
              <a:rPr lang="en-US" sz="2000" dirty="0" err="1"/>
              <a:t>cầu</a:t>
            </a:r>
            <a:r>
              <a:rPr lang="en-US" sz="2000" dirty="0"/>
              <a:t> Nam.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8780" y="3355305"/>
            <a:ext cx="7267335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C: </a:t>
            </a:r>
            <a:r>
              <a:rPr lang="en-US" sz="2000" dirty="0" err="1"/>
              <a:t>Đới</a:t>
            </a:r>
            <a:r>
              <a:rPr lang="en-US" sz="2000" dirty="0"/>
              <a:t> </a:t>
            </a:r>
            <a:r>
              <a:rPr lang="en-US" sz="2000" dirty="0" err="1"/>
              <a:t>cận</a:t>
            </a:r>
            <a:r>
              <a:rPr lang="en-US" sz="2000" dirty="0"/>
              <a:t> </a:t>
            </a:r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bán</a:t>
            </a:r>
            <a:r>
              <a:rPr lang="en-US" sz="2000" dirty="0"/>
              <a:t> </a:t>
            </a:r>
            <a:r>
              <a:rPr lang="en-US" sz="2000" dirty="0" err="1"/>
              <a:t>cầu</a:t>
            </a:r>
            <a:r>
              <a:rPr lang="en-US" sz="2000" dirty="0"/>
              <a:t> Nam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3552" y="1607762"/>
            <a:ext cx="7262565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A: </a:t>
            </a:r>
            <a:r>
              <a:rPr lang="en-US" sz="2000" dirty="0" err="1"/>
              <a:t>Đới</a:t>
            </a:r>
            <a:r>
              <a:rPr lang="en-US" sz="2000"/>
              <a:t> cận</a:t>
            </a:r>
            <a:r>
              <a:rPr lang="en-US" sz="2000" dirty="0"/>
              <a:t> </a:t>
            </a:r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bán</a:t>
            </a:r>
            <a:r>
              <a:rPr lang="en-US" sz="2000" dirty="0"/>
              <a:t> </a:t>
            </a: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Bắc</a:t>
            </a:r>
            <a:r>
              <a:rPr lang="en-US" sz="2000" dirty="0"/>
              <a:t>.</a:t>
            </a:r>
            <a:endParaRPr lang="en-US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16736" y="88322"/>
            <a:ext cx="457200" cy="4572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16736" y="990815"/>
            <a:ext cx="457200" cy="4572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86541" y="2772422"/>
            <a:ext cx="457200" cy="4572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19248" y="1759351"/>
            <a:ext cx="457200" cy="457200"/>
          </a:xfrm>
          <a:prstGeom prst="rect">
            <a:avLst/>
          </a:prstGeom>
        </p:spPr>
      </p:pic>
      <p:sp>
        <p:nvSpPr>
          <p:cNvPr id="25" name="Cloud 24"/>
          <p:cNvSpPr/>
          <p:nvPr/>
        </p:nvSpPr>
        <p:spPr>
          <a:xfrm>
            <a:off x="3626595" y="1885685"/>
            <a:ext cx="2628900" cy="164804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11960" y="2266155"/>
            <a:ext cx="1314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05732" y="3170701"/>
            <a:ext cx="924791" cy="94205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05732" y="4011932"/>
            <a:ext cx="924791" cy="94205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65212" y="1346693"/>
            <a:ext cx="924791" cy="942051"/>
          </a:xfrm>
          <a:prstGeom prst="rect">
            <a:avLst/>
          </a:prstGeom>
        </p:spPr>
      </p:pic>
      <p:pic>
        <p:nvPicPr>
          <p:cNvPr id="30" name="q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8246895" y="4230586"/>
            <a:ext cx="969841" cy="912884"/>
          </a:xfrm>
          <a:prstGeom prst="rect">
            <a:avLst/>
          </a:prstGeom>
        </p:spPr>
      </p:pic>
      <p:grpSp>
        <p:nvGrpSpPr>
          <p:cNvPr id="31" name="times up"/>
          <p:cNvGrpSpPr/>
          <p:nvPr/>
        </p:nvGrpSpPr>
        <p:grpSpPr>
          <a:xfrm>
            <a:off x="7978424" y="736057"/>
            <a:ext cx="904218" cy="271829"/>
            <a:chOff x="4284637" y="-304827"/>
            <a:chExt cx="2669678" cy="697560"/>
          </a:xfrm>
        </p:grpSpPr>
        <p:sp>
          <p:nvSpPr>
            <p:cNvPr id="32" name="Rounded Rectangle 31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 latinLnBrk="0">
                <a:defRPr/>
              </a:pPr>
              <a:endParaRPr lang="en-GB" sz="2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 latinLnBrk="0">
                <a:defRPr/>
              </a:pPr>
              <a:r>
                <a:rPr lang="en-GB" sz="105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05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05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05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7275390" y="40722"/>
            <a:ext cx="479777" cy="2387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 latinLnBrk="0">
              <a:defRPr/>
            </a:pPr>
            <a:r>
              <a:rPr lang="en-US" sz="788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190" y="269007"/>
            <a:ext cx="1028003" cy="1024742"/>
          </a:xfrm>
          <a:prstGeom prst="rect">
            <a:avLst/>
          </a:prstGeom>
        </p:spPr>
      </p:pic>
      <p:grpSp>
        <p:nvGrpSpPr>
          <p:cNvPr id="36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292054" y="702035"/>
            <a:ext cx="394276" cy="382078"/>
            <a:chOff x="840573" y="2379277"/>
            <a:chExt cx="3829048" cy="3849975"/>
          </a:xfrm>
        </p:grpSpPr>
        <p:sp>
          <p:nvSpPr>
            <p:cNvPr id="37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 latinLnBrk="0">
                <a:defRPr/>
              </a:pPr>
              <a:endParaRPr lang="en-GB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 latinLnBrk="0">
                <a:defRPr/>
              </a:pPr>
              <a:endParaRPr lang="en-GB" sz="135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607267" y="736057"/>
            <a:ext cx="21077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0">
              <a:defRPr/>
            </a:pPr>
            <a:r>
              <a:rPr lang="en-US" sz="750" b="1" kern="0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17828" y="926292"/>
            <a:ext cx="25581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0">
              <a:defRPr/>
            </a:pPr>
            <a:r>
              <a:rPr lang="en-US" sz="75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158534" y="764235"/>
            <a:ext cx="23134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0">
              <a:defRPr/>
            </a:pPr>
            <a:r>
              <a:rPr lang="en-US" sz="750" b="1" kern="0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71457" y="551391"/>
            <a:ext cx="30218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0">
              <a:defRPr/>
            </a:pPr>
            <a:r>
              <a:rPr lang="en-US" sz="750" b="1" kern="0" dirty="0">
                <a:solidFill>
                  <a:srgbClr val="99B2C8"/>
                </a:solidFill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5" grpId="0" animBg="1"/>
      <p:bldP spid="25" grpId="1" animBg="1"/>
      <p:bldP spid="26" grpId="0"/>
      <p:bldP spid="2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âu Âu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9" y="0"/>
            <a:ext cx="660632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3600" y="74295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0" y="219075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47411" y="4552950"/>
            <a:ext cx="259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09184" y="3650942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34400" y="1204615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1600" y="90090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Bắc</a:t>
            </a:r>
            <a:r>
              <a:rPr lang="en-US" sz="1800" dirty="0"/>
              <a:t> </a:t>
            </a:r>
            <a:r>
              <a:rPr lang="en-US" sz="1800" dirty="0" err="1"/>
              <a:t>Băng</a:t>
            </a:r>
            <a:r>
              <a:rPr lang="en-US" sz="1800" dirty="0"/>
              <a:t> </a:t>
            </a:r>
            <a:r>
              <a:rPr lang="en-US" sz="1800" dirty="0" err="1"/>
              <a:t>Dương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2743200" y="200608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Đại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Dương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5975684" y="47741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Địa</a:t>
            </a:r>
            <a:r>
              <a:rPr lang="en-US" sz="1800" dirty="0"/>
              <a:t> </a:t>
            </a:r>
            <a:r>
              <a:rPr lang="en-US" sz="1800" dirty="0" err="1"/>
              <a:t>Trung</a:t>
            </a:r>
            <a:r>
              <a:rPr lang="en-US" sz="1800" dirty="0"/>
              <a:t> </a:t>
            </a:r>
            <a:r>
              <a:rPr lang="en-US" sz="1800" dirty="0" err="1"/>
              <a:t>Hải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7146758" y="362646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Biển</a:t>
            </a:r>
            <a:r>
              <a:rPr lang="en-US" sz="1800" dirty="0"/>
              <a:t> </a:t>
            </a:r>
            <a:r>
              <a:rPr lang="en-US" sz="1800" dirty="0" err="1"/>
              <a:t>Đen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8077200" y="1085574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Châu</a:t>
            </a:r>
            <a:r>
              <a:rPr lang="en-US" sz="1800" dirty="0"/>
              <a:t> 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05300" y="4692014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38600" y="473818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Châu</a:t>
            </a:r>
            <a:r>
              <a:rPr lang="en-US" sz="1800" dirty="0"/>
              <a:t> Phi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8200" y="141730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93084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1123950"/>
            <a:ext cx="5638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err="1">
                <a:solidFill>
                  <a:srgbClr val="C00000"/>
                </a:solidFill>
              </a:rPr>
              <a:t>Vận</a:t>
            </a:r>
            <a:r>
              <a:rPr lang="en-US" sz="7000" dirty="0">
                <a:solidFill>
                  <a:srgbClr val="C00000"/>
                </a:solidFill>
              </a:rPr>
              <a:t> </a:t>
            </a:r>
            <a:r>
              <a:rPr lang="en-US" sz="7000" dirty="0" err="1">
                <a:solidFill>
                  <a:srgbClr val="C00000"/>
                </a:solidFill>
              </a:rPr>
              <a:t>dụng</a:t>
            </a:r>
            <a:endParaRPr lang="en-US" sz="70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2495550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/>
              <a:t>Đánh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thuận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khó</a:t>
            </a:r>
            <a:r>
              <a:rPr lang="en-US" sz="2400" dirty="0"/>
              <a:t> </a:t>
            </a:r>
            <a:r>
              <a:rPr lang="en-US" sz="2400" dirty="0" err="1"/>
              <a:t>khăn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lý</a:t>
            </a:r>
            <a:r>
              <a:rPr lang="en-US" sz="2400" dirty="0"/>
              <a:t>,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lãnh</a:t>
            </a:r>
            <a:r>
              <a:rPr lang="en-US" sz="2400" dirty="0"/>
              <a:t> </a:t>
            </a:r>
            <a:r>
              <a:rPr lang="en-US" sz="2400" dirty="0" err="1"/>
              <a:t>thổ</a:t>
            </a:r>
            <a:r>
              <a:rPr lang="en-US" sz="2400" dirty="0"/>
              <a:t> </a:t>
            </a:r>
            <a:r>
              <a:rPr lang="en-US" sz="2400" dirty="0" err="1"/>
              <a:t>châu</a:t>
            </a:r>
            <a:r>
              <a:rPr lang="en-US" sz="2400" dirty="0"/>
              <a:t> </a:t>
            </a:r>
            <a:r>
              <a:rPr lang="en-US" sz="2400" dirty="0" err="1"/>
              <a:t>Âu</a:t>
            </a:r>
            <a:r>
              <a:rPr lang="en-US" sz="2400" dirty="0"/>
              <a:t> </a:t>
            </a:r>
            <a:r>
              <a:rPr lang="en-US" sz="2400" dirty="0" err="1"/>
              <a:t>mang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Scroll 3"/>
          <p:cNvSpPr/>
          <p:nvPr/>
        </p:nvSpPr>
        <p:spPr>
          <a:xfrm>
            <a:off x="1295400" y="666750"/>
            <a:ext cx="3048000" cy="38100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en-US" sz="1800" dirty="0" err="1"/>
              <a:t>Thuận</a:t>
            </a:r>
            <a:r>
              <a:rPr lang="en-US" sz="1800" dirty="0"/>
              <a:t> </a:t>
            </a:r>
            <a:r>
              <a:rPr lang="en-US" sz="1800" dirty="0" err="1"/>
              <a:t>lơi</a:t>
            </a:r>
            <a:r>
              <a:rPr lang="en-US" sz="1800" dirty="0"/>
              <a:t>:</a:t>
            </a:r>
          </a:p>
          <a:p>
            <a:pPr marL="285750" indent="-28575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800" dirty="0" err="1"/>
              <a:t>Giao</a:t>
            </a:r>
            <a:r>
              <a:rPr lang="en-US" sz="1800" dirty="0"/>
              <a:t> </a:t>
            </a:r>
            <a:r>
              <a:rPr lang="en-US" sz="1800" dirty="0" err="1"/>
              <a:t>lưu</a:t>
            </a:r>
            <a:r>
              <a:rPr lang="en-US" sz="1800" dirty="0"/>
              <a:t> </a:t>
            </a:r>
            <a:r>
              <a:rPr lang="en-US" sz="1800" dirty="0" err="1"/>
              <a:t>kinh</a:t>
            </a:r>
            <a:r>
              <a:rPr lang="en-US" sz="1800" dirty="0"/>
              <a:t> </a:t>
            </a:r>
            <a:r>
              <a:rPr lang="en-US" sz="1800" dirty="0" err="1"/>
              <a:t>tế</a:t>
            </a:r>
            <a:r>
              <a:rPr lang="en-US" sz="1800" dirty="0"/>
              <a:t>,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hóa</a:t>
            </a:r>
            <a:r>
              <a:rPr lang="en-US" sz="1800" dirty="0"/>
              <a:t>, </a:t>
            </a:r>
            <a:r>
              <a:rPr lang="en-US" sz="1800" dirty="0" err="1"/>
              <a:t>xã</a:t>
            </a:r>
            <a:r>
              <a:rPr lang="en-US" sz="1800" dirty="0"/>
              <a:t> </a:t>
            </a:r>
            <a:r>
              <a:rPr lang="en-US" sz="1800" dirty="0" err="1"/>
              <a:t>hội</a:t>
            </a:r>
            <a:r>
              <a:rPr lang="en-US" sz="1800" dirty="0"/>
              <a:t>…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khu</a:t>
            </a:r>
            <a:r>
              <a:rPr lang="en-US" sz="1800" dirty="0"/>
              <a:t> </a:t>
            </a:r>
            <a:r>
              <a:rPr lang="en-US" sz="1800" dirty="0" err="1"/>
              <a:t>vực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.</a:t>
            </a:r>
          </a:p>
          <a:p>
            <a:pPr marL="285750" indent="-28575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800" dirty="0" err="1"/>
              <a:t>Thuận</a:t>
            </a:r>
            <a:r>
              <a:rPr lang="en-US" sz="1800" dirty="0"/>
              <a:t> </a:t>
            </a:r>
            <a:r>
              <a:rPr lang="en-US" sz="1800" dirty="0" err="1"/>
              <a:t>lợi</a:t>
            </a:r>
            <a:r>
              <a:rPr lang="en-US" sz="1800" dirty="0"/>
              <a:t>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triển</a:t>
            </a:r>
            <a:r>
              <a:rPr lang="en-US" sz="1800" dirty="0"/>
              <a:t> </a:t>
            </a:r>
            <a:r>
              <a:rPr lang="en-US" sz="1800" dirty="0" err="1"/>
              <a:t>kinh</a:t>
            </a:r>
            <a:r>
              <a:rPr lang="en-US" sz="1800" dirty="0"/>
              <a:t> </a:t>
            </a:r>
            <a:r>
              <a:rPr lang="en-US" sz="1800" dirty="0" err="1"/>
              <a:t>tế</a:t>
            </a:r>
            <a:r>
              <a:rPr lang="en-US" sz="1800" dirty="0"/>
              <a:t> </a:t>
            </a:r>
            <a:r>
              <a:rPr lang="en-US" sz="1800" dirty="0" err="1"/>
              <a:t>biển</a:t>
            </a:r>
            <a:r>
              <a:rPr lang="en-US" sz="1800" dirty="0"/>
              <a:t>.</a:t>
            </a:r>
          </a:p>
        </p:txBody>
      </p:sp>
      <p:sp>
        <p:nvSpPr>
          <p:cNvPr id="5" name="Vertical Scroll 4"/>
          <p:cNvSpPr/>
          <p:nvPr/>
        </p:nvSpPr>
        <p:spPr>
          <a:xfrm>
            <a:off x="5029200" y="666750"/>
            <a:ext cx="2895600" cy="38100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en-US" sz="1800" dirty="0" err="1"/>
              <a:t>Khó</a:t>
            </a:r>
            <a:r>
              <a:rPr lang="en-US" sz="1800" dirty="0"/>
              <a:t> </a:t>
            </a:r>
            <a:r>
              <a:rPr lang="en-US" sz="1800" dirty="0" err="1"/>
              <a:t>khăn</a:t>
            </a:r>
            <a:r>
              <a:rPr lang="en-US" sz="1800" dirty="0"/>
              <a:t>:</a:t>
            </a:r>
          </a:p>
          <a:p>
            <a:pPr marL="285750" indent="-28575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800" dirty="0" err="1"/>
              <a:t>Nằm</a:t>
            </a:r>
            <a:r>
              <a:rPr lang="en-US" sz="1800" dirty="0"/>
              <a:t> </a:t>
            </a:r>
            <a:r>
              <a:rPr lang="en-US" sz="1800" dirty="0" err="1"/>
              <a:t>cách</a:t>
            </a:r>
            <a:r>
              <a:rPr lang="en-US" sz="1800" dirty="0"/>
              <a:t> </a:t>
            </a:r>
            <a:r>
              <a:rPr lang="en-US" sz="1800" dirty="0" err="1"/>
              <a:t>xa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trung</a:t>
            </a:r>
            <a:r>
              <a:rPr lang="en-US" sz="1800" dirty="0"/>
              <a:t> </a:t>
            </a:r>
            <a:r>
              <a:rPr lang="en-US" sz="1800" dirty="0" err="1"/>
              <a:t>tâm</a:t>
            </a:r>
            <a:r>
              <a:rPr lang="en-US" sz="1800" dirty="0"/>
              <a:t> </a:t>
            </a:r>
            <a:r>
              <a:rPr lang="en-US" sz="1800" dirty="0" err="1"/>
              <a:t>kinh</a:t>
            </a:r>
            <a:r>
              <a:rPr lang="en-US" sz="1800" dirty="0"/>
              <a:t> </a:t>
            </a:r>
            <a:r>
              <a:rPr lang="en-US" sz="1800" dirty="0" err="1"/>
              <a:t>tế</a:t>
            </a:r>
            <a:r>
              <a:rPr lang="en-US" sz="1800" dirty="0"/>
              <a:t> </a:t>
            </a:r>
            <a:r>
              <a:rPr lang="en-US" sz="1800" dirty="0" err="1"/>
              <a:t>lớn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châu</a:t>
            </a:r>
            <a:r>
              <a:rPr lang="en-US" sz="1800" dirty="0"/>
              <a:t> Á.</a:t>
            </a:r>
          </a:p>
        </p:txBody>
      </p:sp>
    </p:spTree>
    <p:extLst>
      <p:ext uri="{BB962C8B-B14F-4D97-AF65-F5344CB8AC3E}">
        <p14:creationId xmlns:p14="http://schemas.microsoft.com/office/powerpoint/2010/main" val="1807071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645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05200" y="34235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KHỞI ĐỘNG</a:t>
            </a:r>
          </a:p>
        </p:txBody>
      </p:sp>
      <p:pic>
        <p:nvPicPr>
          <p:cNvPr id="1026" name="Picture 2" descr="Du lịch thành phố Paris - lịch trình du lịch Paris 3 ngày tự túc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44051"/>
            <a:ext cx="2133600" cy="131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ẻ đẹp vĩnh hằng của thủ đô Rome - Ital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982980"/>
            <a:ext cx="2209800" cy="132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10 Địa danh nổi tiếng nhất ở thành phố Luân Đôn nước Anh - Toplist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32821"/>
            <a:ext cx="2331054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Berlin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Berlin – Wikipedia tiếng Việ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Berlin – Wikipedia tiếng Việ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478" y="2548061"/>
            <a:ext cx="194504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0600" y="1930208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Thành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phố</a:t>
            </a:r>
            <a:r>
              <a:rPr lang="en-US" dirty="0">
                <a:solidFill>
                  <a:srgbClr val="FFFF00"/>
                </a:solidFill>
              </a:rPr>
              <a:t> Paris (</a:t>
            </a:r>
            <a:r>
              <a:rPr lang="en-US" dirty="0" err="1">
                <a:solidFill>
                  <a:srgbClr val="FFFF00"/>
                </a:solidFill>
              </a:rPr>
              <a:t>Pháp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07098" y="2001083"/>
            <a:ext cx="2001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Thành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phố</a:t>
            </a:r>
            <a:r>
              <a:rPr lang="en-US" dirty="0">
                <a:solidFill>
                  <a:srgbClr val="FFFF00"/>
                </a:solidFill>
              </a:rPr>
              <a:t> Roma (Ý)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0600" y="3520444"/>
            <a:ext cx="2331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Thành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phố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Luân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Đôn</a:t>
            </a:r>
            <a:r>
              <a:rPr lang="en-US" dirty="0">
                <a:solidFill>
                  <a:srgbClr val="FFFF00"/>
                </a:solidFill>
              </a:rPr>
              <a:t> (</a:t>
            </a:r>
            <a:r>
              <a:rPr lang="en-US" dirty="0" err="1">
                <a:solidFill>
                  <a:srgbClr val="FFFF00"/>
                </a:solidFill>
              </a:rPr>
              <a:t>Anh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15658" y="3559373"/>
            <a:ext cx="2112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Thành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phố</a:t>
            </a:r>
            <a:r>
              <a:rPr lang="en-US" dirty="0">
                <a:solidFill>
                  <a:srgbClr val="FFFF00"/>
                </a:solidFill>
              </a:rPr>
              <a:t> Berlin (</a:t>
            </a:r>
            <a:r>
              <a:rPr lang="en-US" dirty="0" err="1">
                <a:solidFill>
                  <a:srgbClr val="FFFF00"/>
                </a:solidFill>
              </a:rPr>
              <a:t>Đức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3" name="Horizontal Scroll 2"/>
          <p:cNvSpPr/>
          <p:nvPr/>
        </p:nvSpPr>
        <p:spPr>
          <a:xfrm>
            <a:off x="1371600" y="4171950"/>
            <a:ext cx="7162800" cy="762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/>
              <a:t>Quan</a:t>
            </a:r>
            <a:r>
              <a:rPr lang="en-US" sz="1800" dirty="0"/>
              <a:t> </a:t>
            </a:r>
            <a:r>
              <a:rPr lang="en-US" sz="1800" dirty="0" err="1"/>
              <a:t>sát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biết</a:t>
            </a:r>
            <a:r>
              <a:rPr lang="en-US" sz="1800" dirty="0"/>
              <a:t> </a:t>
            </a:r>
            <a:r>
              <a:rPr lang="en-US" sz="1800" dirty="0" err="1"/>
              <a:t>đây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những</a:t>
            </a:r>
            <a:r>
              <a:rPr lang="en-US" sz="1800" dirty="0"/>
              <a:t> </a:t>
            </a:r>
            <a:r>
              <a:rPr lang="en-US" sz="1800" dirty="0" err="1"/>
              <a:t>địa</a:t>
            </a:r>
            <a:r>
              <a:rPr lang="en-US" sz="1800" dirty="0"/>
              <a:t> </a:t>
            </a:r>
            <a:r>
              <a:rPr lang="en-US" sz="1800" dirty="0" err="1"/>
              <a:t>danh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ở </a:t>
            </a:r>
            <a:r>
              <a:rPr lang="en-US" sz="1800" dirty="0" err="1"/>
              <a:t>châu</a:t>
            </a:r>
            <a:r>
              <a:rPr lang="en-US" sz="1800" dirty="0"/>
              <a:t> </a:t>
            </a:r>
            <a:r>
              <a:rPr lang="en-US" sz="1800" dirty="0" err="1"/>
              <a:t>Âu</a:t>
            </a:r>
            <a:r>
              <a:rPr lang="en-US" sz="1800" dirty="0"/>
              <a:t>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63452"/>
            <a:ext cx="2057400" cy="131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76900" y="3559373"/>
            <a:ext cx="2781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Thành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phố</a:t>
            </a:r>
            <a:r>
              <a:rPr lang="en-US" dirty="0">
                <a:solidFill>
                  <a:srgbClr val="FFFF00"/>
                </a:solidFill>
              </a:rPr>
              <a:t> Amsterdam (</a:t>
            </a:r>
            <a:r>
              <a:rPr lang="en-US" dirty="0" err="1">
                <a:solidFill>
                  <a:srgbClr val="FFFF00"/>
                </a:solidFill>
              </a:rPr>
              <a:t>Hà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Lan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9766" y="982979"/>
            <a:ext cx="2025067" cy="13258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52146" y="19920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Thành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phố</a:t>
            </a:r>
            <a:r>
              <a:rPr lang="en-US" dirty="0">
                <a:solidFill>
                  <a:srgbClr val="FFFF00"/>
                </a:solidFill>
              </a:rPr>
              <a:t> Florence (Ý)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" grpId="0"/>
      <p:bldP spid="3" grpId="0" animBg="1"/>
      <p:bldP spid="1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1504950"/>
            <a:ext cx="6705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dirty="0" err="1"/>
              <a:t>Tiết</a:t>
            </a:r>
            <a:r>
              <a:rPr lang="en-US" sz="5600" dirty="0"/>
              <a:t> 1: </a:t>
            </a:r>
            <a:r>
              <a:rPr lang="en-US" sz="5600" dirty="0" err="1"/>
              <a:t>Bài</a:t>
            </a:r>
            <a:r>
              <a:rPr lang="en-US" sz="5600" dirty="0"/>
              <a:t> 1: </a:t>
            </a:r>
          </a:p>
          <a:p>
            <a:pPr algn="ctr"/>
            <a:r>
              <a:rPr lang="en-US" sz="5600" dirty="0" err="1"/>
              <a:t>Thiên</a:t>
            </a:r>
            <a:r>
              <a:rPr lang="en-US" sz="5600" dirty="0"/>
              <a:t> </a:t>
            </a:r>
            <a:r>
              <a:rPr lang="en-US" sz="5600" dirty="0" err="1"/>
              <a:t>nhiên</a:t>
            </a:r>
            <a:r>
              <a:rPr lang="en-US" sz="5600" dirty="0"/>
              <a:t> </a:t>
            </a:r>
            <a:r>
              <a:rPr lang="en-US" sz="5600" dirty="0" err="1"/>
              <a:t>châu</a:t>
            </a:r>
            <a:r>
              <a:rPr lang="en-US" sz="5600" dirty="0"/>
              <a:t> </a:t>
            </a:r>
            <a:r>
              <a:rPr lang="en-US" sz="5600" dirty="0" err="1"/>
              <a:t>Âu</a:t>
            </a:r>
            <a:endParaRPr lang="en-US" sz="5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6"/>
            <a:ext cx="1682384" cy="14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45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Brace 2"/>
          <p:cNvSpPr/>
          <p:nvPr/>
        </p:nvSpPr>
        <p:spPr>
          <a:xfrm>
            <a:off x="3810000" y="1276350"/>
            <a:ext cx="685800" cy="2362200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52600" y="211455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Thiên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 </a:t>
            </a:r>
            <a:r>
              <a:rPr lang="en-US" sz="2400" dirty="0" err="1"/>
              <a:t>châu</a:t>
            </a:r>
            <a:r>
              <a:rPr lang="en-US" sz="2400" dirty="0"/>
              <a:t> </a:t>
            </a:r>
            <a:r>
              <a:rPr lang="en-US" sz="2400" dirty="0" err="1"/>
              <a:t>Âu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648200" y="914221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lỹ</a:t>
            </a:r>
            <a:r>
              <a:rPr lang="en-US" sz="2400" dirty="0"/>
              <a:t>,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kích</a:t>
            </a:r>
            <a:r>
              <a:rPr lang="en-US" sz="2400" dirty="0"/>
              <a:t> </a:t>
            </a:r>
            <a:r>
              <a:rPr lang="en-US" sz="2400" dirty="0" err="1"/>
              <a:t>thước</a:t>
            </a:r>
            <a:r>
              <a:rPr lang="en-US" sz="2400" dirty="0"/>
              <a:t> </a:t>
            </a:r>
            <a:r>
              <a:rPr lang="en-US" sz="2400" dirty="0" err="1"/>
              <a:t>lãnh</a:t>
            </a:r>
            <a:r>
              <a:rPr lang="en-US" sz="2400" dirty="0"/>
              <a:t> </a:t>
            </a:r>
            <a:r>
              <a:rPr lang="en-US" sz="2400" dirty="0" err="1"/>
              <a:t>thổ</a:t>
            </a:r>
            <a:r>
              <a:rPr lang="en-US" sz="2400" dirty="0"/>
              <a:t> </a:t>
            </a:r>
            <a:r>
              <a:rPr lang="en-US" sz="2400" dirty="0" err="1"/>
              <a:t>châu</a:t>
            </a:r>
            <a:r>
              <a:rPr lang="en-US" sz="2400" dirty="0"/>
              <a:t> </a:t>
            </a:r>
            <a:r>
              <a:rPr lang="en-US" sz="2400" dirty="0" err="1"/>
              <a:t>Âu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800600" y="337694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 </a:t>
            </a:r>
            <a:r>
              <a:rPr lang="en-US" sz="2400" dirty="0" err="1"/>
              <a:t>châu</a:t>
            </a:r>
            <a:r>
              <a:rPr lang="en-US" sz="2400" dirty="0"/>
              <a:t> </a:t>
            </a:r>
            <a:r>
              <a:rPr lang="en-US" sz="2400" dirty="0" err="1"/>
              <a:t>Âu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7636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5903" y="590550"/>
            <a:ext cx="31209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1. </a:t>
            </a:r>
            <a:r>
              <a:rPr lang="en-US" sz="20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Vị</a:t>
            </a:r>
            <a:r>
              <a:rPr lang="en-US" sz="2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địa</a:t>
            </a:r>
            <a:r>
              <a:rPr lang="en-US" sz="2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lí</a:t>
            </a:r>
            <a:r>
              <a:rPr lang="en-US" sz="2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hình</a:t>
            </a:r>
            <a:r>
              <a:rPr lang="en-US" sz="2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dạng</a:t>
            </a:r>
            <a:r>
              <a:rPr lang="en-US" sz="2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kích</a:t>
            </a:r>
            <a:r>
              <a:rPr lang="en-US" sz="2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thước</a:t>
            </a:r>
            <a:r>
              <a:rPr lang="en-US" sz="2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lãnh</a:t>
            </a:r>
            <a:r>
              <a:rPr lang="en-US" sz="2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thổ</a:t>
            </a:r>
            <a:r>
              <a:rPr lang="en-US" sz="2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châu</a:t>
            </a:r>
            <a:r>
              <a:rPr lang="en-US" sz="2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Âu</a:t>
            </a:r>
            <a:r>
              <a:rPr lang="en-US" sz="2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47950"/>
            <a:ext cx="1676400" cy="1571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5264" y="1775916"/>
            <a:ext cx="3422406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/>
              <a:t>Trình</a:t>
            </a:r>
            <a:r>
              <a:rPr lang="en-US" sz="1800" dirty="0"/>
              <a:t> </a:t>
            </a:r>
            <a:r>
              <a:rPr lang="en-US" sz="1800" dirty="0" err="1"/>
              <a:t>bày</a:t>
            </a:r>
            <a:r>
              <a:rPr lang="en-US" sz="1800" dirty="0"/>
              <a:t> </a:t>
            </a:r>
            <a:r>
              <a:rPr lang="en-US" sz="1800" dirty="0" err="1"/>
              <a:t>đặc</a:t>
            </a:r>
            <a:r>
              <a:rPr lang="en-US" sz="1800" dirty="0"/>
              <a:t> </a:t>
            </a:r>
            <a:r>
              <a:rPr lang="en-US" sz="1800" dirty="0" err="1"/>
              <a:t>điểm</a:t>
            </a:r>
            <a:r>
              <a:rPr lang="en-US" sz="1800" dirty="0"/>
              <a:t> </a:t>
            </a:r>
            <a:r>
              <a:rPr lang="en-US" sz="1800" dirty="0" err="1"/>
              <a:t>vị</a:t>
            </a:r>
            <a:r>
              <a:rPr lang="en-US" sz="1800" dirty="0"/>
              <a:t> </a:t>
            </a:r>
            <a:r>
              <a:rPr lang="en-US" sz="1800" dirty="0" err="1"/>
              <a:t>trí</a:t>
            </a:r>
            <a:r>
              <a:rPr lang="en-US" sz="1800" dirty="0"/>
              <a:t> </a:t>
            </a:r>
            <a:r>
              <a:rPr lang="en-US" sz="1800" dirty="0" err="1"/>
              <a:t>địa</a:t>
            </a:r>
            <a:r>
              <a:rPr lang="en-US" sz="1800" dirty="0"/>
              <a:t> </a:t>
            </a:r>
            <a:r>
              <a:rPr lang="en-US" sz="1800" dirty="0" err="1"/>
              <a:t>lý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kích</a:t>
            </a:r>
            <a:r>
              <a:rPr lang="en-US" sz="1800" dirty="0"/>
              <a:t> </a:t>
            </a:r>
            <a:r>
              <a:rPr lang="en-US" sz="1800" dirty="0" err="1"/>
              <a:t>thước</a:t>
            </a:r>
            <a:r>
              <a:rPr lang="en-US" sz="1800" dirty="0"/>
              <a:t> </a:t>
            </a:r>
            <a:r>
              <a:rPr lang="en-US" sz="1800" dirty="0" err="1"/>
              <a:t>châu</a:t>
            </a:r>
            <a:r>
              <a:rPr lang="en-US" sz="1800" dirty="0"/>
              <a:t> </a:t>
            </a:r>
            <a:r>
              <a:rPr lang="en-US" sz="1800" dirty="0" err="1"/>
              <a:t>Âu</a:t>
            </a:r>
            <a:r>
              <a:rPr lang="en-US" sz="1800" dirty="0"/>
              <a:t>?</a:t>
            </a:r>
          </a:p>
        </p:txBody>
      </p:sp>
      <p:pic>
        <p:nvPicPr>
          <p:cNvPr id="1030" name="Picture 6" descr="https://img.loigiaihay.com/picture/2022/0301/ca0f19d942488e16d7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991" y="6016"/>
            <a:ext cx="4858967" cy="513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orizontal Scroll 6"/>
          <p:cNvSpPr/>
          <p:nvPr/>
        </p:nvSpPr>
        <p:spPr>
          <a:xfrm>
            <a:off x="838200" y="2495550"/>
            <a:ext cx="7772399" cy="24193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Châu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Âu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là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bộ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phận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phía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tây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lục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địa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Á –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Âu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ngăn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cách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với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châu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Á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bởi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dãy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U-ran.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Phần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lớn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lãnh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thổ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châu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Âu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nằm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giữa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các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vĩ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tuyến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36</a:t>
            </a:r>
            <a:r>
              <a:rPr lang="en-US" sz="1800" baseline="30000" dirty="0">
                <a:solidFill>
                  <a:srgbClr val="0000CC"/>
                </a:solidFill>
                <a:cs typeface="Times New Roman" pitchFamily="18" charset="0"/>
              </a:rPr>
              <a:t>o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B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và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71</a:t>
            </a:r>
            <a:r>
              <a:rPr lang="en-US" sz="1800" baseline="30000" dirty="0">
                <a:solidFill>
                  <a:srgbClr val="0000CC"/>
                </a:solidFill>
                <a:cs typeface="Times New Roman" pitchFamily="18" charset="0"/>
              </a:rPr>
              <a:t>o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B.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Thuộc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đới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ôn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hòa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của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bán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cầu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cs typeface="Times New Roman" pitchFamily="18" charset="0"/>
              </a:rPr>
              <a:t>Bắc</a:t>
            </a:r>
            <a:r>
              <a:rPr lang="en-US" sz="1800" dirty="0">
                <a:solidFill>
                  <a:srgbClr val="0000CC"/>
                </a:solidFill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img.loigiaihay.com/picture/2022/0301/ca0f19d942488e16d7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991" y="-19050"/>
            <a:ext cx="4858967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orizontal Scroll 4"/>
          <p:cNvSpPr/>
          <p:nvPr/>
        </p:nvSpPr>
        <p:spPr>
          <a:xfrm>
            <a:off x="2057400" y="2737184"/>
            <a:ext cx="6477000" cy="2266950"/>
          </a:xfrm>
          <a:prstGeom prst="horizontalScroll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/>
              <a:t>Tiếp</a:t>
            </a:r>
            <a:r>
              <a:rPr lang="en-US" sz="1800" dirty="0"/>
              <a:t> </a:t>
            </a:r>
            <a:r>
              <a:rPr lang="en-US" sz="1800" dirty="0" err="1"/>
              <a:t>giáp</a:t>
            </a:r>
            <a:r>
              <a:rPr lang="en-US" sz="1800" dirty="0"/>
              <a:t>:</a:t>
            </a:r>
            <a:r>
              <a:rPr lang="vi-VN" sz="1800" dirty="0"/>
              <a:t> phía bắc giáp Bắc Băng</a:t>
            </a:r>
            <a:r>
              <a:rPr lang="en-US" sz="1800" dirty="0"/>
              <a:t> </a:t>
            </a:r>
            <a:r>
              <a:rPr lang="en-US" sz="1800" dirty="0" err="1"/>
              <a:t>Dương</a:t>
            </a:r>
            <a:r>
              <a:rPr lang="en-US" sz="1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                  </a:t>
            </a:r>
            <a:r>
              <a:rPr lang="vi-VN" sz="1800" dirty="0"/>
              <a:t> </a:t>
            </a:r>
            <a:r>
              <a:rPr lang="en-US" sz="1800" dirty="0"/>
              <a:t>  </a:t>
            </a:r>
            <a:r>
              <a:rPr lang="vi-VN" sz="1800" dirty="0"/>
              <a:t>phía tây giáp Đại </a:t>
            </a:r>
            <a:r>
              <a:rPr lang="en-US" sz="1800" dirty="0" err="1"/>
              <a:t>Tây</a:t>
            </a:r>
            <a:r>
              <a:rPr lang="vi-VN" sz="1800" dirty="0"/>
              <a:t> Dương.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/>
              <a:t>                    </a:t>
            </a:r>
            <a:r>
              <a:rPr lang="vi-VN" sz="1800" dirty="0"/>
              <a:t> phía nam giáp Địa Trung Hải và Biển Đen.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/>
              <a:t>                     </a:t>
            </a:r>
            <a:r>
              <a:rPr lang="vi-VN" sz="1800" dirty="0"/>
              <a:t>phía đông giáp châu Á.</a:t>
            </a:r>
            <a:endParaRPr lang="en-US" sz="1800" dirty="0">
              <a:cs typeface="Times New Roman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1066800" y="742950"/>
            <a:ext cx="2514600" cy="19812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/>
              <a:t>Kể tên các biển và đại dương bao quanh châu Âu</a:t>
            </a:r>
            <a:r>
              <a:rPr lang="en-US" sz="1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546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7400" y="819150"/>
            <a:ext cx="5486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cs typeface="Times New Roman" pitchFamily="18" charset="0"/>
              </a:rPr>
              <a:t>Diện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tích</a:t>
            </a:r>
            <a:r>
              <a:rPr lang="en-US" sz="2400" dirty="0">
                <a:cs typeface="Times New Roman" pitchFamily="18" charset="0"/>
              </a:rPr>
              <a:t>: 10.5 </a:t>
            </a:r>
            <a:r>
              <a:rPr lang="en-US" sz="2400" dirty="0" err="1">
                <a:cs typeface="Times New Roman" pitchFamily="18" charset="0"/>
              </a:rPr>
              <a:t>triệu</a:t>
            </a:r>
            <a:r>
              <a:rPr lang="en-US" sz="2400" dirty="0">
                <a:cs typeface="Times New Roman" pitchFamily="18" charset="0"/>
              </a:rPr>
              <a:t> km</a:t>
            </a:r>
            <a:r>
              <a:rPr lang="en-US" sz="2400" baseline="30000" dirty="0">
                <a:cs typeface="Times New Roman" pitchFamily="18" charset="0"/>
              </a:rPr>
              <a:t>2</a:t>
            </a:r>
            <a:r>
              <a:rPr lang="en-US" sz="2400" dirty="0">
                <a:cs typeface="Times New Roman" pitchFamily="18" charset="0"/>
              </a:rPr>
              <a:t>, </a:t>
            </a:r>
            <a:r>
              <a:rPr lang="vi-VN" sz="2400" dirty="0"/>
              <a:t>so với các châu lục khác thì chỉ lớn hơn châu Đại Dương.</a:t>
            </a:r>
            <a:endParaRPr lang="en-US" sz="2400" dirty="0"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cs typeface="Times New Roman" pitchFamily="18" charset="0"/>
              </a:rPr>
              <a:t>Bờ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biển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bị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cắt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xẻ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mạnh</a:t>
            </a:r>
            <a:r>
              <a:rPr lang="en-US" sz="2400" dirty="0">
                <a:cs typeface="Times New Roman" pitchFamily="18" charset="0"/>
              </a:rPr>
              <a:t>, </a:t>
            </a:r>
            <a:r>
              <a:rPr lang="en-US" sz="2400" dirty="0" err="1">
                <a:cs typeface="Times New Roman" pitchFamily="18" charset="0"/>
              </a:rPr>
              <a:t>tạo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thành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nhiều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bán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đảo</a:t>
            </a:r>
            <a:r>
              <a:rPr lang="en-US" sz="2400" dirty="0">
                <a:cs typeface="Times New Roman" pitchFamily="18" charset="0"/>
              </a:rPr>
              <a:t>, </a:t>
            </a:r>
            <a:r>
              <a:rPr lang="en-US" sz="2400" dirty="0" err="1">
                <a:cs typeface="Times New Roman" pitchFamily="18" charset="0"/>
              </a:rPr>
              <a:t>biển</a:t>
            </a:r>
            <a:r>
              <a:rPr lang="en-US" sz="2400" dirty="0">
                <a:cs typeface="Times New Roman" pitchFamily="18" charset="0"/>
              </a:rPr>
              <a:t>, </a:t>
            </a:r>
            <a:r>
              <a:rPr lang="en-US" sz="2400" dirty="0" err="1">
                <a:cs typeface="Times New Roman" pitchFamily="18" charset="0"/>
              </a:rPr>
              <a:t>vũng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vịnh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ăn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sâu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vào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đất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liền</a:t>
            </a:r>
            <a:r>
              <a:rPr lang="en-US" sz="2400" dirty="0"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9062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683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/>
          <p:cNvSpPr/>
          <p:nvPr/>
        </p:nvSpPr>
        <p:spPr>
          <a:xfrm>
            <a:off x="567662" y="596650"/>
            <a:ext cx="6020562" cy="71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62655" y="779706"/>
            <a:ext cx="5797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Đâu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ranh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châu</a:t>
            </a:r>
            <a:r>
              <a:rPr lang="en-US" dirty="0"/>
              <a:t> Á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châu</a:t>
            </a:r>
            <a:r>
              <a:rPr lang="en-US" dirty="0"/>
              <a:t> </a:t>
            </a:r>
            <a:r>
              <a:rPr lang="en-US" dirty="0" err="1"/>
              <a:t>Âu</a:t>
            </a:r>
            <a:r>
              <a:rPr lang="en-US" dirty="0"/>
              <a:t>?</a:t>
            </a:r>
            <a:endParaRPr lang="en-US" sz="2000" dirty="0"/>
          </a:p>
        </p:txBody>
      </p:sp>
      <p:sp>
        <p:nvSpPr>
          <p:cNvPr id="70" name="TextBox 69"/>
          <p:cNvSpPr txBox="1"/>
          <p:nvPr/>
        </p:nvSpPr>
        <p:spPr>
          <a:xfrm>
            <a:off x="1156973" y="3194236"/>
            <a:ext cx="7357383" cy="400110"/>
          </a:xfrm>
          <a:prstGeom prst="rect">
            <a:avLst/>
          </a:prstGeom>
          <a:gradFill>
            <a:gsLst>
              <a:gs pos="44000">
                <a:schemeClr val="accent4">
                  <a:lumMod val="60000"/>
                  <a:lumOff val="40000"/>
                </a:schemeClr>
              </a:gs>
              <a:gs pos="100000">
                <a:schemeClr val="accent5">
                  <a:tint val="37000"/>
                  <a:satMod val="300000"/>
                </a:schemeClr>
              </a:gs>
              <a:gs pos="88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C: </a:t>
            </a:r>
            <a:r>
              <a:rPr lang="en-US" dirty="0" err="1"/>
              <a:t>Dãy</a:t>
            </a:r>
            <a:r>
              <a:rPr lang="en-US" dirty="0"/>
              <a:t> </a:t>
            </a:r>
            <a:r>
              <a:rPr lang="en-US" dirty="0" err="1"/>
              <a:t>Uran</a:t>
            </a:r>
            <a:endParaRPr lang="de-DE" sz="2000" dirty="0"/>
          </a:p>
        </p:txBody>
      </p:sp>
      <p:sp>
        <p:nvSpPr>
          <p:cNvPr id="71" name="TextBox 70"/>
          <p:cNvSpPr txBox="1"/>
          <p:nvPr/>
        </p:nvSpPr>
        <p:spPr>
          <a:xfrm>
            <a:off x="1145332" y="3973056"/>
            <a:ext cx="7357382" cy="400110"/>
          </a:xfrm>
          <a:prstGeom prst="rect">
            <a:avLst/>
          </a:prstGeom>
          <a:gradFill>
            <a:gsLst>
              <a:gs pos="44000">
                <a:schemeClr val="accent4">
                  <a:lumMod val="60000"/>
                  <a:lumOff val="40000"/>
                </a:schemeClr>
              </a:gs>
              <a:gs pos="100000">
                <a:schemeClr val="accent5">
                  <a:tint val="37000"/>
                  <a:satMod val="300000"/>
                </a:schemeClr>
              </a:gs>
              <a:gs pos="88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D: </a:t>
            </a:r>
            <a:r>
              <a:rPr lang="en-US" dirty="0" err="1"/>
              <a:t>Dãy</a:t>
            </a:r>
            <a:r>
              <a:rPr lang="en-US" dirty="0"/>
              <a:t> </a:t>
            </a:r>
            <a:r>
              <a:rPr lang="en-US" dirty="0" err="1"/>
              <a:t>Andet</a:t>
            </a:r>
            <a:r>
              <a:rPr lang="en-US" dirty="0"/>
              <a:t>.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175058" y="1542233"/>
            <a:ext cx="7357383" cy="400110"/>
          </a:xfrm>
          <a:prstGeom prst="rect">
            <a:avLst/>
          </a:prstGeom>
          <a:gradFill>
            <a:gsLst>
              <a:gs pos="44000">
                <a:schemeClr val="accent4">
                  <a:lumMod val="60000"/>
                  <a:lumOff val="40000"/>
                </a:schemeClr>
              </a:gs>
              <a:gs pos="100000">
                <a:schemeClr val="accent5">
                  <a:tint val="37000"/>
                  <a:satMod val="300000"/>
                </a:schemeClr>
              </a:gs>
              <a:gs pos="88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A: </a:t>
            </a:r>
            <a:r>
              <a:rPr lang="en-US" dirty="0" err="1"/>
              <a:t>Dãy</a:t>
            </a:r>
            <a:r>
              <a:rPr lang="en-US" dirty="0"/>
              <a:t> Himalaya</a:t>
            </a:r>
            <a:endParaRPr lang="de-DE" sz="2000" dirty="0"/>
          </a:p>
        </p:txBody>
      </p:sp>
      <p:sp>
        <p:nvSpPr>
          <p:cNvPr id="73" name="TextBox 72"/>
          <p:cNvSpPr txBox="1"/>
          <p:nvPr/>
        </p:nvSpPr>
        <p:spPr>
          <a:xfrm>
            <a:off x="1175058" y="2365245"/>
            <a:ext cx="7357382" cy="400110"/>
          </a:xfrm>
          <a:prstGeom prst="rect">
            <a:avLst/>
          </a:prstGeom>
          <a:gradFill>
            <a:gsLst>
              <a:gs pos="44000">
                <a:schemeClr val="accent4">
                  <a:lumMod val="60000"/>
                  <a:lumOff val="40000"/>
                </a:schemeClr>
              </a:gs>
              <a:gs pos="100000">
                <a:schemeClr val="accent5">
                  <a:tint val="37000"/>
                  <a:satMod val="300000"/>
                </a:schemeClr>
              </a:gs>
              <a:gs pos="88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B: </a:t>
            </a:r>
            <a:r>
              <a:rPr lang="en-US" dirty="0" err="1"/>
              <a:t>Dãy</a:t>
            </a:r>
            <a:r>
              <a:rPr lang="en-US" dirty="0"/>
              <a:t> </a:t>
            </a:r>
            <a:r>
              <a:rPr lang="en-US" dirty="0" err="1"/>
              <a:t>Atlat</a:t>
            </a:r>
            <a:endParaRPr lang="en-US" dirty="0"/>
          </a:p>
        </p:txBody>
      </p:sp>
      <p:pic>
        <p:nvPicPr>
          <p:cNvPr id="7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16736" y="88322"/>
            <a:ext cx="457200" cy="457200"/>
          </a:xfrm>
          <a:prstGeom prst="rect">
            <a:avLst/>
          </a:prstGeom>
        </p:spPr>
      </p:pic>
      <p:pic>
        <p:nvPicPr>
          <p:cNvPr id="7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16736" y="990815"/>
            <a:ext cx="457200" cy="457200"/>
          </a:xfrm>
          <a:prstGeom prst="rect">
            <a:avLst/>
          </a:prstGeom>
        </p:spPr>
      </p:pic>
      <p:pic>
        <p:nvPicPr>
          <p:cNvPr id="7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86541" y="2772422"/>
            <a:ext cx="457200" cy="457200"/>
          </a:xfrm>
          <a:prstGeom prst="rect">
            <a:avLst/>
          </a:prstGeom>
        </p:spPr>
      </p:pic>
      <p:pic>
        <p:nvPicPr>
          <p:cNvPr id="7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19248" y="1759351"/>
            <a:ext cx="457200" cy="457200"/>
          </a:xfrm>
          <a:prstGeom prst="rect">
            <a:avLst/>
          </a:prstGeom>
        </p:spPr>
      </p:pic>
      <p:sp>
        <p:nvSpPr>
          <p:cNvPr id="78" name="Cloud 77"/>
          <p:cNvSpPr/>
          <p:nvPr/>
        </p:nvSpPr>
        <p:spPr>
          <a:xfrm>
            <a:off x="3568623" y="1709426"/>
            <a:ext cx="2628900" cy="1648040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286250" y="2057400"/>
            <a:ext cx="1314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74140" y="1274904"/>
            <a:ext cx="924791" cy="942051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73147" y="3795886"/>
            <a:ext cx="924791" cy="94205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18547" y="2138077"/>
            <a:ext cx="924791" cy="942051"/>
          </a:xfrm>
          <a:prstGeom prst="rect">
            <a:avLst/>
          </a:prstGeom>
        </p:spPr>
      </p:pic>
      <p:pic>
        <p:nvPicPr>
          <p:cNvPr id="83" name="q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8100392" y="4163472"/>
            <a:ext cx="928935" cy="949419"/>
          </a:xfrm>
          <a:prstGeom prst="rect">
            <a:avLst/>
          </a:prstGeom>
        </p:spPr>
      </p:pic>
      <p:grpSp>
        <p:nvGrpSpPr>
          <p:cNvPr id="84" name="times up"/>
          <p:cNvGrpSpPr/>
          <p:nvPr/>
        </p:nvGrpSpPr>
        <p:grpSpPr>
          <a:xfrm>
            <a:off x="7961971" y="654814"/>
            <a:ext cx="904218" cy="271829"/>
            <a:chOff x="4284637" y="-304827"/>
            <a:chExt cx="2669678" cy="697560"/>
          </a:xfrm>
        </p:grpSpPr>
        <p:sp>
          <p:nvSpPr>
            <p:cNvPr id="85" name="Rounded Rectangle 84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 latinLnBrk="0">
                <a:defRPr/>
              </a:pPr>
              <a:endParaRPr lang="en-GB" sz="2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 latinLnBrk="0">
                <a:defRPr/>
              </a:pPr>
              <a:r>
                <a:rPr lang="en-GB" sz="105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05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05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05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Rectangle 86"/>
          <p:cNvSpPr/>
          <p:nvPr/>
        </p:nvSpPr>
        <p:spPr>
          <a:xfrm>
            <a:off x="7273198" y="23559"/>
            <a:ext cx="479777" cy="26687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 latinLnBrk="0">
              <a:defRPr/>
            </a:pPr>
            <a:r>
              <a:rPr lang="en-US" sz="788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997" y="251844"/>
            <a:ext cx="1028003" cy="1024742"/>
          </a:xfrm>
          <a:prstGeom prst="rect">
            <a:avLst/>
          </a:prstGeom>
        </p:spPr>
      </p:pic>
      <p:grpSp>
        <p:nvGrpSpPr>
          <p:cNvPr id="89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289862" y="684872"/>
            <a:ext cx="394276" cy="382078"/>
            <a:chOff x="840573" y="2379277"/>
            <a:chExt cx="3829048" cy="3849975"/>
          </a:xfrm>
        </p:grpSpPr>
        <p:sp>
          <p:nvSpPr>
            <p:cNvPr id="90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 latinLnBrk="0">
                <a:defRPr/>
              </a:pPr>
              <a:endParaRPr lang="en-GB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 latinLnBrk="0">
                <a:defRPr/>
              </a:pPr>
              <a:endParaRPr lang="en-GB" sz="135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7605075" y="718894"/>
            <a:ext cx="21077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0">
              <a:defRPr/>
            </a:pPr>
            <a:r>
              <a:rPr lang="en-US" sz="750" b="1" kern="0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7415635" y="909129"/>
            <a:ext cx="25581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0">
              <a:defRPr/>
            </a:pPr>
            <a:r>
              <a:rPr lang="en-US" sz="75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156342" y="747072"/>
            <a:ext cx="23134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0">
              <a:defRPr/>
            </a:pPr>
            <a:r>
              <a:rPr lang="en-US" sz="750" b="1" kern="0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369264" y="534228"/>
            <a:ext cx="38371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0">
              <a:defRPr/>
            </a:pPr>
            <a:r>
              <a:rPr lang="en-US" sz="750" b="1" kern="0" dirty="0">
                <a:solidFill>
                  <a:srgbClr val="99B2C8"/>
                </a:solidFill>
              </a:rPr>
              <a:t>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59604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1: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2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24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24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1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  <p:bldLst>
      <p:bldP spid="70" grpId="0" animBg="1"/>
      <p:bldP spid="71" grpId="0" animBg="1"/>
      <p:bldP spid="72" grpId="0" animBg="1"/>
      <p:bldP spid="73" grpId="0" animBg="1"/>
      <p:bldP spid="78" grpId="0" animBg="1"/>
      <p:bldP spid="78" grpId="1" animBg="1"/>
      <p:bldP spid="79" grpId="0"/>
      <p:bldP spid="79" grpId="1"/>
    </p:bldLst>
  </p:timing>
</p:sld>
</file>

<file path=ppt/theme/theme1.xml><?xml version="1.0" encoding="utf-8"?>
<a:theme xmlns:a="http://schemas.openxmlformats.org/drawingml/2006/main" name="History Subject for High School: Venezuela Independence Day by Slidesgo">
  <a:themeElements>
    <a:clrScheme name="Simple Light">
      <a:dk1>
        <a:srgbClr val="0045C8"/>
      </a:dk1>
      <a:lt1>
        <a:srgbClr val="F02233"/>
      </a:lt1>
      <a:dk2>
        <a:srgbClr val="FFCA21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45C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593</Words>
  <Application>Microsoft Office PowerPoint</Application>
  <PresentationFormat>On-screen Show (16:9)</PresentationFormat>
  <Paragraphs>97</Paragraphs>
  <Slides>16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Roboto</vt:lpstr>
      <vt:lpstr>Bebas Neue</vt:lpstr>
      <vt:lpstr>Calibri</vt:lpstr>
      <vt:lpstr>Times New Roman</vt:lpstr>
      <vt:lpstr>Fraunces</vt:lpstr>
      <vt:lpstr>History Subject for High School: Venezuela Independence Day by Slidesgo</vt:lpstr>
      <vt:lpstr>Chào mừng quý thầy cô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Tam Nguyen</cp:lastModifiedBy>
  <cp:revision>46</cp:revision>
  <dcterms:modified xsi:type="dcterms:W3CDTF">2022-12-06T01:21:16Z</dcterms:modified>
</cp:coreProperties>
</file>