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91" r:id="rId3"/>
  </p:sldMasterIdLst>
  <p:notesMasterIdLst>
    <p:notesMasterId r:id="rId38"/>
  </p:notesMasterIdLst>
  <p:sldIdLst>
    <p:sldId id="256" r:id="rId4"/>
    <p:sldId id="261" r:id="rId5"/>
    <p:sldId id="259" r:id="rId6"/>
    <p:sldId id="264" r:id="rId7"/>
    <p:sldId id="260" r:id="rId8"/>
    <p:sldId id="312" r:id="rId9"/>
    <p:sldId id="265" r:id="rId10"/>
    <p:sldId id="262" r:id="rId11"/>
    <p:sldId id="314" r:id="rId12"/>
    <p:sldId id="268" r:id="rId13"/>
    <p:sldId id="266" r:id="rId14"/>
    <p:sldId id="271" r:id="rId15"/>
    <p:sldId id="315" r:id="rId16"/>
    <p:sldId id="316" r:id="rId17"/>
    <p:sldId id="263" r:id="rId18"/>
    <p:sldId id="317" r:id="rId19"/>
    <p:sldId id="318" r:id="rId20"/>
    <p:sldId id="270" r:id="rId21"/>
    <p:sldId id="290" r:id="rId22"/>
    <p:sldId id="276" r:id="rId23"/>
    <p:sldId id="319" r:id="rId24"/>
    <p:sldId id="320" r:id="rId25"/>
    <p:sldId id="321" r:id="rId26"/>
    <p:sldId id="324" r:id="rId27"/>
    <p:sldId id="323" r:id="rId28"/>
    <p:sldId id="325" r:id="rId29"/>
    <p:sldId id="274" r:id="rId30"/>
    <p:sldId id="326" r:id="rId31"/>
    <p:sldId id="275" r:id="rId32"/>
    <p:sldId id="329" r:id="rId33"/>
    <p:sldId id="327" r:id="rId34"/>
    <p:sldId id="330" r:id="rId35"/>
    <p:sldId id="331" r:id="rId36"/>
    <p:sldId id="267" r:id="rId37"/>
  </p:sldIdLst>
  <p:sldSz cx="9144000" cy="5143500" type="screen16x9"/>
  <p:notesSz cx="6858000" cy="9144000"/>
  <p:embeddedFontLst>
    <p:embeddedFont>
      <p:font typeface="Tahoma" panose="020B0604030504040204" pitchFamily="34" charset="0"/>
      <p:regular r:id="rId39"/>
      <p:bold r:id="rId40"/>
    </p:embeddedFont>
    <p:embeddedFont>
      <p:font typeface="Calibri Light" panose="020F0302020204030204" pitchFamily="34" charset="0"/>
      <p:regular r:id="rId41"/>
      <p:italic r:id="rId42"/>
    </p:embeddedFont>
    <p:embeddedFont>
      <p:font typeface="Calibri" panose="020F0502020204030204" pitchFamily="34" charset="0"/>
      <p:regular r:id="rId43"/>
      <p:bold r:id="rId44"/>
      <p:italic r:id="rId45"/>
      <p:boldItalic r:id="rId46"/>
    </p:embeddedFont>
    <p:embeddedFont>
      <p:font typeface="Bad Script" panose="020B0604020202020204" charset="0"/>
      <p:regular r:id="rId47"/>
    </p:embeddedFont>
    <p:embeddedFont>
      <p:font typeface="DM Sans" panose="020B0604020202020204" charset="0"/>
      <p:regular r:id="rId48"/>
      <p:bold r:id="rId49"/>
      <p:italic r:id="rId50"/>
      <p:boldItalic r:id="rId51"/>
    </p:embeddedFont>
    <p:embeddedFont>
      <p:font typeface="Mukta" panose="020B0604020202020204" charset="0"/>
      <p:regular r:id="rId52"/>
      <p:bold r:id="rId53"/>
    </p:embeddedFont>
    <p:embeddedFont>
      <p:font typeface="Anaheim" panose="020B0604020202020204" charset="0"/>
      <p:regular r:id="rId54"/>
    </p:embeddedFont>
    <p:embeddedFont>
      <p:font typeface="Cambria Math" panose="02040503050406030204" pitchFamily="18"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4E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899F1F-FCD3-42C9-A61A-C12A95A15261}">
  <a:tblStyle styleId="{00899F1F-FCD3-42C9-A61A-C12A95A152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BB7C84C-DCEE-4600-BB52-ADE96FAD261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3.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257c6f06c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257c6f06c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1" name="Google Shape;233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0"/>
        <p:cNvGrpSpPr/>
        <p:nvPr/>
      </p:nvGrpSpPr>
      <p:grpSpPr>
        <a:xfrm>
          <a:off x="0" y="0"/>
          <a:ext cx="0" cy="0"/>
          <a:chOff x="0" y="0"/>
          <a:chExt cx="0" cy="0"/>
        </a:xfrm>
      </p:grpSpPr>
      <p:sp>
        <p:nvSpPr>
          <p:cNvPr id="2241" name="Google Shape;2241;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2" name="Google Shape;2242;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71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352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5" name="Google Shape;218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805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 name="Google Shape;214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074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3"/>
        <p:cNvGrpSpPr/>
        <p:nvPr/>
      </p:nvGrpSpPr>
      <p:grpSpPr>
        <a:xfrm>
          <a:off x="0" y="0"/>
          <a:ext cx="0" cy="0"/>
          <a:chOff x="0" y="0"/>
          <a:chExt cx="0" cy="0"/>
        </a:xfrm>
      </p:grpSpPr>
      <p:sp>
        <p:nvSpPr>
          <p:cNvPr id="2914" name="Google Shape;291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5" name="Google Shape;291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9531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smtClean="0"/>
              <a:t>Để</a:t>
            </a:r>
            <a:r>
              <a:rPr lang="en-US" b="1" dirty="0" smtClean="0"/>
              <a:t> </a:t>
            </a:r>
            <a:r>
              <a:rPr lang="en-US" b="1" dirty="0" err="1" smtClean="0"/>
              <a:t>hiển</a:t>
            </a:r>
            <a:r>
              <a:rPr lang="en-US" b="1" baseline="0" dirty="0" smtClean="0"/>
              <a:t> </a:t>
            </a:r>
            <a:r>
              <a:rPr lang="en-US" b="1" baseline="0" dirty="0" err="1" smtClean="0"/>
              <a:t>thị</a:t>
            </a:r>
            <a:r>
              <a:rPr lang="en-US" b="1" baseline="0" dirty="0" smtClean="0"/>
              <a:t> </a:t>
            </a:r>
            <a:r>
              <a:rPr lang="en-US" b="1" baseline="0" dirty="0" err="1" smtClean="0"/>
              <a:t>đáp</a:t>
            </a:r>
            <a:r>
              <a:rPr lang="en-US" b="1" baseline="0" dirty="0" smtClean="0"/>
              <a:t> </a:t>
            </a:r>
            <a:r>
              <a:rPr lang="en-US" b="1" baseline="0" dirty="0" err="1" smtClean="0"/>
              <a:t>án</a:t>
            </a:r>
            <a:r>
              <a:rPr lang="en-US" b="1" baseline="0" dirty="0" smtClean="0"/>
              <a:t>, </a:t>
            </a:r>
            <a:r>
              <a:rPr lang="en-US" b="1" baseline="0" dirty="0" err="1" smtClean="0"/>
              <a:t>các</a:t>
            </a:r>
            <a:r>
              <a:rPr lang="en-US" b="1" baseline="0" dirty="0" smtClean="0"/>
              <a:t> </a:t>
            </a:r>
            <a:r>
              <a:rPr lang="en-US" b="1" baseline="0" dirty="0" err="1" smtClean="0"/>
              <a:t>thầy</a:t>
            </a:r>
            <a:r>
              <a:rPr lang="en-US" b="1" baseline="0" dirty="0" smtClean="0"/>
              <a:t> </a:t>
            </a:r>
            <a:r>
              <a:rPr lang="en-US" b="1" baseline="0" dirty="0" err="1" smtClean="0"/>
              <a:t>cô</a:t>
            </a:r>
            <a:r>
              <a:rPr lang="en-US" b="1" baseline="0" dirty="0" smtClean="0"/>
              <a:t> </a:t>
            </a:r>
            <a:r>
              <a:rPr lang="en-US" b="1" baseline="0" dirty="0" err="1" smtClean="0"/>
              <a:t>bấm</a:t>
            </a:r>
            <a:r>
              <a:rPr lang="en-US" b="1" baseline="0" dirty="0" smtClean="0"/>
              <a:t> </a:t>
            </a:r>
            <a:r>
              <a:rPr lang="en-US" b="1" baseline="0" smtClean="0"/>
              <a:t>vào</a:t>
            </a:r>
            <a:r>
              <a:rPr lang="en-US" b="1" baseline="0" dirty="0" smtClean="0"/>
              <a:t> </a:t>
            </a:r>
            <a:r>
              <a:rPr lang="en-US" b="1" baseline="0" dirty="0" err="1" smtClean="0"/>
              <a:t>chữ</a:t>
            </a:r>
            <a:r>
              <a:rPr lang="en-US" b="1" baseline="0" dirty="0" smtClean="0"/>
              <a:t> </a:t>
            </a:r>
            <a:r>
              <a:rPr lang="en-US" b="1" baseline="0" dirty="0" err="1" smtClean="0"/>
              <a:t>cái</a:t>
            </a:r>
            <a:r>
              <a:rPr lang="en-US" b="1" baseline="0" dirty="0" smtClean="0"/>
              <a:t> </a:t>
            </a:r>
            <a:r>
              <a:rPr lang="en-US" b="1" baseline="0" dirty="0" err="1" smtClean="0"/>
              <a:t>màu</a:t>
            </a:r>
            <a:r>
              <a:rPr lang="en-US" b="1" baseline="0" dirty="0" smtClean="0"/>
              <a:t> </a:t>
            </a:r>
            <a:r>
              <a:rPr lang="en-US" b="1" baseline="0" dirty="0" err="1" smtClean="0"/>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84AD42-D19D-41C7-A3A3-FF173156FB42}"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257617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smtClean="0"/>
              <a:t>Để</a:t>
            </a:r>
            <a:r>
              <a:rPr lang="en-US" b="1" dirty="0" smtClean="0"/>
              <a:t> </a:t>
            </a:r>
            <a:r>
              <a:rPr lang="en-US" b="1" dirty="0" err="1" smtClean="0"/>
              <a:t>hiển</a:t>
            </a:r>
            <a:r>
              <a:rPr lang="en-US" b="1" baseline="0" dirty="0" smtClean="0"/>
              <a:t> </a:t>
            </a:r>
            <a:r>
              <a:rPr lang="en-US" b="1" baseline="0" dirty="0" err="1" smtClean="0"/>
              <a:t>thị</a:t>
            </a:r>
            <a:r>
              <a:rPr lang="en-US" b="1" baseline="0" dirty="0" smtClean="0"/>
              <a:t> </a:t>
            </a:r>
            <a:r>
              <a:rPr lang="en-US" b="1" baseline="0" dirty="0" err="1" smtClean="0"/>
              <a:t>đáp</a:t>
            </a:r>
            <a:r>
              <a:rPr lang="en-US" b="1" baseline="0" dirty="0" smtClean="0"/>
              <a:t> </a:t>
            </a:r>
            <a:r>
              <a:rPr lang="en-US" b="1" baseline="0" dirty="0" err="1" smtClean="0"/>
              <a:t>án</a:t>
            </a:r>
            <a:r>
              <a:rPr lang="en-US" b="1" baseline="0" dirty="0" smtClean="0"/>
              <a:t>, </a:t>
            </a:r>
            <a:r>
              <a:rPr lang="en-US" b="1" baseline="0" dirty="0" err="1" smtClean="0"/>
              <a:t>các</a:t>
            </a:r>
            <a:r>
              <a:rPr lang="en-US" b="1" baseline="0" dirty="0" smtClean="0"/>
              <a:t> </a:t>
            </a:r>
            <a:r>
              <a:rPr lang="en-US" b="1" baseline="0" dirty="0" err="1" smtClean="0"/>
              <a:t>thầy</a:t>
            </a:r>
            <a:r>
              <a:rPr lang="en-US" b="1" baseline="0" dirty="0" smtClean="0"/>
              <a:t> </a:t>
            </a:r>
            <a:r>
              <a:rPr lang="en-US" b="1" baseline="0" dirty="0" err="1" smtClean="0"/>
              <a:t>cô</a:t>
            </a:r>
            <a:r>
              <a:rPr lang="en-US" b="1" baseline="0" dirty="0" smtClean="0"/>
              <a:t> </a:t>
            </a:r>
            <a:r>
              <a:rPr lang="en-US" b="1" baseline="0" dirty="0" err="1" smtClean="0"/>
              <a:t>bấm</a:t>
            </a:r>
            <a:r>
              <a:rPr lang="en-US" b="1" baseline="0" dirty="0" smtClean="0"/>
              <a:t> </a:t>
            </a:r>
            <a:r>
              <a:rPr lang="en-US" b="1" baseline="0" smtClean="0"/>
              <a:t>vào</a:t>
            </a:r>
            <a:r>
              <a:rPr lang="en-US" b="1" baseline="0" dirty="0" smtClean="0"/>
              <a:t> </a:t>
            </a:r>
            <a:r>
              <a:rPr lang="en-US" b="1" baseline="0" dirty="0" err="1" smtClean="0"/>
              <a:t>chữ</a:t>
            </a:r>
            <a:r>
              <a:rPr lang="en-US" b="1" baseline="0" dirty="0" smtClean="0"/>
              <a:t> </a:t>
            </a:r>
            <a:r>
              <a:rPr lang="en-US" b="1" baseline="0" dirty="0" err="1" smtClean="0"/>
              <a:t>cái</a:t>
            </a:r>
            <a:r>
              <a:rPr lang="en-US" b="1" baseline="0" dirty="0" smtClean="0"/>
              <a:t> </a:t>
            </a:r>
            <a:r>
              <a:rPr lang="en-US" b="1" baseline="0" dirty="0" err="1" smtClean="0"/>
              <a:t>màu</a:t>
            </a:r>
            <a:r>
              <a:rPr lang="en-US" b="1" baseline="0" dirty="0" smtClean="0"/>
              <a:t> </a:t>
            </a:r>
            <a:r>
              <a:rPr lang="en-US" b="1" baseline="0" dirty="0" err="1" smtClean="0"/>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84AD42-D19D-41C7-A3A3-FF173156FB42}"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116541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smtClean="0"/>
              <a:t>Để</a:t>
            </a:r>
            <a:r>
              <a:rPr lang="en-US" b="1" dirty="0" smtClean="0"/>
              <a:t> </a:t>
            </a:r>
            <a:r>
              <a:rPr lang="en-US" b="1" dirty="0" err="1" smtClean="0"/>
              <a:t>hiển</a:t>
            </a:r>
            <a:r>
              <a:rPr lang="en-US" b="1" baseline="0" dirty="0" smtClean="0"/>
              <a:t> </a:t>
            </a:r>
            <a:r>
              <a:rPr lang="en-US" b="1" baseline="0" dirty="0" err="1" smtClean="0"/>
              <a:t>thị</a:t>
            </a:r>
            <a:r>
              <a:rPr lang="en-US" b="1" baseline="0" dirty="0" smtClean="0"/>
              <a:t> </a:t>
            </a:r>
            <a:r>
              <a:rPr lang="en-US" b="1" baseline="0" dirty="0" err="1" smtClean="0"/>
              <a:t>đáp</a:t>
            </a:r>
            <a:r>
              <a:rPr lang="en-US" b="1" baseline="0" dirty="0" smtClean="0"/>
              <a:t> </a:t>
            </a:r>
            <a:r>
              <a:rPr lang="en-US" b="1" baseline="0" dirty="0" err="1" smtClean="0"/>
              <a:t>án</a:t>
            </a:r>
            <a:r>
              <a:rPr lang="en-US" b="1" baseline="0" dirty="0" smtClean="0"/>
              <a:t>, </a:t>
            </a:r>
            <a:r>
              <a:rPr lang="en-US" b="1" baseline="0" dirty="0" err="1" smtClean="0"/>
              <a:t>các</a:t>
            </a:r>
            <a:r>
              <a:rPr lang="en-US" b="1" baseline="0" dirty="0" smtClean="0"/>
              <a:t> </a:t>
            </a:r>
            <a:r>
              <a:rPr lang="en-US" b="1" baseline="0" dirty="0" err="1" smtClean="0"/>
              <a:t>thầy</a:t>
            </a:r>
            <a:r>
              <a:rPr lang="en-US" b="1" baseline="0" dirty="0" smtClean="0"/>
              <a:t> </a:t>
            </a:r>
            <a:r>
              <a:rPr lang="en-US" b="1" baseline="0" dirty="0" err="1" smtClean="0"/>
              <a:t>cô</a:t>
            </a:r>
            <a:r>
              <a:rPr lang="en-US" b="1" baseline="0" dirty="0" smtClean="0"/>
              <a:t> </a:t>
            </a:r>
            <a:r>
              <a:rPr lang="en-US" b="1" baseline="0" dirty="0" err="1" smtClean="0"/>
              <a:t>bấm</a:t>
            </a:r>
            <a:r>
              <a:rPr lang="en-US" b="1" baseline="0" dirty="0" smtClean="0"/>
              <a:t> </a:t>
            </a:r>
            <a:r>
              <a:rPr lang="en-US" b="1" baseline="0" smtClean="0"/>
              <a:t>vào</a:t>
            </a:r>
            <a:r>
              <a:rPr lang="en-US" b="1" baseline="0" dirty="0" smtClean="0"/>
              <a:t> </a:t>
            </a:r>
            <a:r>
              <a:rPr lang="en-US" b="1" baseline="0" dirty="0" err="1" smtClean="0"/>
              <a:t>chữ</a:t>
            </a:r>
            <a:r>
              <a:rPr lang="en-US" b="1" baseline="0" dirty="0" smtClean="0"/>
              <a:t> </a:t>
            </a:r>
            <a:r>
              <a:rPr lang="en-US" b="1" baseline="0" dirty="0" err="1" smtClean="0"/>
              <a:t>cái</a:t>
            </a:r>
            <a:r>
              <a:rPr lang="en-US" b="1" baseline="0" dirty="0" smtClean="0"/>
              <a:t> </a:t>
            </a:r>
            <a:r>
              <a:rPr lang="en-US" b="1" baseline="0" dirty="0" err="1" smtClean="0"/>
              <a:t>màu</a:t>
            </a:r>
            <a:r>
              <a:rPr lang="en-US" b="1" baseline="0" dirty="0" smtClean="0"/>
              <a:t> </a:t>
            </a:r>
            <a:r>
              <a:rPr lang="en-US" b="1" baseline="0" dirty="0" err="1" smtClean="0"/>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84AD42-D19D-41C7-A3A3-FF173156FB42}"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265803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smtClean="0"/>
              <a:t>Để</a:t>
            </a:r>
            <a:r>
              <a:rPr lang="en-US" b="1" dirty="0" smtClean="0"/>
              <a:t> </a:t>
            </a:r>
            <a:r>
              <a:rPr lang="en-US" b="1" dirty="0" err="1" smtClean="0"/>
              <a:t>hiển</a:t>
            </a:r>
            <a:r>
              <a:rPr lang="en-US" b="1" baseline="0" dirty="0" smtClean="0"/>
              <a:t> </a:t>
            </a:r>
            <a:r>
              <a:rPr lang="en-US" b="1" baseline="0" dirty="0" err="1" smtClean="0"/>
              <a:t>thị</a:t>
            </a:r>
            <a:r>
              <a:rPr lang="en-US" b="1" baseline="0" dirty="0" smtClean="0"/>
              <a:t> </a:t>
            </a:r>
            <a:r>
              <a:rPr lang="en-US" b="1" baseline="0" dirty="0" err="1" smtClean="0"/>
              <a:t>đáp</a:t>
            </a:r>
            <a:r>
              <a:rPr lang="en-US" b="1" baseline="0" dirty="0" smtClean="0"/>
              <a:t> </a:t>
            </a:r>
            <a:r>
              <a:rPr lang="en-US" b="1" baseline="0" dirty="0" err="1" smtClean="0"/>
              <a:t>án</a:t>
            </a:r>
            <a:r>
              <a:rPr lang="en-US" b="1" baseline="0" dirty="0" smtClean="0"/>
              <a:t>, </a:t>
            </a:r>
            <a:r>
              <a:rPr lang="en-US" b="1" baseline="0" dirty="0" err="1" smtClean="0"/>
              <a:t>các</a:t>
            </a:r>
            <a:r>
              <a:rPr lang="en-US" b="1" baseline="0" dirty="0" smtClean="0"/>
              <a:t> </a:t>
            </a:r>
            <a:r>
              <a:rPr lang="en-US" b="1" baseline="0" dirty="0" err="1" smtClean="0"/>
              <a:t>thầy</a:t>
            </a:r>
            <a:r>
              <a:rPr lang="en-US" b="1" baseline="0" dirty="0" smtClean="0"/>
              <a:t> </a:t>
            </a:r>
            <a:r>
              <a:rPr lang="en-US" b="1" baseline="0" dirty="0" err="1" smtClean="0"/>
              <a:t>cô</a:t>
            </a:r>
            <a:r>
              <a:rPr lang="en-US" b="1" baseline="0" dirty="0" smtClean="0"/>
              <a:t> </a:t>
            </a:r>
            <a:r>
              <a:rPr lang="en-US" b="1" baseline="0" dirty="0" err="1" smtClean="0"/>
              <a:t>bấm</a:t>
            </a:r>
            <a:r>
              <a:rPr lang="en-US" b="1" baseline="0" dirty="0" smtClean="0"/>
              <a:t> </a:t>
            </a:r>
            <a:r>
              <a:rPr lang="en-US" b="1" baseline="0" smtClean="0"/>
              <a:t>vào</a:t>
            </a:r>
            <a:r>
              <a:rPr lang="en-US" b="1" baseline="0" dirty="0" smtClean="0"/>
              <a:t> </a:t>
            </a:r>
            <a:r>
              <a:rPr lang="en-US" b="1" baseline="0" dirty="0" err="1" smtClean="0"/>
              <a:t>chữ</a:t>
            </a:r>
            <a:r>
              <a:rPr lang="en-US" b="1" baseline="0" dirty="0" smtClean="0"/>
              <a:t> </a:t>
            </a:r>
            <a:r>
              <a:rPr lang="en-US" b="1" baseline="0" dirty="0" err="1" smtClean="0"/>
              <a:t>cái</a:t>
            </a:r>
            <a:r>
              <a:rPr lang="en-US" b="1" baseline="0" dirty="0" smtClean="0"/>
              <a:t> </a:t>
            </a:r>
            <a:r>
              <a:rPr lang="en-US" b="1" baseline="0" dirty="0" err="1" smtClean="0"/>
              <a:t>màu</a:t>
            </a:r>
            <a:r>
              <a:rPr lang="en-US" b="1" baseline="0" dirty="0" smtClean="0"/>
              <a:t> </a:t>
            </a:r>
            <a:r>
              <a:rPr lang="en-US" b="1" baseline="0" dirty="0" err="1" smtClean="0"/>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84AD42-D19D-41C7-A3A3-FF173156FB42}"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575112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smtClean="0"/>
              <a:t>Để</a:t>
            </a:r>
            <a:r>
              <a:rPr lang="en-US" b="1" dirty="0" smtClean="0"/>
              <a:t> </a:t>
            </a:r>
            <a:r>
              <a:rPr lang="en-US" b="1" dirty="0" err="1" smtClean="0"/>
              <a:t>hiển</a:t>
            </a:r>
            <a:r>
              <a:rPr lang="en-US" b="1" baseline="0" dirty="0" smtClean="0"/>
              <a:t> </a:t>
            </a:r>
            <a:r>
              <a:rPr lang="en-US" b="1" baseline="0" dirty="0" err="1" smtClean="0"/>
              <a:t>thị</a:t>
            </a:r>
            <a:r>
              <a:rPr lang="en-US" b="1" baseline="0" dirty="0" smtClean="0"/>
              <a:t> </a:t>
            </a:r>
            <a:r>
              <a:rPr lang="en-US" b="1" baseline="0" dirty="0" err="1" smtClean="0"/>
              <a:t>đáp</a:t>
            </a:r>
            <a:r>
              <a:rPr lang="en-US" b="1" baseline="0" dirty="0" smtClean="0"/>
              <a:t> </a:t>
            </a:r>
            <a:r>
              <a:rPr lang="en-US" b="1" baseline="0" dirty="0" err="1" smtClean="0"/>
              <a:t>án</a:t>
            </a:r>
            <a:r>
              <a:rPr lang="en-US" b="1" baseline="0" dirty="0" smtClean="0"/>
              <a:t>, </a:t>
            </a:r>
            <a:r>
              <a:rPr lang="en-US" b="1" baseline="0" dirty="0" err="1" smtClean="0"/>
              <a:t>các</a:t>
            </a:r>
            <a:r>
              <a:rPr lang="en-US" b="1" baseline="0" dirty="0" smtClean="0"/>
              <a:t> </a:t>
            </a:r>
            <a:r>
              <a:rPr lang="en-US" b="1" baseline="0" dirty="0" err="1" smtClean="0"/>
              <a:t>thầy</a:t>
            </a:r>
            <a:r>
              <a:rPr lang="en-US" b="1" baseline="0" dirty="0" smtClean="0"/>
              <a:t> </a:t>
            </a:r>
            <a:r>
              <a:rPr lang="en-US" b="1" baseline="0" dirty="0" err="1" smtClean="0"/>
              <a:t>cô</a:t>
            </a:r>
            <a:r>
              <a:rPr lang="en-US" b="1" baseline="0" dirty="0" smtClean="0"/>
              <a:t> </a:t>
            </a:r>
            <a:r>
              <a:rPr lang="en-US" b="1" baseline="0" dirty="0" err="1" smtClean="0"/>
              <a:t>bấm</a:t>
            </a:r>
            <a:r>
              <a:rPr lang="en-US" b="1" baseline="0" dirty="0" smtClean="0"/>
              <a:t> </a:t>
            </a:r>
            <a:r>
              <a:rPr lang="en-US" b="1" baseline="0" smtClean="0"/>
              <a:t>vào</a:t>
            </a:r>
            <a:r>
              <a:rPr lang="en-US" b="1" baseline="0" dirty="0" smtClean="0"/>
              <a:t> </a:t>
            </a:r>
            <a:r>
              <a:rPr lang="en-US" b="1" baseline="0" dirty="0" err="1" smtClean="0"/>
              <a:t>chữ</a:t>
            </a:r>
            <a:r>
              <a:rPr lang="en-US" b="1" baseline="0" dirty="0" smtClean="0"/>
              <a:t> </a:t>
            </a:r>
            <a:r>
              <a:rPr lang="en-US" b="1" baseline="0" dirty="0" err="1" smtClean="0"/>
              <a:t>cái</a:t>
            </a:r>
            <a:r>
              <a:rPr lang="en-US" b="1" baseline="0" dirty="0" smtClean="0"/>
              <a:t> </a:t>
            </a:r>
            <a:r>
              <a:rPr lang="en-US" b="1" baseline="0" dirty="0" err="1" smtClean="0"/>
              <a:t>màu</a:t>
            </a:r>
            <a:r>
              <a:rPr lang="en-US" b="1" baseline="0" dirty="0" smtClean="0"/>
              <a:t> </a:t>
            </a:r>
            <a:r>
              <a:rPr lang="en-US" b="1" baseline="0" dirty="0" err="1" smtClean="0"/>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84AD42-D19D-41C7-A3A3-FF173156FB42}"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4130292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5"/>
        <p:cNvGrpSpPr/>
        <p:nvPr/>
      </p:nvGrpSpPr>
      <p:grpSpPr>
        <a:xfrm>
          <a:off x="0" y="0"/>
          <a:ext cx="0" cy="0"/>
          <a:chOff x="0" y="0"/>
          <a:chExt cx="0" cy="0"/>
        </a:xfrm>
      </p:grpSpPr>
      <p:sp>
        <p:nvSpPr>
          <p:cNvPr id="2486" name="Google Shape;2486;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7" name="Google Shape;2487;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017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7" name="Google Shape;196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 name="Google Shape;214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9670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 name="Google Shape;214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459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 name="Google Shape;214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088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5" name="Google Shape;218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524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0" name="Google Shape;220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2" name="Google Shape;207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8" name="Google Shape;193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7496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 name="Google Shape;214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 name="Google Shape;214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73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 y="25"/>
            <a:ext cx="9191685" cy="5143534"/>
            <a:chOff x="47742" y="-20"/>
            <a:chExt cx="9144135" cy="5143534"/>
          </a:xfrm>
        </p:grpSpPr>
        <p:grpSp>
          <p:nvGrpSpPr>
            <p:cNvPr id="10" name="Google Shape;10;p2"/>
            <p:cNvGrpSpPr/>
            <p:nvPr/>
          </p:nvGrpSpPr>
          <p:grpSpPr>
            <a:xfrm>
              <a:off x="47742" y="30"/>
              <a:ext cx="9144135" cy="5143454"/>
              <a:chOff x="-2821150" y="2703625"/>
              <a:chExt cx="3534375" cy="2439853"/>
            </a:xfrm>
          </p:grpSpPr>
          <p:sp>
            <p:nvSpPr>
              <p:cNvPr id="11" name="Google Shape;11;p2"/>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2"/>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txBox="1">
            <a:spLocks noGrp="1"/>
          </p:cNvSpPr>
          <p:nvPr>
            <p:ph type="ctrTitle"/>
          </p:nvPr>
        </p:nvSpPr>
        <p:spPr>
          <a:xfrm>
            <a:off x="1776725" y="944224"/>
            <a:ext cx="5730600" cy="2244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6" name="Google Shape;56;p2"/>
          <p:cNvSpPr txBox="1">
            <a:spLocks noGrp="1"/>
          </p:cNvSpPr>
          <p:nvPr>
            <p:ph type="subTitle" idx="1"/>
          </p:nvPr>
        </p:nvSpPr>
        <p:spPr>
          <a:xfrm>
            <a:off x="2377625" y="3388838"/>
            <a:ext cx="4528800" cy="418800"/>
          </a:xfrm>
          <a:prstGeom prst="rect">
            <a:avLst/>
          </a:prstGeom>
          <a:solidFill>
            <a:schemeClr val="accent2"/>
          </a:solidFill>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57" name="Google Shape;57;p2"/>
          <p:cNvGrpSpPr/>
          <p:nvPr/>
        </p:nvGrpSpPr>
        <p:grpSpPr>
          <a:xfrm rot="255578">
            <a:off x="-564288" y="-372751"/>
            <a:ext cx="1777815" cy="1313992"/>
            <a:chOff x="2135375" y="1357925"/>
            <a:chExt cx="261950" cy="193600"/>
          </a:xfrm>
        </p:grpSpPr>
        <p:sp>
          <p:nvSpPr>
            <p:cNvPr id="58" name="Google Shape;58;p2"/>
            <p:cNvSpPr/>
            <p:nvPr/>
          </p:nvSpPr>
          <p:spPr>
            <a:xfrm>
              <a:off x="2140425" y="1363275"/>
              <a:ext cx="256900" cy="188250"/>
            </a:xfrm>
            <a:custGeom>
              <a:avLst/>
              <a:gdLst/>
              <a:ahLst/>
              <a:cxnLst/>
              <a:rect l="l" t="t" r="r" b="b"/>
              <a:pathLst>
                <a:path w="10276" h="7530" extrusionOk="0">
                  <a:moveTo>
                    <a:pt x="5280" y="1890"/>
                  </a:moveTo>
                  <a:cubicBezTo>
                    <a:pt x="5583" y="1890"/>
                    <a:pt x="5891" y="1942"/>
                    <a:pt x="6192" y="2053"/>
                  </a:cubicBezTo>
                  <a:cubicBezTo>
                    <a:pt x="7442" y="2506"/>
                    <a:pt x="8145" y="3839"/>
                    <a:pt x="7835" y="5101"/>
                  </a:cubicBezTo>
                  <a:lnTo>
                    <a:pt x="6061" y="4446"/>
                  </a:lnTo>
                  <a:cubicBezTo>
                    <a:pt x="6097" y="4149"/>
                    <a:pt x="5930" y="3851"/>
                    <a:pt x="5633" y="3744"/>
                  </a:cubicBezTo>
                  <a:cubicBezTo>
                    <a:pt x="5555" y="3716"/>
                    <a:pt x="5476" y="3702"/>
                    <a:pt x="5399" y="3702"/>
                  </a:cubicBezTo>
                  <a:cubicBezTo>
                    <a:pt x="5183" y="3702"/>
                    <a:pt x="4982" y="3809"/>
                    <a:pt x="4859" y="3994"/>
                  </a:cubicBezTo>
                  <a:lnTo>
                    <a:pt x="2954" y="3303"/>
                  </a:lnTo>
                  <a:cubicBezTo>
                    <a:pt x="3407" y="2424"/>
                    <a:pt x="4316" y="1890"/>
                    <a:pt x="5280" y="1890"/>
                  </a:cubicBezTo>
                  <a:close/>
                  <a:moveTo>
                    <a:pt x="5294" y="1"/>
                  </a:moveTo>
                  <a:cubicBezTo>
                    <a:pt x="3563" y="1"/>
                    <a:pt x="1922" y="1007"/>
                    <a:pt x="1180" y="2648"/>
                  </a:cubicBezTo>
                  <a:lnTo>
                    <a:pt x="572" y="2422"/>
                  </a:lnTo>
                  <a:lnTo>
                    <a:pt x="96" y="3732"/>
                  </a:lnTo>
                  <a:lnTo>
                    <a:pt x="1" y="3958"/>
                  </a:lnTo>
                  <a:lnTo>
                    <a:pt x="9681" y="7530"/>
                  </a:lnTo>
                  <a:lnTo>
                    <a:pt x="9764" y="7304"/>
                  </a:lnTo>
                  <a:lnTo>
                    <a:pt x="10240" y="5994"/>
                  </a:lnTo>
                  <a:lnTo>
                    <a:pt x="9621" y="5768"/>
                  </a:lnTo>
                  <a:cubicBezTo>
                    <a:pt x="10276" y="3518"/>
                    <a:pt x="9085" y="1112"/>
                    <a:pt x="6847" y="279"/>
                  </a:cubicBezTo>
                  <a:cubicBezTo>
                    <a:pt x="6336" y="90"/>
                    <a:pt x="5811" y="1"/>
                    <a:pt x="5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135375" y="1357925"/>
              <a:ext cx="256600" cy="188250"/>
            </a:xfrm>
            <a:custGeom>
              <a:avLst/>
              <a:gdLst/>
              <a:ahLst/>
              <a:cxnLst/>
              <a:rect l="l" t="t" r="r" b="b"/>
              <a:pathLst>
                <a:path w="10264" h="7530" extrusionOk="0">
                  <a:moveTo>
                    <a:pt x="5292" y="1891"/>
                  </a:moveTo>
                  <a:cubicBezTo>
                    <a:pt x="5592" y="1891"/>
                    <a:pt x="5896" y="1943"/>
                    <a:pt x="6192" y="2053"/>
                  </a:cubicBezTo>
                  <a:cubicBezTo>
                    <a:pt x="7442" y="2517"/>
                    <a:pt x="8144" y="3839"/>
                    <a:pt x="7823" y="5101"/>
                  </a:cubicBezTo>
                  <a:lnTo>
                    <a:pt x="6061" y="4446"/>
                  </a:lnTo>
                  <a:cubicBezTo>
                    <a:pt x="6085" y="4148"/>
                    <a:pt x="5918" y="3851"/>
                    <a:pt x="5620" y="3755"/>
                  </a:cubicBezTo>
                  <a:cubicBezTo>
                    <a:pt x="5542" y="3727"/>
                    <a:pt x="5464" y="3714"/>
                    <a:pt x="5387" y="3714"/>
                  </a:cubicBezTo>
                  <a:cubicBezTo>
                    <a:pt x="5170" y="3714"/>
                    <a:pt x="4969" y="3821"/>
                    <a:pt x="4846" y="4005"/>
                  </a:cubicBezTo>
                  <a:lnTo>
                    <a:pt x="2941" y="3303"/>
                  </a:lnTo>
                  <a:cubicBezTo>
                    <a:pt x="3405" y="2430"/>
                    <a:pt x="4326" y="1891"/>
                    <a:pt x="5292" y="1891"/>
                  </a:cubicBezTo>
                  <a:close/>
                  <a:moveTo>
                    <a:pt x="5289" y="1"/>
                  </a:moveTo>
                  <a:cubicBezTo>
                    <a:pt x="3554" y="1"/>
                    <a:pt x="1919" y="1006"/>
                    <a:pt x="1167" y="2648"/>
                  </a:cubicBezTo>
                  <a:lnTo>
                    <a:pt x="560" y="2422"/>
                  </a:lnTo>
                  <a:lnTo>
                    <a:pt x="0" y="3958"/>
                  </a:lnTo>
                  <a:lnTo>
                    <a:pt x="9668" y="7530"/>
                  </a:lnTo>
                  <a:lnTo>
                    <a:pt x="10240" y="5994"/>
                  </a:lnTo>
                  <a:lnTo>
                    <a:pt x="9609" y="5779"/>
                  </a:lnTo>
                  <a:cubicBezTo>
                    <a:pt x="10264" y="3529"/>
                    <a:pt x="9073" y="1112"/>
                    <a:pt x="6847" y="279"/>
                  </a:cubicBezTo>
                  <a:cubicBezTo>
                    <a:pt x="6332" y="90"/>
                    <a:pt x="5806" y="1"/>
                    <a:pt x="5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135375" y="1451500"/>
              <a:ext cx="243800" cy="94975"/>
            </a:xfrm>
            <a:custGeom>
              <a:avLst/>
              <a:gdLst/>
              <a:ahLst/>
              <a:cxnLst/>
              <a:rect l="l" t="t" r="r" b="b"/>
              <a:pathLst>
                <a:path w="9752" h="3799" extrusionOk="0">
                  <a:moveTo>
                    <a:pt x="84" y="0"/>
                  </a:moveTo>
                  <a:lnTo>
                    <a:pt x="0" y="227"/>
                  </a:lnTo>
                  <a:lnTo>
                    <a:pt x="9668" y="3799"/>
                  </a:lnTo>
                  <a:lnTo>
                    <a:pt x="9752" y="3572"/>
                  </a:lnTo>
                  <a:lnTo>
                    <a:pt x="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78850" y="1495250"/>
              <a:ext cx="3000" cy="8650"/>
            </a:xfrm>
            <a:custGeom>
              <a:avLst/>
              <a:gdLst/>
              <a:ahLst/>
              <a:cxnLst/>
              <a:rect l="l" t="t" r="r" b="b"/>
              <a:pathLst>
                <a:path w="120" h="346" fill="none" extrusionOk="0">
                  <a:moveTo>
                    <a:pt x="119" y="1"/>
                  </a:moveTo>
                  <a:lnTo>
                    <a:pt x="0" y="346"/>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289850" y="1502100"/>
              <a:ext cx="2125" cy="5675"/>
            </a:xfrm>
            <a:custGeom>
              <a:avLst/>
              <a:gdLst/>
              <a:ahLst/>
              <a:cxnLst/>
              <a:rect l="l" t="t" r="r" b="b"/>
              <a:pathLst>
                <a:path w="85" h="227" fill="none" extrusionOk="0">
                  <a:moveTo>
                    <a:pt x="1" y="227"/>
                  </a:moveTo>
                  <a:lnTo>
                    <a:pt x="84" y="1"/>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99675" y="1503000"/>
              <a:ext cx="3000" cy="8650"/>
            </a:xfrm>
            <a:custGeom>
              <a:avLst/>
              <a:gdLst/>
              <a:ahLst/>
              <a:cxnLst/>
              <a:rect l="l" t="t" r="r" b="b"/>
              <a:pathLst>
                <a:path w="120" h="346" fill="none" extrusionOk="0">
                  <a:moveTo>
                    <a:pt x="120" y="0"/>
                  </a:moveTo>
                  <a:lnTo>
                    <a:pt x="1" y="346"/>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10700" y="1510125"/>
              <a:ext cx="2100" cy="5700"/>
            </a:xfrm>
            <a:custGeom>
              <a:avLst/>
              <a:gdLst/>
              <a:ahLst/>
              <a:cxnLst/>
              <a:rect l="l" t="t" r="r" b="b"/>
              <a:pathLst>
                <a:path w="84" h="228" fill="none" extrusionOk="0">
                  <a:moveTo>
                    <a:pt x="0" y="227"/>
                  </a:moveTo>
                  <a:lnTo>
                    <a:pt x="84" y="1"/>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20525" y="1510725"/>
              <a:ext cx="3000" cy="8375"/>
            </a:xfrm>
            <a:custGeom>
              <a:avLst/>
              <a:gdLst/>
              <a:ahLst/>
              <a:cxnLst/>
              <a:rect l="l" t="t" r="r" b="b"/>
              <a:pathLst>
                <a:path w="120" h="335" fill="none" extrusionOk="0">
                  <a:moveTo>
                    <a:pt x="119" y="1"/>
                  </a:moveTo>
                  <a:lnTo>
                    <a:pt x="0" y="334"/>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31225" y="1517875"/>
              <a:ext cx="2400" cy="5375"/>
            </a:xfrm>
            <a:custGeom>
              <a:avLst/>
              <a:gdLst/>
              <a:ahLst/>
              <a:cxnLst/>
              <a:rect l="l" t="t" r="r" b="b"/>
              <a:pathLst>
                <a:path w="96" h="215" fill="none" extrusionOk="0">
                  <a:moveTo>
                    <a:pt x="1" y="215"/>
                  </a:moveTo>
                  <a:lnTo>
                    <a:pt x="96" y="1"/>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341350" y="1518175"/>
              <a:ext cx="3000" cy="8650"/>
            </a:xfrm>
            <a:custGeom>
              <a:avLst/>
              <a:gdLst/>
              <a:ahLst/>
              <a:cxnLst/>
              <a:rect l="l" t="t" r="r" b="b"/>
              <a:pathLst>
                <a:path w="120" h="346" fill="none" extrusionOk="0">
                  <a:moveTo>
                    <a:pt x="120" y="0"/>
                  </a:moveTo>
                  <a:lnTo>
                    <a:pt x="1" y="346"/>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352375" y="1525325"/>
              <a:ext cx="2100" cy="5675"/>
            </a:xfrm>
            <a:custGeom>
              <a:avLst/>
              <a:gdLst/>
              <a:ahLst/>
              <a:cxnLst/>
              <a:rect l="l" t="t" r="r" b="b"/>
              <a:pathLst>
                <a:path w="84" h="227" fill="none" extrusionOk="0">
                  <a:moveTo>
                    <a:pt x="0" y="226"/>
                  </a:moveTo>
                  <a:lnTo>
                    <a:pt x="83" y="0"/>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362200" y="1526200"/>
              <a:ext cx="3000" cy="8375"/>
            </a:xfrm>
            <a:custGeom>
              <a:avLst/>
              <a:gdLst/>
              <a:ahLst/>
              <a:cxnLst/>
              <a:rect l="l" t="t" r="r" b="b"/>
              <a:pathLst>
                <a:path w="120" h="335" fill="none" extrusionOk="0">
                  <a:moveTo>
                    <a:pt x="119" y="1"/>
                  </a:moveTo>
                  <a:lnTo>
                    <a:pt x="0" y="334"/>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684996" y="4158202"/>
            <a:ext cx="1384273" cy="2076735"/>
            <a:chOff x="605725" y="1160100"/>
            <a:chExt cx="531350" cy="797150"/>
          </a:xfrm>
        </p:grpSpPr>
        <p:sp>
          <p:nvSpPr>
            <p:cNvPr id="71" name="Google Shape;71;p2"/>
            <p:cNvSpPr/>
            <p:nvPr/>
          </p:nvSpPr>
          <p:spPr>
            <a:xfrm>
              <a:off x="611075" y="1160100"/>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w="7750" cap="rnd" cmpd="sng">
              <a:solidFill>
                <a:srgbClr val="FF30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82"/>
        <p:cNvGrpSpPr/>
        <p:nvPr/>
      </p:nvGrpSpPr>
      <p:grpSpPr>
        <a:xfrm>
          <a:off x="0" y="0"/>
          <a:ext cx="0" cy="0"/>
          <a:chOff x="0" y="0"/>
          <a:chExt cx="0" cy="0"/>
        </a:xfrm>
      </p:grpSpPr>
      <p:grpSp>
        <p:nvGrpSpPr>
          <p:cNvPr id="983" name="Google Shape;983;p17"/>
          <p:cNvGrpSpPr/>
          <p:nvPr/>
        </p:nvGrpSpPr>
        <p:grpSpPr>
          <a:xfrm>
            <a:off x="-1" y="25"/>
            <a:ext cx="9191685" cy="5143534"/>
            <a:chOff x="47742" y="-20"/>
            <a:chExt cx="9144135" cy="5143534"/>
          </a:xfrm>
        </p:grpSpPr>
        <p:grpSp>
          <p:nvGrpSpPr>
            <p:cNvPr id="984" name="Google Shape;984;p17"/>
            <p:cNvGrpSpPr/>
            <p:nvPr/>
          </p:nvGrpSpPr>
          <p:grpSpPr>
            <a:xfrm>
              <a:off x="47742" y="30"/>
              <a:ext cx="9144135" cy="5143454"/>
              <a:chOff x="-2821150" y="2703625"/>
              <a:chExt cx="3534375" cy="2439853"/>
            </a:xfrm>
          </p:grpSpPr>
          <p:sp>
            <p:nvSpPr>
              <p:cNvPr id="985" name="Google Shape;985;p17"/>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7"/>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7"/>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7"/>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7"/>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7"/>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7"/>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7"/>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7"/>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7"/>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7"/>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7"/>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7"/>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7"/>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7"/>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7"/>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7"/>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7"/>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7"/>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7"/>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7"/>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7"/>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7"/>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7"/>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7"/>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7"/>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7"/>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7"/>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7"/>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7"/>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7"/>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7"/>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7"/>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7"/>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7"/>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7"/>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7"/>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7"/>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7"/>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7"/>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7"/>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7"/>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17"/>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7"/>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9" name="Google Shape;1029;p17"/>
          <p:cNvSpPr txBox="1">
            <a:spLocks noGrp="1"/>
          </p:cNvSpPr>
          <p:nvPr>
            <p:ph type="title"/>
          </p:nvPr>
        </p:nvSpPr>
        <p:spPr>
          <a:xfrm>
            <a:off x="957725" y="777050"/>
            <a:ext cx="3680400" cy="2296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0" name="Google Shape;1030;p17"/>
          <p:cNvSpPr txBox="1">
            <a:spLocks noGrp="1"/>
          </p:cNvSpPr>
          <p:nvPr>
            <p:ph type="subTitle" idx="1"/>
          </p:nvPr>
        </p:nvSpPr>
        <p:spPr>
          <a:xfrm>
            <a:off x="957725" y="3073100"/>
            <a:ext cx="36804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1" name="Google Shape;1031;p17"/>
          <p:cNvSpPr>
            <a:spLocks noGrp="1"/>
          </p:cNvSpPr>
          <p:nvPr>
            <p:ph type="pic" idx="2"/>
          </p:nvPr>
        </p:nvSpPr>
        <p:spPr>
          <a:xfrm>
            <a:off x="5273100" y="533875"/>
            <a:ext cx="2877000" cy="4029300"/>
          </a:xfrm>
          <a:prstGeom prst="rect">
            <a:avLst/>
          </a:prstGeom>
          <a:noFill/>
          <a:ln w="76200" cap="flat" cmpd="sng">
            <a:solidFill>
              <a:schemeClr val="accent2"/>
            </a:solidFill>
            <a:prstDash val="solid"/>
            <a:round/>
            <a:headEnd type="none" w="sm" len="sm"/>
            <a:tailEnd type="none" w="sm" len="sm"/>
          </a:ln>
        </p:spPr>
      </p:sp>
      <p:grpSp>
        <p:nvGrpSpPr>
          <p:cNvPr id="1032" name="Google Shape;1032;p17"/>
          <p:cNvGrpSpPr/>
          <p:nvPr/>
        </p:nvGrpSpPr>
        <p:grpSpPr>
          <a:xfrm rot="-4685447">
            <a:off x="204952" y="3982702"/>
            <a:ext cx="1820846" cy="2222052"/>
            <a:chOff x="1857650" y="1220225"/>
            <a:chExt cx="286375" cy="349475"/>
          </a:xfrm>
        </p:grpSpPr>
        <p:sp>
          <p:nvSpPr>
            <p:cNvPr id="1033" name="Google Shape;1033;p17"/>
            <p:cNvSpPr/>
            <p:nvPr/>
          </p:nvSpPr>
          <p:spPr>
            <a:xfrm>
              <a:off x="1860625" y="1229450"/>
              <a:ext cx="283400" cy="340250"/>
            </a:xfrm>
            <a:custGeom>
              <a:avLst/>
              <a:gdLst/>
              <a:ahLst/>
              <a:cxnLst/>
              <a:rect l="l" t="t" r="r" b="b"/>
              <a:pathLst>
                <a:path w="11336" h="13610" extrusionOk="0">
                  <a:moveTo>
                    <a:pt x="9752" y="1071"/>
                  </a:moveTo>
                  <a:cubicBezTo>
                    <a:pt x="9831" y="1071"/>
                    <a:pt x="9911" y="1097"/>
                    <a:pt x="9978" y="1155"/>
                  </a:cubicBezTo>
                  <a:cubicBezTo>
                    <a:pt x="10145" y="1286"/>
                    <a:pt x="10181" y="1524"/>
                    <a:pt x="10050" y="1679"/>
                  </a:cubicBezTo>
                  <a:cubicBezTo>
                    <a:pt x="9970" y="1780"/>
                    <a:pt x="9851" y="1838"/>
                    <a:pt x="9732" y="1838"/>
                  </a:cubicBezTo>
                  <a:cubicBezTo>
                    <a:pt x="9656" y="1838"/>
                    <a:pt x="9579" y="1814"/>
                    <a:pt x="9514" y="1763"/>
                  </a:cubicBezTo>
                  <a:cubicBezTo>
                    <a:pt x="9335" y="1643"/>
                    <a:pt x="9312" y="1405"/>
                    <a:pt x="9443" y="1227"/>
                  </a:cubicBezTo>
                  <a:cubicBezTo>
                    <a:pt x="9520" y="1128"/>
                    <a:pt x="9636" y="1071"/>
                    <a:pt x="9752" y="1071"/>
                  </a:cubicBezTo>
                  <a:close/>
                  <a:moveTo>
                    <a:pt x="9074" y="0"/>
                  </a:moveTo>
                  <a:lnTo>
                    <a:pt x="1" y="11883"/>
                  </a:lnTo>
                  <a:lnTo>
                    <a:pt x="2263" y="13609"/>
                  </a:lnTo>
                  <a:lnTo>
                    <a:pt x="11336" y="1727"/>
                  </a:lnTo>
                  <a:lnTo>
                    <a:pt x="9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7"/>
            <p:cNvSpPr/>
            <p:nvPr/>
          </p:nvSpPr>
          <p:spPr>
            <a:xfrm>
              <a:off x="1857650" y="1220225"/>
              <a:ext cx="283400" cy="340250"/>
            </a:xfrm>
            <a:custGeom>
              <a:avLst/>
              <a:gdLst/>
              <a:ahLst/>
              <a:cxnLst/>
              <a:rect l="l" t="t" r="r" b="b"/>
              <a:pathLst>
                <a:path w="11336" h="13610" extrusionOk="0">
                  <a:moveTo>
                    <a:pt x="9752" y="1083"/>
                  </a:moveTo>
                  <a:cubicBezTo>
                    <a:pt x="9831" y="1083"/>
                    <a:pt x="9911" y="1109"/>
                    <a:pt x="9978" y="1167"/>
                  </a:cubicBezTo>
                  <a:cubicBezTo>
                    <a:pt x="10145" y="1298"/>
                    <a:pt x="10181" y="1536"/>
                    <a:pt x="10050" y="1703"/>
                  </a:cubicBezTo>
                  <a:cubicBezTo>
                    <a:pt x="9971" y="1796"/>
                    <a:pt x="9853" y="1850"/>
                    <a:pt x="9736" y="1850"/>
                  </a:cubicBezTo>
                  <a:cubicBezTo>
                    <a:pt x="9658" y="1850"/>
                    <a:pt x="9580" y="1827"/>
                    <a:pt x="9514" y="1774"/>
                  </a:cubicBezTo>
                  <a:cubicBezTo>
                    <a:pt x="9335" y="1643"/>
                    <a:pt x="9312" y="1405"/>
                    <a:pt x="9443" y="1239"/>
                  </a:cubicBezTo>
                  <a:cubicBezTo>
                    <a:pt x="9520" y="1140"/>
                    <a:pt x="9636" y="1083"/>
                    <a:pt x="9752" y="1083"/>
                  </a:cubicBezTo>
                  <a:close/>
                  <a:moveTo>
                    <a:pt x="9073" y="0"/>
                  </a:moveTo>
                  <a:lnTo>
                    <a:pt x="1" y="11883"/>
                  </a:lnTo>
                  <a:lnTo>
                    <a:pt x="2263" y="13609"/>
                  </a:lnTo>
                  <a:lnTo>
                    <a:pt x="11336" y="1727"/>
                  </a:lnTo>
                  <a:lnTo>
                    <a:pt x="9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7"/>
            <p:cNvSpPr/>
            <p:nvPr/>
          </p:nvSpPr>
          <p:spPr>
            <a:xfrm>
              <a:off x="1888625" y="1245525"/>
              <a:ext cx="245575" cy="308100"/>
            </a:xfrm>
            <a:custGeom>
              <a:avLst/>
              <a:gdLst/>
              <a:ahLst/>
              <a:cxnLst/>
              <a:rect l="l" t="t" r="r" b="b"/>
              <a:pathLst>
                <a:path w="9823" h="12324" extrusionOk="0">
                  <a:moveTo>
                    <a:pt x="8823" y="0"/>
                  </a:moveTo>
                  <a:lnTo>
                    <a:pt x="8727" y="155"/>
                  </a:lnTo>
                  <a:cubicBezTo>
                    <a:pt x="8882" y="274"/>
                    <a:pt x="8930" y="524"/>
                    <a:pt x="8799" y="691"/>
                  </a:cubicBezTo>
                  <a:cubicBezTo>
                    <a:pt x="8727" y="784"/>
                    <a:pt x="8608" y="838"/>
                    <a:pt x="8488" y="838"/>
                  </a:cubicBezTo>
                  <a:cubicBezTo>
                    <a:pt x="8409" y="838"/>
                    <a:pt x="8330" y="815"/>
                    <a:pt x="8263" y="762"/>
                  </a:cubicBezTo>
                  <a:lnTo>
                    <a:pt x="0" y="11585"/>
                  </a:lnTo>
                  <a:lnTo>
                    <a:pt x="988" y="12323"/>
                  </a:lnTo>
                  <a:lnTo>
                    <a:pt x="9823" y="750"/>
                  </a:lnTo>
                  <a:lnTo>
                    <a:pt x="8823" y="0"/>
                  </a:lnTo>
                  <a:close/>
                </a:path>
              </a:pathLst>
            </a:custGeom>
            <a:solidFill>
              <a:srgbClr val="F8F8F8">
                <a:alpha val="3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7"/>
            <p:cNvSpPr/>
            <p:nvPr/>
          </p:nvSpPr>
          <p:spPr>
            <a:xfrm>
              <a:off x="2057975" y="1262200"/>
              <a:ext cx="8075" cy="5975"/>
            </a:xfrm>
            <a:custGeom>
              <a:avLst/>
              <a:gdLst/>
              <a:ahLst/>
              <a:cxnLst/>
              <a:rect l="l" t="t" r="r" b="b"/>
              <a:pathLst>
                <a:path w="323" h="239" fill="none" extrusionOk="0">
                  <a:moveTo>
                    <a:pt x="322" y="238"/>
                  </a:moveTo>
                  <a:lnTo>
                    <a:pt x="1"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7"/>
            <p:cNvSpPr/>
            <p:nvPr/>
          </p:nvSpPr>
          <p:spPr>
            <a:xfrm>
              <a:off x="2048150" y="1275000"/>
              <a:ext cx="5400" cy="3875"/>
            </a:xfrm>
            <a:custGeom>
              <a:avLst/>
              <a:gdLst/>
              <a:ahLst/>
              <a:cxnLst/>
              <a:rect l="l" t="t" r="r" b="b"/>
              <a:pathLst>
                <a:path w="216" h="155" fill="none" extrusionOk="0">
                  <a:moveTo>
                    <a:pt x="1" y="0"/>
                  </a:moveTo>
                  <a:lnTo>
                    <a:pt x="215" y="155"/>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7"/>
            <p:cNvSpPr/>
            <p:nvPr/>
          </p:nvSpPr>
          <p:spPr>
            <a:xfrm>
              <a:off x="2039225" y="1286900"/>
              <a:ext cx="8375" cy="5975"/>
            </a:xfrm>
            <a:custGeom>
              <a:avLst/>
              <a:gdLst/>
              <a:ahLst/>
              <a:cxnLst/>
              <a:rect l="l" t="t" r="r" b="b"/>
              <a:pathLst>
                <a:path w="335" h="239" fill="none" extrusionOk="0">
                  <a:moveTo>
                    <a:pt x="334" y="238"/>
                  </a:moveTo>
                  <a:lnTo>
                    <a:pt x="1"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7"/>
            <p:cNvSpPr/>
            <p:nvPr/>
          </p:nvSpPr>
          <p:spPr>
            <a:xfrm>
              <a:off x="2029700" y="1299400"/>
              <a:ext cx="5100" cy="4200"/>
            </a:xfrm>
            <a:custGeom>
              <a:avLst/>
              <a:gdLst/>
              <a:ahLst/>
              <a:cxnLst/>
              <a:rect l="l" t="t" r="r" b="b"/>
              <a:pathLst>
                <a:path w="204" h="168" fill="none" extrusionOk="0">
                  <a:moveTo>
                    <a:pt x="1" y="0"/>
                  </a:moveTo>
                  <a:lnTo>
                    <a:pt x="203"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7"/>
            <p:cNvSpPr/>
            <p:nvPr/>
          </p:nvSpPr>
          <p:spPr>
            <a:xfrm>
              <a:off x="2020775" y="1311000"/>
              <a:ext cx="8050" cy="6275"/>
            </a:xfrm>
            <a:custGeom>
              <a:avLst/>
              <a:gdLst/>
              <a:ahLst/>
              <a:cxnLst/>
              <a:rect l="l" t="t" r="r" b="b"/>
              <a:pathLst>
                <a:path w="322" h="251" fill="none" extrusionOk="0">
                  <a:moveTo>
                    <a:pt x="322" y="251"/>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7"/>
            <p:cNvSpPr/>
            <p:nvPr/>
          </p:nvSpPr>
          <p:spPr>
            <a:xfrm>
              <a:off x="2010950" y="1324100"/>
              <a:ext cx="5375" cy="3600"/>
            </a:xfrm>
            <a:custGeom>
              <a:avLst/>
              <a:gdLst/>
              <a:ahLst/>
              <a:cxnLst/>
              <a:rect l="l" t="t" r="r" b="b"/>
              <a:pathLst>
                <a:path w="215" h="144" fill="none" extrusionOk="0">
                  <a:moveTo>
                    <a:pt x="1" y="1"/>
                  </a:moveTo>
                  <a:lnTo>
                    <a:pt x="215" y="143"/>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7"/>
            <p:cNvSpPr/>
            <p:nvPr/>
          </p:nvSpPr>
          <p:spPr>
            <a:xfrm>
              <a:off x="2002025" y="1335425"/>
              <a:ext cx="8350" cy="6275"/>
            </a:xfrm>
            <a:custGeom>
              <a:avLst/>
              <a:gdLst/>
              <a:ahLst/>
              <a:cxnLst/>
              <a:rect l="l" t="t" r="r" b="b"/>
              <a:pathLst>
                <a:path w="334" h="251" fill="none" extrusionOk="0">
                  <a:moveTo>
                    <a:pt x="334" y="250"/>
                  </a:moveTo>
                  <a:lnTo>
                    <a:pt x="0"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7"/>
            <p:cNvSpPr/>
            <p:nvPr/>
          </p:nvSpPr>
          <p:spPr>
            <a:xfrm>
              <a:off x="1992500" y="1348200"/>
              <a:ext cx="5075" cy="4200"/>
            </a:xfrm>
            <a:custGeom>
              <a:avLst/>
              <a:gdLst/>
              <a:ahLst/>
              <a:cxnLst/>
              <a:rect l="l" t="t" r="r" b="b"/>
              <a:pathLst>
                <a:path w="203" h="168" fill="none" extrusionOk="0">
                  <a:moveTo>
                    <a:pt x="0" y="1"/>
                  </a:moveTo>
                  <a:lnTo>
                    <a:pt x="203" y="168"/>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7"/>
            <p:cNvSpPr/>
            <p:nvPr/>
          </p:nvSpPr>
          <p:spPr>
            <a:xfrm>
              <a:off x="1983575" y="1359825"/>
              <a:ext cx="8050" cy="6275"/>
            </a:xfrm>
            <a:custGeom>
              <a:avLst/>
              <a:gdLst/>
              <a:ahLst/>
              <a:cxnLst/>
              <a:rect l="l" t="t" r="r" b="b"/>
              <a:pathLst>
                <a:path w="322" h="251" fill="none" extrusionOk="0">
                  <a:moveTo>
                    <a:pt x="322" y="250"/>
                  </a:moveTo>
                  <a:lnTo>
                    <a:pt x="0"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7"/>
            <p:cNvSpPr/>
            <p:nvPr/>
          </p:nvSpPr>
          <p:spPr>
            <a:xfrm>
              <a:off x="1973750" y="1372625"/>
              <a:ext cx="5375" cy="4175"/>
            </a:xfrm>
            <a:custGeom>
              <a:avLst/>
              <a:gdLst/>
              <a:ahLst/>
              <a:cxnLst/>
              <a:rect l="l" t="t" r="r" b="b"/>
              <a:pathLst>
                <a:path w="215" h="167" fill="none" extrusionOk="0">
                  <a:moveTo>
                    <a:pt x="0" y="0"/>
                  </a:moveTo>
                  <a:lnTo>
                    <a:pt x="215"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7"/>
            <p:cNvSpPr/>
            <p:nvPr/>
          </p:nvSpPr>
          <p:spPr>
            <a:xfrm>
              <a:off x="1964825" y="1384225"/>
              <a:ext cx="8350" cy="6275"/>
            </a:xfrm>
            <a:custGeom>
              <a:avLst/>
              <a:gdLst/>
              <a:ahLst/>
              <a:cxnLst/>
              <a:rect l="l" t="t" r="r" b="b"/>
              <a:pathLst>
                <a:path w="334" h="251" fill="none" extrusionOk="0">
                  <a:moveTo>
                    <a:pt x="334" y="251"/>
                  </a:moveTo>
                  <a:lnTo>
                    <a:pt x="0"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7"/>
            <p:cNvSpPr/>
            <p:nvPr/>
          </p:nvSpPr>
          <p:spPr>
            <a:xfrm>
              <a:off x="1955300" y="1397025"/>
              <a:ext cx="5075" cy="4200"/>
            </a:xfrm>
            <a:custGeom>
              <a:avLst/>
              <a:gdLst/>
              <a:ahLst/>
              <a:cxnLst/>
              <a:rect l="l" t="t" r="r" b="b"/>
              <a:pathLst>
                <a:path w="203" h="168" fill="none" extrusionOk="0">
                  <a:moveTo>
                    <a:pt x="0" y="1"/>
                  </a:moveTo>
                  <a:lnTo>
                    <a:pt x="203"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7"/>
            <p:cNvSpPr/>
            <p:nvPr/>
          </p:nvSpPr>
          <p:spPr>
            <a:xfrm>
              <a:off x="1946350" y="1408925"/>
              <a:ext cx="8075" cy="5975"/>
            </a:xfrm>
            <a:custGeom>
              <a:avLst/>
              <a:gdLst/>
              <a:ahLst/>
              <a:cxnLst/>
              <a:rect l="l" t="t" r="r" b="b"/>
              <a:pathLst>
                <a:path w="323" h="239" fill="none" extrusionOk="0">
                  <a:moveTo>
                    <a:pt x="322" y="239"/>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7"/>
            <p:cNvSpPr/>
            <p:nvPr/>
          </p:nvSpPr>
          <p:spPr>
            <a:xfrm>
              <a:off x="1936250" y="1421425"/>
              <a:ext cx="5675" cy="4200"/>
            </a:xfrm>
            <a:custGeom>
              <a:avLst/>
              <a:gdLst/>
              <a:ahLst/>
              <a:cxnLst/>
              <a:rect l="l" t="t" r="r" b="b"/>
              <a:pathLst>
                <a:path w="227" h="168" fill="none" extrusionOk="0">
                  <a:moveTo>
                    <a:pt x="0" y="1"/>
                  </a:moveTo>
                  <a:lnTo>
                    <a:pt x="226" y="168"/>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7"/>
            <p:cNvSpPr/>
            <p:nvPr/>
          </p:nvSpPr>
          <p:spPr>
            <a:xfrm>
              <a:off x="1927600" y="1433050"/>
              <a:ext cx="8075" cy="6275"/>
            </a:xfrm>
            <a:custGeom>
              <a:avLst/>
              <a:gdLst/>
              <a:ahLst/>
              <a:cxnLst/>
              <a:rect l="l" t="t" r="r" b="b"/>
              <a:pathLst>
                <a:path w="323" h="251" fill="none" extrusionOk="0">
                  <a:moveTo>
                    <a:pt x="322" y="250"/>
                  </a:moveTo>
                  <a:lnTo>
                    <a:pt x="1"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7"/>
            <p:cNvSpPr/>
            <p:nvPr/>
          </p:nvSpPr>
          <p:spPr>
            <a:xfrm>
              <a:off x="1917500" y="1446150"/>
              <a:ext cx="5675" cy="3600"/>
            </a:xfrm>
            <a:custGeom>
              <a:avLst/>
              <a:gdLst/>
              <a:ahLst/>
              <a:cxnLst/>
              <a:rect l="l" t="t" r="r" b="b"/>
              <a:pathLst>
                <a:path w="227" h="144" fill="none" extrusionOk="0">
                  <a:moveTo>
                    <a:pt x="0" y="0"/>
                  </a:moveTo>
                  <a:lnTo>
                    <a:pt x="226" y="143"/>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7"/>
            <p:cNvSpPr/>
            <p:nvPr/>
          </p:nvSpPr>
          <p:spPr>
            <a:xfrm>
              <a:off x="1909150" y="1457450"/>
              <a:ext cx="7775" cy="6275"/>
            </a:xfrm>
            <a:custGeom>
              <a:avLst/>
              <a:gdLst/>
              <a:ahLst/>
              <a:cxnLst/>
              <a:rect l="l" t="t" r="r" b="b"/>
              <a:pathLst>
                <a:path w="311" h="251" fill="none" extrusionOk="0">
                  <a:moveTo>
                    <a:pt x="310" y="251"/>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7"/>
            <p:cNvSpPr/>
            <p:nvPr/>
          </p:nvSpPr>
          <p:spPr>
            <a:xfrm>
              <a:off x="1899025" y="1470250"/>
              <a:ext cx="5100" cy="4200"/>
            </a:xfrm>
            <a:custGeom>
              <a:avLst/>
              <a:gdLst/>
              <a:ahLst/>
              <a:cxnLst/>
              <a:rect l="l" t="t" r="r" b="b"/>
              <a:pathLst>
                <a:path w="204" h="168" fill="none" extrusionOk="0">
                  <a:moveTo>
                    <a:pt x="1" y="1"/>
                  </a:moveTo>
                  <a:lnTo>
                    <a:pt x="203"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7"/>
            <p:cNvSpPr/>
            <p:nvPr/>
          </p:nvSpPr>
          <p:spPr>
            <a:xfrm>
              <a:off x="1890400" y="1481850"/>
              <a:ext cx="8075" cy="6275"/>
            </a:xfrm>
            <a:custGeom>
              <a:avLst/>
              <a:gdLst/>
              <a:ahLst/>
              <a:cxnLst/>
              <a:rect l="l" t="t" r="r" b="b"/>
              <a:pathLst>
                <a:path w="323" h="251" fill="none" extrusionOk="0">
                  <a:moveTo>
                    <a:pt x="322" y="251"/>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7"/>
            <p:cNvSpPr/>
            <p:nvPr/>
          </p:nvSpPr>
          <p:spPr>
            <a:xfrm>
              <a:off x="1880275" y="1494650"/>
              <a:ext cx="5400" cy="4200"/>
            </a:xfrm>
            <a:custGeom>
              <a:avLst/>
              <a:gdLst/>
              <a:ahLst/>
              <a:cxnLst/>
              <a:rect l="l" t="t" r="r" b="b"/>
              <a:pathLst>
                <a:path w="216" h="168" fill="none" extrusionOk="0">
                  <a:moveTo>
                    <a:pt x="1" y="1"/>
                  </a:moveTo>
                  <a:lnTo>
                    <a:pt x="215" y="168"/>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7"/>
            <p:cNvSpPr/>
            <p:nvPr/>
          </p:nvSpPr>
          <p:spPr>
            <a:xfrm>
              <a:off x="1871950" y="1506275"/>
              <a:ext cx="7750" cy="6575"/>
            </a:xfrm>
            <a:custGeom>
              <a:avLst/>
              <a:gdLst/>
              <a:ahLst/>
              <a:cxnLst/>
              <a:rect l="l" t="t" r="r" b="b"/>
              <a:pathLst>
                <a:path w="310" h="263" fill="none" extrusionOk="0">
                  <a:moveTo>
                    <a:pt x="310" y="262"/>
                  </a:moveTo>
                  <a:lnTo>
                    <a:pt x="0"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057"/>
        <p:cNvGrpSpPr/>
        <p:nvPr/>
      </p:nvGrpSpPr>
      <p:grpSpPr>
        <a:xfrm>
          <a:off x="0" y="0"/>
          <a:ext cx="0" cy="0"/>
          <a:chOff x="0" y="0"/>
          <a:chExt cx="0" cy="0"/>
        </a:xfrm>
      </p:grpSpPr>
      <p:grpSp>
        <p:nvGrpSpPr>
          <p:cNvPr id="1058" name="Google Shape;1058;p18"/>
          <p:cNvGrpSpPr/>
          <p:nvPr/>
        </p:nvGrpSpPr>
        <p:grpSpPr>
          <a:xfrm>
            <a:off x="-1" y="25"/>
            <a:ext cx="9191685" cy="5143534"/>
            <a:chOff x="47742" y="-20"/>
            <a:chExt cx="9144135" cy="5143534"/>
          </a:xfrm>
        </p:grpSpPr>
        <p:grpSp>
          <p:nvGrpSpPr>
            <p:cNvPr id="1059" name="Google Shape;1059;p18"/>
            <p:cNvGrpSpPr/>
            <p:nvPr/>
          </p:nvGrpSpPr>
          <p:grpSpPr>
            <a:xfrm>
              <a:off x="47742" y="30"/>
              <a:ext cx="9144135" cy="5143454"/>
              <a:chOff x="-2821150" y="2703625"/>
              <a:chExt cx="3534375" cy="2439853"/>
            </a:xfrm>
          </p:grpSpPr>
          <p:sp>
            <p:nvSpPr>
              <p:cNvPr id="1060" name="Google Shape;1060;p18"/>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8"/>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8"/>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8"/>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8"/>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8"/>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8"/>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8"/>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8"/>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8"/>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8"/>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8"/>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8"/>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8"/>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8"/>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8"/>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8"/>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8"/>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8"/>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8"/>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8"/>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8"/>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8"/>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8"/>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8"/>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8"/>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8"/>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8"/>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8"/>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8"/>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8"/>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8"/>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8"/>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8"/>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8"/>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8"/>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8"/>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8"/>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8"/>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8"/>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8"/>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8"/>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2" name="Google Shape;1102;p18"/>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8"/>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18"/>
          <p:cNvSpPr txBox="1">
            <a:spLocks noGrp="1"/>
          </p:cNvSpPr>
          <p:nvPr>
            <p:ph type="title"/>
          </p:nvPr>
        </p:nvSpPr>
        <p:spPr>
          <a:xfrm>
            <a:off x="720000" y="1637550"/>
            <a:ext cx="35979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5" name="Google Shape;1105;p18"/>
          <p:cNvSpPr txBox="1">
            <a:spLocks noGrp="1"/>
          </p:cNvSpPr>
          <p:nvPr>
            <p:ph type="subTitle" idx="1"/>
          </p:nvPr>
        </p:nvSpPr>
        <p:spPr>
          <a:xfrm>
            <a:off x="720000" y="2700750"/>
            <a:ext cx="35979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106"/>
        <p:cNvGrpSpPr/>
        <p:nvPr/>
      </p:nvGrpSpPr>
      <p:grpSpPr>
        <a:xfrm>
          <a:off x="0" y="0"/>
          <a:ext cx="0" cy="0"/>
          <a:chOff x="0" y="0"/>
          <a:chExt cx="0" cy="0"/>
        </a:xfrm>
      </p:grpSpPr>
      <p:grpSp>
        <p:nvGrpSpPr>
          <p:cNvPr id="1107" name="Google Shape;1107;p19"/>
          <p:cNvGrpSpPr/>
          <p:nvPr/>
        </p:nvGrpSpPr>
        <p:grpSpPr>
          <a:xfrm>
            <a:off x="-1" y="25"/>
            <a:ext cx="9191685" cy="5143534"/>
            <a:chOff x="47742" y="-20"/>
            <a:chExt cx="9144135" cy="5143534"/>
          </a:xfrm>
        </p:grpSpPr>
        <p:grpSp>
          <p:nvGrpSpPr>
            <p:cNvPr id="1108" name="Google Shape;1108;p19"/>
            <p:cNvGrpSpPr/>
            <p:nvPr/>
          </p:nvGrpSpPr>
          <p:grpSpPr>
            <a:xfrm>
              <a:off x="47742" y="30"/>
              <a:ext cx="9144135" cy="5143454"/>
              <a:chOff x="-2821150" y="2703625"/>
              <a:chExt cx="3534375" cy="2439853"/>
            </a:xfrm>
          </p:grpSpPr>
          <p:sp>
            <p:nvSpPr>
              <p:cNvPr id="1109" name="Google Shape;1109;p19"/>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9"/>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9"/>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9"/>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9"/>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9"/>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9"/>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9"/>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9"/>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9"/>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9"/>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9"/>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9"/>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9"/>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9"/>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9"/>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9"/>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9"/>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9"/>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9"/>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9"/>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9"/>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9"/>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9"/>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9"/>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9"/>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9"/>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9"/>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9"/>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9"/>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9"/>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9"/>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9"/>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9"/>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9"/>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9"/>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9"/>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9"/>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9"/>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9"/>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9"/>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19"/>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9"/>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3" name="Google Shape;1153;p19"/>
          <p:cNvSpPr txBox="1">
            <a:spLocks noGrp="1"/>
          </p:cNvSpPr>
          <p:nvPr>
            <p:ph type="title"/>
          </p:nvPr>
        </p:nvSpPr>
        <p:spPr>
          <a:xfrm>
            <a:off x="4412839" y="1501200"/>
            <a:ext cx="35934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4" name="Google Shape;1154;p19"/>
          <p:cNvSpPr txBox="1">
            <a:spLocks noGrp="1"/>
          </p:cNvSpPr>
          <p:nvPr>
            <p:ph type="subTitle" idx="1"/>
          </p:nvPr>
        </p:nvSpPr>
        <p:spPr>
          <a:xfrm>
            <a:off x="4413010" y="2562000"/>
            <a:ext cx="35934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155"/>
        <p:cNvGrpSpPr/>
        <p:nvPr/>
      </p:nvGrpSpPr>
      <p:grpSpPr>
        <a:xfrm>
          <a:off x="0" y="0"/>
          <a:ext cx="0" cy="0"/>
          <a:chOff x="0" y="0"/>
          <a:chExt cx="0" cy="0"/>
        </a:xfrm>
      </p:grpSpPr>
      <p:grpSp>
        <p:nvGrpSpPr>
          <p:cNvPr id="1156" name="Google Shape;1156;p20"/>
          <p:cNvGrpSpPr/>
          <p:nvPr/>
        </p:nvGrpSpPr>
        <p:grpSpPr>
          <a:xfrm>
            <a:off x="-1" y="25"/>
            <a:ext cx="9191685" cy="5143534"/>
            <a:chOff x="47742" y="-20"/>
            <a:chExt cx="9144135" cy="5143534"/>
          </a:xfrm>
        </p:grpSpPr>
        <p:grpSp>
          <p:nvGrpSpPr>
            <p:cNvPr id="1157" name="Google Shape;1157;p20"/>
            <p:cNvGrpSpPr/>
            <p:nvPr/>
          </p:nvGrpSpPr>
          <p:grpSpPr>
            <a:xfrm>
              <a:off x="47742" y="30"/>
              <a:ext cx="9144135" cy="5143454"/>
              <a:chOff x="-2821150" y="2703625"/>
              <a:chExt cx="3534375" cy="2439853"/>
            </a:xfrm>
          </p:grpSpPr>
          <p:sp>
            <p:nvSpPr>
              <p:cNvPr id="1158" name="Google Shape;1158;p20"/>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0"/>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0"/>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0"/>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0"/>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0"/>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0"/>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0"/>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0"/>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0"/>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0"/>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0"/>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0"/>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0"/>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0"/>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0"/>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0"/>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0"/>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0"/>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0"/>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0"/>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0"/>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0"/>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0"/>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0"/>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0"/>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0"/>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0"/>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0"/>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0"/>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0"/>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0"/>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0"/>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0"/>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0"/>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0"/>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0"/>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0"/>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0"/>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0"/>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0"/>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0"/>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0" name="Google Shape;1200;p20"/>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0"/>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3" name="Google Shape;1203;p20"/>
          <p:cNvSpPr txBox="1">
            <a:spLocks noGrp="1"/>
          </p:cNvSpPr>
          <p:nvPr>
            <p:ph type="subTitle" idx="1"/>
          </p:nvPr>
        </p:nvSpPr>
        <p:spPr>
          <a:xfrm>
            <a:off x="4938776" y="2393499"/>
            <a:ext cx="27582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4" name="Google Shape;1204;p20"/>
          <p:cNvSpPr txBox="1">
            <a:spLocks noGrp="1"/>
          </p:cNvSpPr>
          <p:nvPr>
            <p:ph type="subTitle" idx="2"/>
          </p:nvPr>
        </p:nvSpPr>
        <p:spPr>
          <a:xfrm>
            <a:off x="1447025" y="2393499"/>
            <a:ext cx="27582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5" name="Google Shape;1205;p20"/>
          <p:cNvSpPr txBox="1">
            <a:spLocks noGrp="1"/>
          </p:cNvSpPr>
          <p:nvPr>
            <p:ph type="subTitle" idx="3"/>
          </p:nvPr>
        </p:nvSpPr>
        <p:spPr>
          <a:xfrm>
            <a:off x="1447025" y="1834600"/>
            <a:ext cx="27582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06" name="Google Shape;1206;p20"/>
          <p:cNvSpPr txBox="1">
            <a:spLocks noGrp="1"/>
          </p:cNvSpPr>
          <p:nvPr>
            <p:ph type="subTitle" idx="4"/>
          </p:nvPr>
        </p:nvSpPr>
        <p:spPr>
          <a:xfrm>
            <a:off x="4938779" y="1834600"/>
            <a:ext cx="27582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207" name="Google Shape;1207;p20"/>
          <p:cNvGrpSpPr/>
          <p:nvPr/>
        </p:nvGrpSpPr>
        <p:grpSpPr>
          <a:xfrm>
            <a:off x="6773636" y="3610516"/>
            <a:ext cx="3065501" cy="2410866"/>
            <a:chOff x="3776650" y="1311300"/>
            <a:chExt cx="275950" cy="217025"/>
          </a:xfrm>
        </p:grpSpPr>
        <p:sp>
          <p:nvSpPr>
            <p:cNvPr id="1208" name="Google Shape;1208;p20"/>
            <p:cNvSpPr/>
            <p:nvPr/>
          </p:nvSpPr>
          <p:spPr>
            <a:xfrm>
              <a:off x="3779625" y="1313675"/>
              <a:ext cx="272975" cy="214650"/>
            </a:xfrm>
            <a:custGeom>
              <a:avLst/>
              <a:gdLst/>
              <a:ahLst/>
              <a:cxnLst/>
              <a:rect l="l" t="t" r="r" b="b"/>
              <a:pathLst>
                <a:path w="10919" h="8586" extrusionOk="0">
                  <a:moveTo>
                    <a:pt x="9085" y="1"/>
                  </a:moveTo>
                  <a:lnTo>
                    <a:pt x="1" y="2942"/>
                  </a:lnTo>
                  <a:lnTo>
                    <a:pt x="1822" y="8585"/>
                  </a:lnTo>
                  <a:lnTo>
                    <a:pt x="10919" y="5644"/>
                  </a:lnTo>
                  <a:lnTo>
                    <a:pt x="9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0"/>
            <p:cNvSpPr/>
            <p:nvPr/>
          </p:nvSpPr>
          <p:spPr>
            <a:xfrm>
              <a:off x="3776650" y="1311300"/>
              <a:ext cx="272975" cy="214925"/>
            </a:xfrm>
            <a:custGeom>
              <a:avLst/>
              <a:gdLst/>
              <a:ahLst/>
              <a:cxnLst/>
              <a:rect l="l" t="t" r="r" b="b"/>
              <a:pathLst>
                <a:path w="10919" h="8597" extrusionOk="0">
                  <a:moveTo>
                    <a:pt x="9085" y="1"/>
                  </a:moveTo>
                  <a:lnTo>
                    <a:pt x="1" y="2941"/>
                  </a:lnTo>
                  <a:lnTo>
                    <a:pt x="1822" y="8597"/>
                  </a:lnTo>
                  <a:lnTo>
                    <a:pt x="10919" y="5656"/>
                  </a:lnTo>
                  <a:lnTo>
                    <a:pt x="90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0"/>
            <p:cNvSpPr/>
            <p:nvPr/>
          </p:nvSpPr>
          <p:spPr>
            <a:xfrm>
              <a:off x="3799950" y="1379350"/>
              <a:ext cx="72275" cy="133150"/>
            </a:xfrm>
            <a:custGeom>
              <a:avLst/>
              <a:gdLst/>
              <a:ahLst/>
              <a:cxnLst/>
              <a:rect l="l" t="t" r="r" b="b"/>
              <a:pathLst>
                <a:path w="2891" h="5326" extrusionOk="0">
                  <a:moveTo>
                    <a:pt x="613" y="0"/>
                  </a:moveTo>
                  <a:cubicBezTo>
                    <a:pt x="598" y="0"/>
                    <a:pt x="581" y="9"/>
                    <a:pt x="581" y="17"/>
                  </a:cubicBezTo>
                  <a:lnTo>
                    <a:pt x="21" y="1493"/>
                  </a:lnTo>
                  <a:cubicBezTo>
                    <a:pt x="0" y="1514"/>
                    <a:pt x="24" y="1543"/>
                    <a:pt x="46" y="1543"/>
                  </a:cubicBezTo>
                  <a:cubicBezTo>
                    <a:pt x="50" y="1543"/>
                    <a:pt x="53" y="1543"/>
                    <a:pt x="57" y="1541"/>
                  </a:cubicBezTo>
                  <a:lnTo>
                    <a:pt x="331" y="1446"/>
                  </a:lnTo>
                  <a:cubicBezTo>
                    <a:pt x="342" y="1446"/>
                    <a:pt x="378" y="1446"/>
                    <a:pt x="378" y="1470"/>
                  </a:cubicBezTo>
                  <a:lnTo>
                    <a:pt x="1605" y="5303"/>
                  </a:lnTo>
                  <a:cubicBezTo>
                    <a:pt x="1605" y="5312"/>
                    <a:pt x="1622" y="5326"/>
                    <a:pt x="1636" y="5326"/>
                  </a:cubicBezTo>
                  <a:cubicBezTo>
                    <a:pt x="1642" y="5326"/>
                    <a:pt x="1648" y="5323"/>
                    <a:pt x="1652" y="5315"/>
                  </a:cubicBezTo>
                  <a:lnTo>
                    <a:pt x="2855" y="4934"/>
                  </a:lnTo>
                  <a:cubicBezTo>
                    <a:pt x="2867" y="4934"/>
                    <a:pt x="2890" y="4899"/>
                    <a:pt x="2867" y="4887"/>
                  </a:cubicBezTo>
                  <a:lnTo>
                    <a:pt x="1640" y="1041"/>
                  </a:lnTo>
                  <a:cubicBezTo>
                    <a:pt x="1640" y="1029"/>
                    <a:pt x="1640" y="1005"/>
                    <a:pt x="1652" y="1005"/>
                  </a:cubicBezTo>
                  <a:lnTo>
                    <a:pt x="1926" y="910"/>
                  </a:lnTo>
                  <a:cubicBezTo>
                    <a:pt x="1933" y="915"/>
                    <a:pt x="1939" y="917"/>
                    <a:pt x="1943" y="917"/>
                  </a:cubicBezTo>
                  <a:cubicBezTo>
                    <a:pt x="1961" y="917"/>
                    <a:pt x="1959" y="884"/>
                    <a:pt x="1950" y="874"/>
                  </a:cubicBezTo>
                  <a:lnTo>
                    <a:pt x="628" y="5"/>
                  </a:lnTo>
                  <a:cubicBezTo>
                    <a:pt x="625" y="2"/>
                    <a:pt x="619"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0"/>
            <p:cNvSpPr/>
            <p:nvPr/>
          </p:nvSpPr>
          <p:spPr>
            <a:xfrm>
              <a:off x="3797388" y="1379309"/>
              <a:ext cx="72250" cy="133300"/>
            </a:xfrm>
            <a:custGeom>
              <a:avLst/>
              <a:gdLst/>
              <a:ahLst/>
              <a:cxnLst/>
              <a:rect l="l" t="t" r="r" b="b"/>
              <a:pathLst>
                <a:path w="2890" h="5332" extrusionOk="0">
                  <a:moveTo>
                    <a:pt x="613" y="0"/>
                  </a:moveTo>
                  <a:cubicBezTo>
                    <a:pt x="598" y="0"/>
                    <a:pt x="580" y="9"/>
                    <a:pt x="580" y="17"/>
                  </a:cubicBezTo>
                  <a:lnTo>
                    <a:pt x="20" y="1493"/>
                  </a:lnTo>
                  <a:cubicBezTo>
                    <a:pt x="1" y="1523"/>
                    <a:pt x="22" y="1544"/>
                    <a:pt x="43" y="1544"/>
                  </a:cubicBezTo>
                  <a:cubicBezTo>
                    <a:pt x="47" y="1544"/>
                    <a:pt x="52" y="1543"/>
                    <a:pt x="56" y="1541"/>
                  </a:cubicBezTo>
                  <a:lnTo>
                    <a:pt x="330" y="1458"/>
                  </a:lnTo>
                  <a:cubicBezTo>
                    <a:pt x="342" y="1458"/>
                    <a:pt x="378" y="1458"/>
                    <a:pt x="378" y="1470"/>
                  </a:cubicBezTo>
                  <a:lnTo>
                    <a:pt x="1604" y="5303"/>
                  </a:lnTo>
                  <a:cubicBezTo>
                    <a:pt x="1604" y="5321"/>
                    <a:pt x="1623" y="5332"/>
                    <a:pt x="1638" y="5332"/>
                  </a:cubicBezTo>
                  <a:cubicBezTo>
                    <a:pt x="1644" y="5332"/>
                    <a:pt x="1648" y="5330"/>
                    <a:pt x="1652" y="5327"/>
                  </a:cubicBezTo>
                  <a:lnTo>
                    <a:pt x="2854" y="4934"/>
                  </a:lnTo>
                  <a:cubicBezTo>
                    <a:pt x="2878" y="4934"/>
                    <a:pt x="2890" y="4910"/>
                    <a:pt x="2878" y="4887"/>
                  </a:cubicBezTo>
                  <a:lnTo>
                    <a:pt x="1640" y="1053"/>
                  </a:lnTo>
                  <a:cubicBezTo>
                    <a:pt x="1640" y="1029"/>
                    <a:pt x="1640" y="1005"/>
                    <a:pt x="1652" y="1005"/>
                  </a:cubicBezTo>
                  <a:lnTo>
                    <a:pt x="1925" y="910"/>
                  </a:lnTo>
                  <a:cubicBezTo>
                    <a:pt x="1937" y="915"/>
                    <a:pt x="1946" y="916"/>
                    <a:pt x="1954" y="916"/>
                  </a:cubicBezTo>
                  <a:cubicBezTo>
                    <a:pt x="1984" y="916"/>
                    <a:pt x="1978" y="884"/>
                    <a:pt x="1949" y="874"/>
                  </a:cubicBezTo>
                  <a:lnTo>
                    <a:pt x="628" y="5"/>
                  </a:lnTo>
                  <a:cubicBezTo>
                    <a:pt x="624" y="2"/>
                    <a:pt x="619" y="0"/>
                    <a:pt x="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0"/>
            <p:cNvSpPr/>
            <p:nvPr/>
          </p:nvSpPr>
          <p:spPr>
            <a:xfrm>
              <a:off x="3852050" y="1362675"/>
              <a:ext cx="72250" cy="133025"/>
            </a:xfrm>
            <a:custGeom>
              <a:avLst/>
              <a:gdLst/>
              <a:ahLst/>
              <a:cxnLst/>
              <a:rect l="l" t="t" r="r" b="b"/>
              <a:pathLst>
                <a:path w="2890" h="5321" extrusionOk="0">
                  <a:moveTo>
                    <a:pt x="613" y="0"/>
                  </a:moveTo>
                  <a:cubicBezTo>
                    <a:pt x="598" y="0"/>
                    <a:pt x="580" y="9"/>
                    <a:pt x="580" y="17"/>
                  </a:cubicBezTo>
                  <a:lnTo>
                    <a:pt x="21" y="1494"/>
                  </a:lnTo>
                  <a:cubicBezTo>
                    <a:pt x="0" y="1514"/>
                    <a:pt x="24" y="1544"/>
                    <a:pt x="46" y="1544"/>
                  </a:cubicBezTo>
                  <a:cubicBezTo>
                    <a:pt x="50" y="1544"/>
                    <a:pt x="53" y="1543"/>
                    <a:pt x="56" y="1541"/>
                  </a:cubicBezTo>
                  <a:lnTo>
                    <a:pt x="330" y="1446"/>
                  </a:lnTo>
                  <a:cubicBezTo>
                    <a:pt x="342" y="1446"/>
                    <a:pt x="378" y="1446"/>
                    <a:pt x="378" y="1458"/>
                  </a:cubicBezTo>
                  <a:lnTo>
                    <a:pt x="1604" y="5304"/>
                  </a:lnTo>
                  <a:cubicBezTo>
                    <a:pt x="1604" y="5312"/>
                    <a:pt x="1622" y="5321"/>
                    <a:pt x="1637" y="5321"/>
                  </a:cubicBezTo>
                  <a:cubicBezTo>
                    <a:pt x="1643" y="5321"/>
                    <a:pt x="1648" y="5319"/>
                    <a:pt x="1652" y="5316"/>
                  </a:cubicBezTo>
                  <a:lnTo>
                    <a:pt x="2854" y="4935"/>
                  </a:lnTo>
                  <a:cubicBezTo>
                    <a:pt x="2866" y="4935"/>
                    <a:pt x="2890" y="4899"/>
                    <a:pt x="2866" y="4887"/>
                  </a:cubicBezTo>
                  <a:lnTo>
                    <a:pt x="1640" y="1041"/>
                  </a:lnTo>
                  <a:cubicBezTo>
                    <a:pt x="1640" y="1029"/>
                    <a:pt x="1640" y="994"/>
                    <a:pt x="1652" y="994"/>
                  </a:cubicBezTo>
                  <a:lnTo>
                    <a:pt x="1926" y="910"/>
                  </a:lnTo>
                  <a:cubicBezTo>
                    <a:pt x="1930" y="912"/>
                    <a:pt x="1935" y="913"/>
                    <a:pt x="1938" y="913"/>
                  </a:cubicBezTo>
                  <a:cubicBezTo>
                    <a:pt x="1961" y="913"/>
                    <a:pt x="1960" y="883"/>
                    <a:pt x="1949" y="863"/>
                  </a:cubicBezTo>
                  <a:lnTo>
                    <a:pt x="628" y="5"/>
                  </a:lnTo>
                  <a:cubicBezTo>
                    <a:pt x="624" y="2"/>
                    <a:pt x="619"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0"/>
            <p:cNvSpPr/>
            <p:nvPr/>
          </p:nvSpPr>
          <p:spPr>
            <a:xfrm>
              <a:off x="3847973" y="1363009"/>
              <a:ext cx="72275" cy="133150"/>
            </a:xfrm>
            <a:custGeom>
              <a:avLst/>
              <a:gdLst/>
              <a:ahLst/>
              <a:cxnLst/>
              <a:rect l="l" t="t" r="r" b="b"/>
              <a:pathLst>
                <a:path w="2891" h="5326" extrusionOk="0">
                  <a:moveTo>
                    <a:pt x="613" y="0"/>
                  </a:moveTo>
                  <a:cubicBezTo>
                    <a:pt x="599" y="0"/>
                    <a:pt x="581" y="9"/>
                    <a:pt x="581" y="17"/>
                  </a:cubicBezTo>
                  <a:lnTo>
                    <a:pt x="21" y="1494"/>
                  </a:lnTo>
                  <a:cubicBezTo>
                    <a:pt x="1" y="1514"/>
                    <a:pt x="24" y="1544"/>
                    <a:pt x="47" y="1544"/>
                  </a:cubicBezTo>
                  <a:cubicBezTo>
                    <a:pt x="50" y="1544"/>
                    <a:pt x="54" y="1543"/>
                    <a:pt x="57" y="1541"/>
                  </a:cubicBezTo>
                  <a:lnTo>
                    <a:pt x="331" y="1446"/>
                  </a:lnTo>
                  <a:cubicBezTo>
                    <a:pt x="343" y="1446"/>
                    <a:pt x="378" y="1446"/>
                    <a:pt x="378" y="1470"/>
                  </a:cubicBezTo>
                  <a:lnTo>
                    <a:pt x="1605" y="5304"/>
                  </a:lnTo>
                  <a:cubicBezTo>
                    <a:pt x="1605" y="5312"/>
                    <a:pt x="1622" y="5326"/>
                    <a:pt x="1636" y="5326"/>
                  </a:cubicBezTo>
                  <a:cubicBezTo>
                    <a:pt x="1643" y="5326"/>
                    <a:pt x="1649" y="5323"/>
                    <a:pt x="1652" y="5315"/>
                  </a:cubicBezTo>
                  <a:lnTo>
                    <a:pt x="2855" y="4934"/>
                  </a:lnTo>
                  <a:cubicBezTo>
                    <a:pt x="2879" y="4934"/>
                    <a:pt x="2890" y="4899"/>
                    <a:pt x="2879" y="4887"/>
                  </a:cubicBezTo>
                  <a:lnTo>
                    <a:pt x="1640" y="1041"/>
                  </a:lnTo>
                  <a:cubicBezTo>
                    <a:pt x="1640" y="1029"/>
                    <a:pt x="1640" y="1005"/>
                    <a:pt x="1652" y="1005"/>
                  </a:cubicBezTo>
                  <a:lnTo>
                    <a:pt x="1926" y="910"/>
                  </a:lnTo>
                  <a:cubicBezTo>
                    <a:pt x="1938" y="915"/>
                    <a:pt x="1947" y="917"/>
                    <a:pt x="1954" y="917"/>
                  </a:cubicBezTo>
                  <a:cubicBezTo>
                    <a:pt x="1984" y="917"/>
                    <a:pt x="1979" y="884"/>
                    <a:pt x="1950" y="874"/>
                  </a:cubicBezTo>
                  <a:lnTo>
                    <a:pt x="628" y="5"/>
                  </a:lnTo>
                  <a:cubicBezTo>
                    <a:pt x="625" y="2"/>
                    <a:pt x="619" y="0"/>
                    <a:pt x="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0"/>
            <p:cNvSpPr/>
            <p:nvPr/>
          </p:nvSpPr>
          <p:spPr>
            <a:xfrm>
              <a:off x="3904175" y="1345725"/>
              <a:ext cx="72225" cy="133300"/>
            </a:xfrm>
            <a:custGeom>
              <a:avLst/>
              <a:gdLst/>
              <a:ahLst/>
              <a:cxnLst/>
              <a:rect l="l" t="t" r="r" b="b"/>
              <a:pathLst>
                <a:path w="2889" h="5332" extrusionOk="0">
                  <a:moveTo>
                    <a:pt x="613" y="0"/>
                  </a:moveTo>
                  <a:cubicBezTo>
                    <a:pt x="598" y="0"/>
                    <a:pt x="579" y="11"/>
                    <a:pt x="579" y="29"/>
                  </a:cubicBezTo>
                  <a:lnTo>
                    <a:pt x="19" y="1493"/>
                  </a:lnTo>
                  <a:cubicBezTo>
                    <a:pt x="1" y="1521"/>
                    <a:pt x="18" y="1548"/>
                    <a:pt x="38" y="1548"/>
                  </a:cubicBezTo>
                  <a:cubicBezTo>
                    <a:pt x="44" y="1548"/>
                    <a:pt x="50" y="1546"/>
                    <a:pt x="55" y="1541"/>
                  </a:cubicBezTo>
                  <a:lnTo>
                    <a:pt x="329" y="1457"/>
                  </a:lnTo>
                  <a:cubicBezTo>
                    <a:pt x="341" y="1457"/>
                    <a:pt x="376" y="1457"/>
                    <a:pt x="376" y="1469"/>
                  </a:cubicBezTo>
                  <a:lnTo>
                    <a:pt x="1603" y="5315"/>
                  </a:lnTo>
                  <a:cubicBezTo>
                    <a:pt x="1603" y="5323"/>
                    <a:pt x="1621" y="5332"/>
                    <a:pt x="1635" y="5332"/>
                  </a:cubicBezTo>
                  <a:cubicBezTo>
                    <a:pt x="1641" y="5332"/>
                    <a:pt x="1647" y="5330"/>
                    <a:pt x="1650" y="5327"/>
                  </a:cubicBezTo>
                  <a:lnTo>
                    <a:pt x="2853" y="4934"/>
                  </a:lnTo>
                  <a:cubicBezTo>
                    <a:pt x="2865" y="4934"/>
                    <a:pt x="2889" y="4910"/>
                    <a:pt x="2865" y="4898"/>
                  </a:cubicBezTo>
                  <a:lnTo>
                    <a:pt x="1638" y="1052"/>
                  </a:lnTo>
                  <a:cubicBezTo>
                    <a:pt x="1638" y="1041"/>
                    <a:pt x="1638" y="1005"/>
                    <a:pt x="1650" y="1005"/>
                  </a:cubicBezTo>
                  <a:lnTo>
                    <a:pt x="1924" y="922"/>
                  </a:lnTo>
                  <a:cubicBezTo>
                    <a:pt x="1960" y="922"/>
                    <a:pt x="1960" y="886"/>
                    <a:pt x="1948" y="874"/>
                  </a:cubicBezTo>
                  <a:lnTo>
                    <a:pt x="626" y="5"/>
                  </a:lnTo>
                  <a:cubicBezTo>
                    <a:pt x="623" y="2"/>
                    <a:pt x="618"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0"/>
            <p:cNvSpPr/>
            <p:nvPr/>
          </p:nvSpPr>
          <p:spPr>
            <a:xfrm>
              <a:off x="3900073" y="1346209"/>
              <a:ext cx="72275" cy="133150"/>
            </a:xfrm>
            <a:custGeom>
              <a:avLst/>
              <a:gdLst/>
              <a:ahLst/>
              <a:cxnLst/>
              <a:rect l="l" t="t" r="r" b="b"/>
              <a:pathLst>
                <a:path w="2891" h="5326" extrusionOk="0">
                  <a:moveTo>
                    <a:pt x="612" y="0"/>
                  </a:moveTo>
                  <a:cubicBezTo>
                    <a:pt x="597" y="0"/>
                    <a:pt x="580" y="14"/>
                    <a:pt x="580" y="22"/>
                  </a:cubicBezTo>
                  <a:lnTo>
                    <a:pt x="21" y="1499"/>
                  </a:lnTo>
                  <a:cubicBezTo>
                    <a:pt x="0" y="1519"/>
                    <a:pt x="24" y="1549"/>
                    <a:pt x="46" y="1549"/>
                  </a:cubicBezTo>
                  <a:cubicBezTo>
                    <a:pt x="50" y="1549"/>
                    <a:pt x="53" y="1548"/>
                    <a:pt x="56" y="1546"/>
                  </a:cubicBezTo>
                  <a:lnTo>
                    <a:pt x="330" y="1451"/>
                  </a:lnTo>
                  <a:cubicBezTo>
                    <a:pt x="342" y="1451"/>
                    <a:pt x="378" y="1451"/>
                    <a:pt x="378" y="1463"/>
                  </a:cubicBezTo>
                  <a:lnTo>
                    <a:pt x="1604" y="5309"/>
                  </a:lnTo>
                  <a:cubicBezTo>
                    <a:pt x="1604" y="5317"/>
                    <a:pt x="1622" y="5326"/>
                    <a:pt x="1637" y="5326"/>
                  </a:cubicBezTo>
                  <a:cubicBezTo>
                    <a:pt x="1643" y="5326"/>
                    <a:pt x="1648" y="5324"/>
                    <a:pt x="1652" y="5321"/>
                  </a:cubicBezTo>
                  <a:lnTo>
                    <a:pt x="2854" y="4940"/>
                  </a:lnTo>
                  <a:cubicBezTo>
                    <a:pt x="2878" y="4940"/>
                    <a:pt x="2890" y="4904"/>
                    <a:pt x="2878" y="4892"/>
                  </a:cubicBezTo>
                  <a:lnTo>
                    <a:pt x="1640" y="1046"/>
                  </a:lnTo>
                  <a:cubicBezTo>
                    <a:pt x="1640" y="1034"/>
                    <a:pt x="1640" y="999"/>
                    <a:pt x="1652" y="999"/>
                  </a:cubicBezTo>
                  <a:lnTo>
                    <a:pt x="1926" y="915"/>
                  </a:lnTo>
                  <a:cubicBezTo>
                    <a:pt x="1961" y="915"/>
                    <a:pt x="1985" y="880"/>
                    <a:pt x="1949" y="868"/>
                  </a:cubicBezTo>
                  <a:lnTo>
                    <a:pt x="628" y="11"/>
                  </a:lnTo>
                  <a:cubicBezTo>
                    <a:pt x="624" y="3"/>
                    <a:pt x="618" y="0"/>
                    <a:pt x="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0"/>
            <p:cNvSpPr/>
            <p:nvPr/>
          </p:nvSpPr>
          <p:spPr>
            <a:xfrm>
              <a:off x="3955900" y="1329050"/>
              <a:ext cx="72000" cy="133300"/>
            </a:xfrm>
            <a:custGeom>
              <a:avLst/>
              <a:gdLst/>
              <a:ahLst/>
              <a:cxnLst/>
              <a:rect l="l" t="t" r="r" b="b"/>
              <a:pathLst>
                <a:path w="2880" h="5332" extrusionOk="0">
                  <a:moveTo>
                    <a:pt x="609" y="0"/>
                  </a:moveTo>
                  <a:cubicBezTo>
                    <a:pt x="593" y="0"/>
                    <a:pt x="581" y="8"/>
                    <a:pt x="581" y="17"/>
                  </a:cubicBezTo>
                  <a:lnTo>
                    <a:pt x="10" y="1493"/>
                  </a:lnTo>
                  <a:cubicBezTo>
                    <a:pt x="0" y="1523"/>
                    <a:pt x="23" y="1544"/>
                    <a:pt x="44" y="1544"/>
                  </a:cubicBezTo>
                  <a:cubicBezTo>
                    <a:pt x="49" y="1544"/>
                    <a:pt x="53" y="1543"/>
                    <a:pt x="58" y="1541"/>
                  </a:cubicBezTo>
                  <a:lnTo>
                    <a:pt x="331" y="1458"/>
                  </a:lnTo>
                  <a:cubicBezTo>
                    <a:pt x="343" y="1458"/>
                    <a:pt x="367" y="1458"/>
                    <a:pt x="367" y="1469"/>
                  </a:cubicBezTo>
                  <a:lnTo>
                    <a:pt x="1605" y="5303"/>
                  </a:lnTo>
                  <a:cubicBezTo>
                    <a:pt x="1605" y="5321"/>
                    <a:pt x="1625" y="5332"/>
                    <a:pt x="1639" y="5332"/>
                  </a:cubicBezTo>
                  <a:cubicBezTo>
                    <a:pt x="1645" y="5332"/>
                    <a:pt x="1650" y="5330"/>
                    <a:pt x="1653" y="5327"/>
                  </a:cubicBezTo>
                  <a:lnTo>
                    <a:pt x="2856" y="4934"/>
                  </a:lnTo>
                  <a:cubicBezTo>
                    <a:pt x="2867" y="4934"/>
                    <a:pt x="2879" y="4910"/>
                    <a:pt x="2867" y="4887"/>
                  </a:cubicBezTo>
                  <a:lnTo>
                    <a:pt x="1641" y="1053"/>
                  </a:lnTo>
                  <a:cubicBezTo>
                    <a:pt x="1641" y="1041"/>
                    <a:pt x="1641" y="1005"/>
                    <a:pt x="1653" y="1005"/>
                  </a:cubicBezTo>
                  <a:lnTo>
                    <a:pt x="1915" y="910"/>
                  </a:lnTo>
                  <a:cubicBezTo>
                    <a:pt x="1923" y="912"/>
                    <a:pt x="1930" y="912"/>
                    <a:pt x="1937" y="912"/>
                  </a:cubicBezTo>
                  <a:cubicBezTo>
                    <a:pt x="1974" y="912"/>
                    <a:pt x="1971" y="884"/>
                    <a:pt x="1951" y="874"/>
                  </a:cubicBezTo>
                  <a:lnTo>
                    <a:pt x="629" y="5"/>
                  </a:lnTo>
                  <a:cubicBezTo>
                    <a:pt x="622" y="2"/>
                    <a:pt x="615"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0"/>
            <p:cNvSpPr/>
            <p:nvPr/>
          </p:nvSpPr>
          <p:spPr>
            <a:xfrm>
              <a:off x="3952173" y="1329384"/>
              <a:ext cx="72250" cy="133300"/>
            </a:xfrm>
            <a:custGeom>
              <a:avLst/>
              <a:gdLst/>
              <a:ahLst/>
              <a:cxnLst/>
              <a:rect l="l" t="t" r="r" b="b"/>
              <a:pathLst>
                <a:path w="2890" h="5332" extrusionOk="0">
                  <a:moveTo>
                    <a:pt x="614" y="0"/>
                  </a:moveTo>
                  <a:cubicBezTo>
                    <a:pt x="599" y="0"/>
                    <a:pt x="580" y="11"/>
                    <a:pt x="580" y="29"/>
                  </a:cubicBezTo>
                  <a:lnTo>
                    <a:pt x="20" y="1493"/>
                  </a:lnTo>
                  <a:cubicBezTo>
                    <a:pt x="1" y="1523"/>
                    <a:pt x="21" y="1544"/>
                    <a:pt x="43" y="1544"/>
                  </a:cubicBezTo>
                  <a:cubicBezTo>
                    <a:pt x="47" y="1544"/>
                    <a:pt x="52" y="1543"/>
                    <a:pt x="56" y="1541"/>
                  </a:cubicBezTo>
                  <a:lnTo>
                    <a:pt x="330" y="1457"/>
                  </a:lnTo>
                  <a:cubicBezTo>
                    <a:pt x="342" y="1457"/>
                    <a:pt x="377" y="1457"/>
                    <a:pt x="377" y="1469"/>
                  </a:cubicBezTo>
                  <a:lnTo>
                    <a:pt x="1604" y="5315"/>
                  </a:lnTo>
                  <a:cubicBezTo>
                    <a:pt x="1604" y="5323"/>
                    <a:pt x="1622" y="5332"/>
                    <a:pt x="1636" y="5332"/>
                  </a:cubicBezTo>
                  <a:cubicBezTo>
                    <a:pt x="1642" y="5332"/>
                    <a:pt x="1648" y="5330"/>
                    <a:pt x="1651" y="5327"/>
                  </a:cubicBezTo>
                  <a:lnTo>
                    <a:pt x="2854" y="4934"/>
                  </a:lnTo>
                  <a:cubicBezTo>
                    <a:pt x="2878" y="4934"/>
                    <a:pt x="2890" y="4910"/>
                    <a:pt x="2878" y="4898"/>
                  </a:cubicBezTo>
                  <a:lnTo>
                    <a:pt x="1640" y="1053"/>
                  </a:lnTo>
                  <a:cubicBezTo>
                    <a:pt x="1640" y="1041"/>
                    <a:pt x="1640" y="1005"/>
                    <a:pt x="1651" y="1005"/>
                  </a:cubicBezTo>
                  <a:lnTo>
                    <a:pt x="1925" y="922"/>
                  </a:lnTo>
                  <a:cubicBezTo>
                    <a:pt x="1961" y="922"/>
                    <a:pt x="1985" y="886"/>
                    <a:pt x="1949" y="874"/>
                  </a:cubicBezTo>
                  <a:lnTo>
                    <a:pt x="627" y="5"/>
                  </a:lnTo>
                  <a:cubicBezTo>
                    <a:pt x="624" y="2"/>
                    <a:pt x="619" y="0"/>
                    <a:pt x="6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18"/>
        <p:cNvGrpSpPr/>
        <p:nvPr/>
      </p:nvGrpSpPr>
      <p:grpSpPr>
        <a:xfrm>
          <a:off x="0" y="0"/>
          <a:ext cx="0" cy="0"/>
          <a:chOff x="0" y="0"/>
          <a:chExt cx="0" cy="0"/>
        </a:xfrm>
      </p:grpSpPr>
      <p:grpSp>
        <p:nvGrpSpPr>
          <p:cNvPr id="1219" name="Google Shape;1219;p21"/>
          <p:cNvGrpSpPr/>
          <p:nvPr/>
        </p:nvGrpSpPr>
        <p:grpSpPr>
          <a:xfrm>
            <a:off x="-1" y="25"/>
            <a:ext cx="9191685" cy="5143534"/>
            <a:chOff x="47742" y="-20"/>
            <a:chExt cx="9144135" cy="5143534"/>
          </a:xfrm>
        </p:grpSpPr>
        <p:grpSp>
          <p:nvGrpSpPr>
            <p:cNvPr id="1220" name="Google Shape;1220;p21"/>
            <p:cNvGrpSpPr/>
            <p:nvPr/>
          </p:nvGrpSpPr>
          <p:grpSpPr>
            <a:xfrm>
              <a:off x="47742" y="30"/>
              <a:ext cx="9144135" cy="5143454"/>
              <a:chOff x="-2821150" y="2703625"/>
              <a:chExt cx="3534375" cy="2439853"/>
            </a:xfrm>
          </p:grpSpPr>
          <p:sp>
            <p:nvSpPr>
              <p:cNvPr id="1221" name="Google Shape;1221;p21"/>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1"/>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1"/>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1"/>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1"/>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1"/>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1"/>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1"/>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1"/>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1"/>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1"/>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1"/>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1"/>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1"/>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1"/>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1"/>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1"/>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1"/>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1"/>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1"/>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1"/>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1"/>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1"/>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1"/>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1"/>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1"/>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1"/>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1"/>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1"/>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1"/>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1"/>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1"/>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1"/>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3" name="Google Shape;1263;p21"/>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1"/>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5" name="Google Shape;126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6" name="Google Shape;1266;p21"/>
          <p:cNvSpPr txBox="1">
            <a:spLocks noGrp="1"/>
          </p:cNvSpPr>
          <p:nvPr>
            <p:ph type="subTitle" idx="1"/>
          </p:nvPr>
        </p:nvSpPr>
        <p:spPr>
          <a:xfrm>
            <a:off x="4934537" y="1667625"/>
            <a:ext cx="33423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7" name="Google Shape;1267;p21"/>
          <p:cNvSpPr txBox="1">
            <a:spLocks noGrp="1"/>
          </p:cNvSpPr>
          <p:nvPr>
            <p:ph type="subTitle" idx="2"/>
          </p:nvPr>
        </p:nvSpPr>
        <p:spPr>
          <a:xfrm>
            <a:off x="1057900" y="1667625"/>
            <a:ext cx="33423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68" name="Google Shape;1268;p21"/>
          <p:cNvGrpSpPr/>
          <p:nvPr/>
        </p:nvGrpSpPr>
        <p:grpSpPr>
          <a:xfrm rot="4799437" flipH="1">
            <a:off x="968483" y="4146955"/>
            <a:ext cx="1370310" cy="2086740"/>
            <a:chOff x="603835" y="1149995"/>
            <a:chExt cx="526000" cy="801005"/>
          </a:xfrm>
        </p:grpSpPr>
        <p:sp>
          <p:nvSpPr>
            <p:cNvPr id="1269" name="Google Shape;1269;p21"/>
            <p:cNvSpPr/>
            <p:nvPr/>
          </p:nvSpPr>
          <p:spPr>
            <a:xfrm>
              <a:off x="603835" y="1149995"/>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1"/>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1"/>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1"/>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w="7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1"/>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1"/>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75"/>
        <p:cNvGrpSpPr/>
        <p:nvPr/>
      </p:nvGrpSpPr>
      <p:grpSpPr>
        <a:xfrm>
          <a:off x="0" y="0"/>
          <a:ext cx="0" cy="0"/>
          <a:chOff x="0" y="0"/>
          <a:chExt cx="0" cy="0"/>
        </a:xfrm>
      </p:grpSpPr>
      <p:grpSp>
        <p:nvGrpSpPr>
          <p:cNvPr id="1276" name="Google Shape;1276;p22"/>
          <p:cNvGrpSpPr/>
          <p:nvPr/>
        </p:nvGrpSpPr>
        <p:grpSpPr>
          <a:xfrm>
            <a:off x="-1" y="25"/>
            <a:ext cx="9191685" cy="5143534"/>
            <a:chOff x="47742" y="-20"/>
            <a:chExt cx="9144135" cy="5143534"/>
          </a:xfrm>
        </p:grpSpPr>
        <p:grpSp>
          <p:nvGrpSpPr>
            <p:cNvPr id="1277" name="Google Shape;1277;p22"/>
            <p:cNvGrpSpPr/>
            <p:nvPr/>
          </p:nvGrpSpPr>
          <p:grpSpPr>
            <a:xfrm>
              <a:off x="47742" y="30"/>
              <a:ext cx="9144135" cy="5143454"/>
              <a:chOff x="-2821150" y="2703625"/>
              <a:chExt cx="3534375" cy="2439853"/>
            </a:xfrm>
          </p:grpSpPr>
          <p:sp>
            <p:nvSpPr>
              <p:cNvPr id="1278" name="Google Shape;1278;p22"/>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2"/>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2"/>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2"/>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2"/>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2"/>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2"/>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2"/>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2"/>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2"/>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2"/>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2"/>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2"/>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2"/>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2"/>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2"/>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2"/>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2"/>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2"/>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2"/>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2"/>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2"/>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2"/>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2"/>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0" name="Google Shape;1320;p22"/>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2" name="Google Shape;1322;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23" name="Google Shape;1323;p22"/>
          <p:cNvSpPr txBox="1">
            <a:spLocks noGrp="1"/>
          </p:cNvSpPr>
          <p:nvPr>
            <p:ph type="subTitle" idx="1"/>
          </p:nvPr>
        </p:nvSpPr>
        <p:spPr>
          <a:xfrm>
            <a:off x="864363" y="2516956"/>
            <a:ext cx="22191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4" name="Google Shape;1324;p22"/>
          <p:cNvSpPr txBox="1">
            <a:spLocks noGrp="1"/>
          </p:cNvSpPr>
          <p:nvPr>
            <p:ph type="subTitle" idx="2"/>
          </p:nvPr>
        </p:nvSpPr>
        <p:spPr>
          <a:xfrm>
            <a:off x="3462448" y="2516956"/>
            <a:ext cx="22191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5" name="Google Shape;1325;p22"/>
          <p:cNvSpPr txBox="1">
            <a:spLocks noGrp="1"/>
          </p:cNvSpPr>
          <p:nvPr>
            <p:ph type="subTitle" idx="3"/>
          </p:nvPr>
        </p:nvSpPr>
        <p:spPr>
          <a:xfrm>
            <a:off x="6060540" y="2516956"/>
            <a:ext cx="22191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6" name="Google Shape;1326;p22"/>
          <p:cNvSpPr txBox="1">
            <a:spLocks noGrp="1"/>
          </p:cNvSpPr>
          <p:nvPr>
            <p:ph type="subTitle" idx="4"/>
          </p:nvPr>
        </p:nvSpPr>
        <p:spPr>
          <a:xfrm>
            <a:off x="864363" y="1856950"/>
            <a:ext cx="22191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327" name="Google Shape;1327;p22"/>
          <p:cNvSpPr txBox="1">
            <a:spLocks noGrp="1"/>
          </p:cNvSpPr>
          <p:nvPr>
            <p:ph type="subTitle" idx="5"/>
          </p:nvPr>
        </p:nvSpPr>
        <p:spPr>
          <a:xfrm>
            <a:off x="3462451" y="1856950"/>
            <a:ext cx="22191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328" name="Google Shape;1328;p22"/>
          <p:cNvSpPr txBox="1">
            <a:spLocks noGrp="1"/>
          </p:cNvSpPr>
          <p:nvPr>
            <p:ph type="subTitle" idx="6"/>
          </p:nvPr>
        </p:nvSpPr>
        <p:spPr>
          <a:xfrm>
            <a:off x="6060540" y="1856950"/>
            <a:ext cx="22191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329" name="Google Shape;1329;p22"/>
          <p:cNvGrpSpPr/>
          <p:nvPr/>
        </p:nvGrpSpPr>
        <p:grpSpPr>
          <a:xfrm>
            <a:off x="23277" y="3677127"/>
            <a:ext cx="1833132" cy="2011172"/>
            <a:chOff x="3844361" y="1060282"/>
            <a:chExt cx="281600" cy="308950"/>
          </a:xfrm>
        </p:grpSpPr>
        <p:sp>
          <p:nvSpPr>
            <p:cNvPr id="1330" name="Google Shape;1330;p22"/>
            <p:cNvSpPr/>
            <p:nvPr/>
          </p:nvSpPr>
          <p:spPr>
            <a:xfrm>
              <a:off x="3844361" y="1060282"/>
              <a:ext cx="281600" cy="308950"/>
            </a:xfrm>
            <a:custGeom>
              <a:avLst/>
              <a:gdLst/>
              <a:ahLst/>
              <a:cxnLst/>
              <a:rect l="l" t="t" r="r" b="b"/>
              <a:pathLst>
                <a:path w="11264" h="12358" extrusionOk="0">
                  <a:moveTo>
                    <a:pt x="595" y="0"/>
                  </a:moveTo>
                  <a:lnTo>
                    <a:pt x="0" y="202"/>
                  </a:lnTo>
                  <a:lnTo>
                    <a:pt x="548" y="834"/>
                  </a:lnTo>
                  <a:lnTo>
                    <a:pt x="512" y="857"/>
                  </a:lnTo>
                  <a:cubicBezTo>
                    <a:pt x="452" y="917"/>
                    <a:pt x="441" y="1012"/>
                    <a:pt x="488" y="1084"/>
                  </a:cubicBezTo>
                  <a:cubicBezTo>
                    <a:pt x="1453" y="2703"/>
                    <a:pt x="1417" y="3786"/>
                    <a:pt x="1417" y="3786"/>
                  </a:cubicBezTo>
                  <a:lnTo>
                    <a:pt x="1750" y="4167"/>
                  </a:lnTo>
                  <a:lnTo>
                    <a:pt x="8668" y="12061"/>
                  </a:lnTo>
                  <a:cubicBezTo>
                    <a:pt x="8750" y="12150"/>
                    <a:pt x="8864" y="12196"/>
                    <a:pt x="8973" y="12196"/>
                  </a:cubicBezTo>
                  <a:cubicBezTo>
                    <a:pt x="9053" y="12196"/>
                    <a:pt x="9131" y="12171"/>
                    <a:pt x="9192" y="12121"/>
                  </a:cubicBezTo>
                  <a:lnTo>
                    <a:pt x="9346" y="12299"/>
                  </a:lnTo>
                  <a:cubicBezTo>
                    <a:pt x="9382" y="12335"/>
                    <a:pt x="9426" y="12358"/>
                    <a:pt x="9471" y="12358"/>
                  </a:cubicBezTo>
                  <a:cubicBezTo>
                    <a:pt x="9501" y="12358"/>
                    <a:pt x="9532" y="12347"/>
                    <a:pt x="9561" y="12323"/>
                  </a:cubicBezTo>
                  <a:lnTo>
                    <a:pt x="11192" y="10894"/>
                  </a:lnTo>
                  <a:cubicBezTo>
                    <a:pt x="11251" y="10835"/>
                    <a:pt x="11263" y="10739"/>
                    <a:pt x="11204" y="10668"/>
                  </a:cubicBezTo>
                  <a:lnTo>
                    <a:pt x="11049" y="10489"/>
                  </a:lnTo>
                  <a:cubicBezTo>
                    <a:pt x="11204" y="10335"/>
                    <a:pt x="11204" y="10120"/>
                    <a:pt x="11061" y="9954"/>
                  </a:cubicBezTo>
                  <a:lnTo>
                    <a:pt x="4131" y="2060"/>
                  </a:lnTo>
                  <a:lnTo>
                    <a:pt x="4120" y="2048"/>
                  </a:lnTo>
                  <a:lnTo>
                    <a:pt x="3810" y="1691"/>
                  </a:lnTo>
                  <a:cubicBezTo>
                    <a:pt x="3810" y="1691"/>
                    <a:pt x="3808" y="1692"/>
                    <a:pt x="3803" y="1692"/>
                  </a:cubicBezTo>
                  <a:cubicBezTo>
                    <a:pt x="3709" y="1692"/>
                    <a:pt x="2647" y="1553"/>
                    <a:pt x="1250" y="417"/>
                  </a:cubicBezTo>
                  <a:cubicBezTo>
                    <a:pt x="1208" y="387"/>
                    <a:pt x="1167" y="372"/>
                    <a:pt x="1127" y="372"/>
                  </a:cubicBezTo>
                  <a:cubicBezTo>
                    <a:pt x="1086" y="372"/>
                    <a:pt x="1048" y="387"/>
                    <a:pt x="1012" y="417"/>
                  </a:cubicBezTo>
                  <a:lnTo>
                    <a:pt x="976" y="441"/>
                  </a:lnTo>
                  <a:lnTo>
                    <a:pt x="5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a:off x="3885300" y="1112775"/>
              <a:ext cx="236950" cy="253600"/>
            </a:xfrm>
            <a:custGeom>
              <a:avLst/>
              <a:gdLst/>
              <a:ahLst/>
              <a:cxnLst/>
              <a:rect l="l" t="t" r="r" b="b"/>
              <a:pathLst>
                <a:path w="9478" h="10144" extrusionOk="0">
                  <a:moveTo>
                    <a:pt x="2393" y="0"/>
                  </a:moveTo>
                  <a:lnTo>
                    <a:pt x="0" y="2096"/>
                  </a:lnTo>
                  <a:lnTo>
                    <a:pt x="6930" y="10013"/>
                  </a:lnTo>
                  <a:cubicBezTo>
                    <a:pt x="7002" y="10098"/>
                    <a:pt x="7113" y="10144"/>
                    <a:pt x="7225" y="10144"/>
                  </a:cubicBezTo>
                  <a:cubicBezTo>
                    <a:pt x="7316" y="10144"/>
                    <a:pt x="7408" y="10113"/>
                    <a:pt x="7477" y="10049"/>
                  </a:cubicBezTo>
                  <a:lnTo>
                    <a:pt x="9299" y="8454"/>
                  </a:lnTo>
                  <a:cubicBezTo>
                    <a:pt x="9466" y="8299"/>
                    <a:pt x="9478" y="8061"/>
                    <a:pt x="9323" y="7918"/>
                  </a:cubicBezTo>
                  <a:lnTo>
                    <a:pt x="23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3852850" y="1070275"/>
              <a:ext cx="92900" cy="94900"/>
            </a:xfrm>
            <a:custGeom>
              <a:avLst/>
              <a:gdLst/>
              <a:ahLst/>
              <a:cxnLst/>
              <a:rect l="l" t="t" r="r" b="b"/>
              <a:pathLst>
                <a:path w="3716" h="3796" extrusionOk="0">
                  <a:moveTo>
                    <a:pt x="694" y="1"/>
                  </a:moveTo>
                  <a:cubicBezTo>
                    <a:pt x="652" y="1"/>
                    <a:pt x="614" y="15"/>
                    <a:pt x="584" y="45"/>
                  </a:cubicBezTo>
                  <a:lnTo>
                    <a:pt x="72" y="486"/>
                  </a:lnTo>
                  <a:cubicBezTo>
                    <a:pt x="12" y="533"/>
                    <a:pt x="1" y="641"/>
                    <a:pt x="48" y="712"/>
                  </a:cubicBezTo>
                  <a:cubicBezTo>
                    <a:pt x="1024" y="2343"/>
                    <a:pt x="977" y="3427"/>
                    <a:pt x="977" y="3427"/>
                  </a:cubicBezTo>
                  <a:lnTo>
                    <a:pt x="1310" y="3796"/>
                  </a:lnTo>
                  <a:lnTo>
                    <a:pt x="3715" y="1700"/>
                  </a:lnTo>
                  <a:lnTo>
                    <a:pt x="3394" y="1331"/>
                  </a:lnTo>
                  <a:cubicBezTo>
                    <a:pt x="3394" y="1331"/>
                    <a:pt x="2310" y="1224"/>
                    <a:pt x="822" y="45"/>
                  </a:cubicBezTo>
                  <a:cubicBezTo>
                    <a:pt x="780" y="15"/>
                    <a:pt x="736"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3877850" y="1103550"/>
              <a:ext cx="59850" cy="52400"/>
            </a:xfrm>
            <a:custGeom>
              <a:avLst/>
              <a:gdLst/>
              <a:ahLst/>
              <a:cxnLst/>
              <a:rect l="l" t="t" r="r" b="b"/>
              <a:pathLst>
                <a:path w="2394" h="2096" fill="none" extrusionOk="0">
                  <a:moveTo>
                    <a:pt x="1" y="2096"/>
                  </a:moveTo>
                  <a:lnTo>
                    <a:pt x="2394" y="0"/>
                  </a:lnTo>
                </a:path>
              </a:pathLst>
            </a:custGeom>
            <a:noFill/>
            <a:ln w="685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3902550" y="1160800"/>
              <a:ext cx="165225" cy="185525"/>
            </a:xfrm>
            <a:custGeom>
              <a:avLst/>
              <a:gdLst/>
              <a:ahLst/>
              <a:cxnLst/>
              <a:rect l="l" t="t" r="r" b="b"/>
              <a:pathLst>
                <a:path w="6609" h="7421" extrusionOk="0">
                  <a:moveTo>
                    <a:pt x="283" y="1"/>
                  </a:moveTo>
                  <a:cubicBezTo>
                    <a:pt x="225" y="1"/>
                    <a:pt x="167" y="19"/>
                    <a:pt x="120" y="56"/>
                  </a:cubicBezTo>
                  <a:cubicBezTo>
                    <a:pt x="13" y="151"/>
                    <a:pt x="1" y="306"/>
                    <a:pt x="96" y="413"/>
                  </a:cubicBezTo>
                  <a:lnTo>
                    <a:pt x="6144" y="7330"/>
                  </a:lnTo>
                  <a:cubicBezTo>
                    <a:pt x="6198" y="7391"/>
                    <a:pt x="6274" y="7421"/>
                    <a:pt x="6348" y="7421"/>
                  </a:cubicBezTo>
                  <a:cubicBezTo>
                    <a:pt x="6405" y="7421"/>
                    <a:pt x="6460" y="7402"/>
                    <a:pt x="6502" y="7366"/>
                  </a:cubicBezTo>
                  <a:cubicBezTo>
                    <a:pt x="6609" y="7271"/>
                    <a:pt x="6609" y="7104"/>
                    <a:pt x="6537" y="7009"/>
                  </a:cubicBezTo>
                  <a:lnTo>
                    <a:pt x="477" y="91"/>
                  </a:lnTo>
                  <a:cubicBezTo>
                    <a:pt x="430" y="31"/>
                    <a:pt x="357" y="1"/>
                    <a:pt x="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2"/>
          <p:cNvGrpSpPr/>
          <p:nvPr/>
        </p:nvGrpSpPr>
        <p:grpSpPr>
          <a:xfrm rot="255575">
            <a:off x="6791969" y="4045386"/>
            <a:ext cx="2201747" cy="1627308"/>
            <a:chOff x="2135375" y="1357925"/>
            <a:chExt cx="261950" cy="193600"/>
          </a:xfrm>
        </p:grpSpPr>
        <p:sp>
          <p:nvSpPr>
            <p:cNvPr id="1336" name="Google Shape;1336;p22"/>
            <p:cNvSpPr/>
            <p:nvPr/>
          </p:nvSpPr>
          <p:spPr>
            <a:xfrm>
              <a:off x="2140425" y="1363275"/>
              <a:ext cx="256900" cy="188250"/>
            </a:xfrm>
            <a:custGeom>
              <a:avLst/>
              <a:gdLst/>
              <a:ahLst/>
              <a:cxnLst/>
              <a:rect l="l" t="t" r="r" b="b"/>
              <a:pathLst>
                <a:path w="10276" h="7530" extrusionOk="0">
                  <a:moveTo>
                    <a:pt x="5280" y="1890"/>
                  </a:moveTo>
                  <a:cubicBezTo>
                    <a:pt x="5583" y="1890"/>
                    <a:pt x="5891" y="1942"/>
                    <a:pt x="6192" y="2053"/>
                  </a:cubicBezTo>
                  <a:cubicBezTo>
                    <a:pt x="7442" y="2506"/>
                    <a:pt x="8145" y="3839"/>
                    <a:pt x="7835" y="5101"/>
                  </a:cubicBezTo>
                  <a:lnTo>
                    <a:pt x="6061" y="4446"/>
                  </a:lnTo>
                  <a:cubicBezTo>
                    <a:pt x="6097" y="4149"/>
                    <a:pt x="5930" y="3851"/>
                    <a:pt x="5633" y="3744"/>
                  </a:cubicBezTo>
                  <a:cubicBezTo>
                    <a:pt x="5555" y="3716"/>
                    <a:pt x="5476" y="3702"/>
                    <a:pt x="5399" y="3702"/>
                  </a:cubicBezTo>
                  <a:cubicBezTo>
                    <a:pt x="5183" y="3702"/>
                    <a:pt x="4982" y="3809"/>
                    <a:pt x="4859" y="3994"/>
                  </a:cubicBezTo>
                  <a:lnTo>
                    <a:pt x="2954" y="3303"/>
                  </a:lnTo>
                  <a:cubicBezTo>
                    <a:pt x="3407" y="2424"/>
                    <a:pt x="4316" y="1890"/>
                    <a:pt x="5280" y="1890"/>
                  </a:cubicBezTo>
                  <a:close/>
                  <a:moveTo>
                    <a:pt x="5294" y="1"/>
                  </a:moveTo>
                  <a:cubicBezTo>
                    <a:pt x="3563" y="1"/>
                    <a:pt x="1922" y="1007"/>
                    <a:pt x="1180" y="2648"/>
                  </a:cubicBezTo>
                  <a:lnTo>
                    <a:pt x="572" y="2422"/>
                  </a:lnTo>
                  <a:lnTo>
                    <a:pt x="96" y="3732"/>
                  </a:lnTo>
                  <a:lnTo>
                    <a:pt x="1" y="3958"/>
                  </a:lnTo>
                  <a:lnTo>
                    <a:pt x="9681" y="7530"/>
                  </a:lnTo>
                  <a:lnTo>
                    <a:pt x="9764" y="7304"/>
                  </a:lnTo>
                  <a:lnTo>
                    <a:pt x="10240" y="5994"/>
                  </a:lnTo>
                  <a:lnTo>
                    <a:pt x="9621" y="5768"/>
                  </a:lnTo>
                  <a:cubicBezTo>
                    <a:pt x="10276" y="3518"/>
                    <a:pt x="9085" y="1112"/>
                    <a:pt x="6847" y="279"/>
                  </a:cubicBezTo>
                  <a:cubicBezTo>
                    <a:pt x="6336" y="90"/>
                    <a:pt x="5811" y="1"/>
                    <a:pt x="5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2"/>
            <p:cNvSpPr/>
            <p:nvPr/>
          </p:nvSpPr>
          <p:spPr>
            <a:xfrm>
              <a:off x="2135375" y="1357925"/>
              <a:ext cx="256600" cy="188250"/>
            </a:xfrm>
            <a:custGeom>
              <a:avLst/>
              <a:gdLst/>
              <a:ahLst/>
              <a:cxnLst/>
              <a:rect l="l" t="t" r="r" b="b"/>
              <a:pathLst>
                <a:path w="10264" h="7530" extrusionOk="0">
                  <a:moveTo>
                    <a:pt x="5292" y="1891"/>
                  </a:moveTo>
                  <a:cubicBezTo>
                    <a:pt x="5592" y="1891"/>
                    <a:pt x="5896" y="1943"/>
                    <a:pt x="6192" y="2053"/>
                  </a:cubicBezTo>
                  <a:cubicBezTo>
                    <a:pt x="7442" y="2517"/>
                    <a:pt x="8144" y="3839"/>
                    <a:pt x="7823" y="5101"/>
                  </a:cubicBezTo>
                  <a:lnTo>
                    <a:pt x="6061" y="4446"/>
                  </a:lnTo>
                  <a:cubicBezTo>
                    <a:pt x="6085" y="4148"/>
                    <a:pt x="5918" y="3851"/>
                    <a:pt x="5620" y="3755"/>
                  </a:cubicBezTo>
                  <a:cubicBezTo>
                    <a:pt x="5542" y="3727"/>
                    <a:pt x="5464" y="3714"/>
                    <a:pt x="5387" y="3714"/>
                  </a:cubicBezTo>
                  <a:cubicBezTo>
                    <a:pt x="5170" y="3714"/>
                    <a:pt x="4969" y="3821"/>
                    <a:pt x="4846" y="4005"/>
                  </a:cubicBezTo>
                  <a:lnTo>
                    <a:pt x="2941" y="3303"/>
                  </a:lnTo>
                  <a:cubicBezTo>
                    <a:pt x="3405" y="2430"/>
                    <a:pt x="4326" y="1891"/>
                    <a:pt x="5292" y="1891"/>
                  </a:cubicBezTo>
                  <a:close/>
                  <a:moveTo>
                    <a:pt x="5289" y="1"/>
                  </a:moveTo>
                  <a:cubicBezTo>
                    <a:pt x="3554" y="1"/>
                    <a:pt x="1919" y="1006"/>
                    <a:pt x="1167" y="2648"/>
                  </a:cubicBezTo>
                  <a:lnTo>
                    <a:pt x="560" y="2422"/>
                  </a:lnTo>
                  <a:lnTo>
                    <a:pt x="0" y="3958"/>
                  </a:lnTo>
                  <a:lnTo>
                    <a:pt x="9668" y="7530"/>
                  </a:lnTo>
                  <a:lnTo>
                    <a:pt x="10240" y="5994"/>
                  </a:lnTo>
                  <a:lnTo>
                    <a:pt x="9609" y="5779"/>
                  </a:lnTo>
                  <a:cubicBezTo>
                    <a:pt x="10264" y="3529"/>
                    <a:pt x="9073" y="1112"/>
                    <a:pt x="6847" y="279"/>
                  </a:cubicBezTo>
                  <a:cubicBezTo>
                    <a:pt x="6332" y="90"/>
                    <a:pt x="5806" y="1"/>
                    <a:pt x="5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a:off x="2135375" y="1451500"/>
              <a:ext cx="243800" cy="94975"/>
            </a:xfrm>
            <a:custGeom>
              <a:avLst/>
              <a:gdLst/>
              <a:ahLst/>
              <a:cxnLst/>
              <a:rect l="l" t="t" r="r" b="b"/>
              <a:pathLst>
                <a:path w="9752" h="3799" extrusionOk="0">
                  <a:moveTo>
                    <a:pt x="84" y="0"/>
                  </a:moveTo>
                  <a:lnTo>
                    <a:pt x="0" y="227"/>
                  </a:lnTo>
                  <a:lnTo>
                    <a:pt x="9668" y="3799"/>
                  </a:lnTo>
                  <a:lnTo>
                    <a:pt x="9752" y="3572"/>
                  </a:lnTo>
                  <a:lnTo>
                    <a:pt x="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2278850" y="1495250"/>
              <a:ext cx="3000" cy="8650"/>
            </a:xfrm>
            <a:custGeom>
              <a:avLst/>
              <a:gdLst/>
              <a:ahLst/>
              <a:cxnLst/>
              <a:rect l="l" t="t" r="r" b="b"/>
              <a:pathLst>
                <a:path w="120" h="346" fill="none" extrusionOk="0">
                  <a:moveTo>
                    <a:pt x="119" y="1"/>
                  </a:moveTo>
                  <a:lnTo>
                    <a:pt x="0" y="346"/>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2289850" y="1502100"/>
              <a:ext cx="2125" cy="5675"/>
            </a:xfrm>
            <a:custGeom>
              <a:avLst/>
              <a:gdLst/>
              <a:ahLst/>
              <a:cxnLst/>
              <a:rect l="l" t="t" r="r" b="b"/>
              <a:pathLst>
                <a:path w="85" h="227" fill="none" extrusionOk="0">
                  <a:moveTo>
                    <a:pt x="1" y="227"/>
                  </a:moveTo>
                  <a:lnTo>
                    <a:pt x="84" y="1"/>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a:off x="2299675" y="1503000"/>
              <a:ext cx="3000" cy="8650"/>
            </a:xfrm>
            <a:custGeom>
              <a:avLst/>
              <a:gdLst/>
              <a:ahLst/>
              <a:cxnLst/>
              <a:rect l="l" t="t" r="r" b="b"/>
              <a:pathLst>
                <a:path w="120" h="346" fill="none" extrusionOk="0">
                  <a:moveTo>
                    <a:pt x="120" y="0"/>
                  </a:moveTo>
                  <a:lnTo>
                    <a:pt x="1" y="346"/>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a:off x="2310700" y="1510125"/>
              <a:ext cx="2100" cy="5700"/>
            </a:xfrm>
            <a:custGeom>
              <a:avLst/>
              <a:gdLst/>
              <a:ahLst/>
              <a:cxnLst/>
              <a:rect l="l" t="t" r="r" b="b"/>
              <a:pathLst>
                <a:path w="84" h="228" fill="none" extrusionOk="0">
                  <a:moveTo>
                    <a:pt x="0" y="227"/>
                  </a:moveTo>
                  <a:lnTo>
                    <a:pt x="84" y="1"/>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a:off x="2320525" y="1510725"/>
              <a:ext cx="3000" cy="8375"/>
            </a:xfrm>
            <a:custGeom>
              <a:avLst/>
              <a:gdLst/>
              <a:ahLst/>
              <a:cxnLst/>
              <a:rect l="l" t="t" r="r" b="b"/>
              <a:pathLst>
                <a:path w="120" h="335" fill="none" extrusionOk="0">
                  <a:moveTo>
                    <a:pt x="119" y="1"/>
                  </a:moveTo>
                  <a:lnTo>
                    <a:pt x="0" y="334"/>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2331225" y="1517875"/>
              <a:ext cx="2400" cy="5375"/>
            </a:xfrm>
            <a:custGeom>
              <a:avLst/>
              <a:gdLst/>
              <a:ahLst/>
              <a:cxnLst/>
              <a:rect l="l" t="t" r="r" b="b"/>
              <a:pathLst>
                <a:path w="96" h="215" fill="none" extrusionOk="0">
                  <a:moveTo>
                    <a:pt x="1" y="215"/>
                  </a:moveTo>
                  <a:lnTo>
                    <a:pt x="96" y="1"/>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2341350" y="1518175"/>
              <a:ext cx="3000" cy="8650"/>
            </a:xfrm>
            <a:custGeom>
              <a:avLst/>
              <a:gdLst/>
              <a:ahLst/>
              <a:cxnLst/>
              <a:rect l="l" t="t" r="r" b="b"/>
              <a:pathLst>
                <a:path w="120" h="346" fill="none" extrusionOk="0">
                  <a:moveTo>
                    <a:pt x="120" y="0"/>
                  </a:moveTo>
                  <a:lnTo>
                    <a:pt x="1" y="346"/>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2352375" y="1525325"/>
              <a:ext cx="2100" cy="5675"/>
            </a:xfrm>
            <a:custGeom>
              <a:avLst/>
              <a:gdLst/>
              <a:ahLst/>
              <a:cxnLst/>
              <a:rect l="l" t="t" r="r" b="b"/>
              <a:pathLst>
                <a:path w="84" h="227" fill="none" extrusionOk="0">
                  <a:moveTo>
                    <a:pt x="0" y="226"/>
                  </a:moveTo>
                  <a:lnTo>
                    <a:pt x="83" y="0"/>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2"/>
            <p:cNvSpPr/>
            <p:nvPr/>
          </p:nvSpPr>
          <p:spPr>
            <a:xfrm>
              <a:off x="2362200" y="1526200"/>
              <a:ext cx="3000" cy="8375"/>
            </a:xfrm>
            <a:custGeom>
              <a:avLst/>
              <a:gdLst/>
              <a:ahLst/>
              <a:cxnLst/>
              <a:rect l="l" t="t" r="r" b="b"/>
              <a:pathLst>
                <a:path w="120" h="335" fill="none" extrusionOk="0">
                  <a:moveTo>
                    <a:pt x="119" y="1"/>
                  </a:moveTo>
                  <a:lnTo>
                    <a:pt x="0" y="334"/>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348"/>
        <p:cNvGrpSpPr/>
        <p:nvPr/>
      </p:nvGrpSpPr>
      <p:grpSpPr>
        <a:xfrm>
          <a:off x="0" y="0"/>
          <a:ext cx="0" cy="0"/>
          <a:chOff x="0" y="0"/>
          <a:chExt cx="0" cy="0"/>
        </a:xfrm>
      </p:grpSpPr>
      <p:grpSp>
        <p:nvGrpSpPr>
          <p:cNvPr id="1349" name="Google Shape;1349;p23"/>
          <p:cNvGrpSpPr/>
          <p:nvPr/>
        </p:nvGrpSpPr>
        <p:grpSpPr>
          <a:xfrm>
            <a:off x="-1" y="25"/>
            <a:ext cx="9191685" cy="5143534"/>
            <a:chOff x="47742" y="-20"/>
            <a:chExt cx="9144135" cy="5143534"/>
          </a:xfrm>
        </p:grpSpPr>
        <p:grpSp>
          <p:nvGrpSpPr>
            <p:cNvPr id="1350" name="Google Shape;1350;p23"/>
            <p:cNvGrpSpPr/>
            <p:nvPr/>
          </p:nvGrpSpPr>
          <p:grpSpPr>
            <a:xfrm>
              <a:off x="47742" y="30"/>
              <a:ext cx="9144135" cy="5143454"/>
              <a:chOff x="-2821150" y="2703625"/>
              <a:chExt cx="3534375" cy="2439853"/>
            </a:xfrm>
          </p:grpSpPr>
          <p:sp>
            <p:nvSpPr>
              <p:cNvPr id="1351" name="Google Shape;1351;p23"/>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3"/>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3"/>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3"/>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3"/>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3"/>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3"/>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3"/>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3"/>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3"/>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3"/>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3"/>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3"/>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3"/>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3"/>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3"/>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3"/>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3"/>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3"/>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3"/>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3"/>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3"/>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3"/>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3"/>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3"/>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3"/>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3"/>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3"/>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3"/>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3"/>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3"/>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3"/>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3"/>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3"/>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3"/>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3"/>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3"/>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3"/>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3"/>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3"/>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3"/>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3"/>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23"/>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3"/>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6" name="Google Shape;1396;p23"/>
          <p:cNvSpPr txBox="1">
            <a:spLocks noGrp="1"/>
          </p:cNvSpPr>
          <p:nvPr>
            <p:ph type="subTitle" idx="1"/>
          </p:nvPr>
        </p:nvSpPr>
        <p:spPr>
          <a:xfrm>
            <a:off x="3309586" y="177572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7" name="Google Shape;1397;p23"/>
          <p:cNvSpPr txBox="1">
            <a:spLocks noGrp="1"/>
          </p:cNvSpPr>
          <p:nvPr>
            <p:ph type="subTitle" idx="2"/>
          </p:nvPr>
        </p:nvSpPr>
        <p:spPr>
          <a:xfrm>
            <a:off x="5959164" y="177572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8" name="Google Shape;1398;p23"/>
          <p:cNvSpPr txBox="1">
            <a:spLocks noGrp="1"/>
          </p:cNvSpPr>
          <p:nvPr>
            <p:ph type="subTitle" idx="3"/>
          </p:nvPr>
        </p:nvSpPr>
        <p:spPr>
          <a:xfrm>
            <a:off x="3309586" y="34186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9" name="Google Shape;1399;p23"/>
          <p:cNvSpPr txBox="1">
            <a:spLocks noGrp="1"/>
          </p:cNvSpPr>
          <p:nvPr>
            <p:ph type="subTitle" idx="4"/>
          </p:nvPr>
        </p:nvSpPr>
        <p:spPr>
          <a:xfrm>
            <a:off x="5959164" y="34186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0" name="Google Shape;1400;p23"/>
          <p:cNvSpPr txBox="1">
            <a:spLocks noGrp="1"/>
          </p:cNvSpPr>
          <p:nvPr>
            <p:ph type="subTitle" idx="5"/>
          </p:nvPr>
        </p:nvSpPr>
        <p:spPr>
          <a:xfrm>
            <a:off x="3309611" y="13968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01" name="Google Shape;1401;p23"/>
          <p:cNvSpPr txBox="1">
            <a:spLocks noGrp="1"/>
          </p:cNvSpPr>
          <p:nvPr>
            <p:ph type="subTitle" idx="6"/>
          </p:nvPr>
        </p:nvSpPr>
        <p:spPr>
          <a:xfrm>
            <a:off x="3309611" y="30397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02" name="Google Shape;1402;p23"/>
          <p:cNvSpPr txBox="1">
            <a:spLocks noGrp="1"/>
          </p:cNvSpPr>
          <p:nvPr>
            <p:ph type="subTitle" idx="7"/>
          </p:nvPr>
        </p:nvSpPr>
        <p:spPr>
          <a:xfrm>
            <a:off x="5959186" y="13968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03" name="Google Shape;1403;p23"/>
          <p:cNvSpPr txBox="1">
            <a:spLocks noGrp="1"/>
          </p:cNvSpPr>
          <p:nvPr>
            <p:ph type="subTitle" idx="8"/>
          </p:nvPr>
        </p:nvSpPr>
        <p:spPr>
          <a:xfrm>
            <a:off x="5959186" y="30397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404"/>
        <p:cNvGrpSpPr/>
        <p:nvPr/>
      </p:nvGrpSpPr>
      <p:grpSpPr>
        <a:xfrm>
          <a:off x="0" y="0"/>
          <a:ext cx="0" cy="0"/>
          <a:chOff x="0" y="0"/>
          <a:chExt cx="0" cy="0"/>
        </a:xfrm>
      </p:grpSpPr>
      <p:grpSp>
        <p:nvGrpSpPr>
          <p:cNvPr id="1405" name="Google Shape;1405;p24"/>
          <p:cNvGrpSpPr/>
          <p:nvPr/>
        </p:nvGrpSpPr>
        <p:grpSpPr>
          <a:xfrm>
            <a:off x="-1" y="25"/>
            <a:ext cx="9191685" cy="5143534"/>
            <a:chOff x="47742" y="-20"/>
            <a:chExt cx="9144135" cy="5143534"/>
          </a:xfrm>
        </p:grpSpPr>
        <p:grpSp>
          <p:nvGrpSpPr>
            <p:cNvPr id="1406" name="Google Shape;1406;p24"/>
            <p:cNvGrpSpPr/>
            <p:nvPr/>
          </p:nvGrpSpPr>
          <p:grpSpPr>
            <a:xfrm>
              <a:off x="47742" y="30"/>
              <a:ext cx="9144135" cy="5143454"/>
              <a:chOff x="-2821150" y="2703625"/>
              <a:chExt cx="3534375" cy="2439853"/>
            </a:xfrm>
          </p:grpSpPr>
          <p:sp>
            <p:nvSpPr>
              <p:cNvPr id="1407" name="Google Shape;1407;p24"/>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4"/>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4"/>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4"/>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4"/>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4"/>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4"/>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4"/>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4"/>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4"/>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4"/>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4"/>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4"/>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4"/>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4"/>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4"/>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4"/>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4"/>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4"/>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4"/>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4"/>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4"/>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4"/>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4"/>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4"/>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4"/>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4"/>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4"/>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4"/>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4"/>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4"/>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4"/>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4"/>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4"/>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4"/>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4"/>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4"/>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4"/>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4"/>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4"/>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4"/>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4"/>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9" name="Google Shape;1449;p24"/>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4"/>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2" name="Google Shape;1452;p24"/>
          <p:cNvSpPr txBox="1">
            <a:spLocks noGrp="1"/>
          </p:cNvSpPr>
          <p:nvPr>
            <p:ph type="subTitle" idx="1"/>
          </p:nvPr>
        </p:nvSpPr>
        <p:spPr>
          <a:xfrm>
            <a:off x="919813" y="1906626"/>
            <a:ext cx="2094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3" name="Google Shape;1453;p24"/>
          <p:cNvSpPr txBox="1">
            <a:spLocks noGrp="1"/>
          </p:cNvSpPr>
          <p:nvPr>
            <p:ph type="subTitle" idx="2"/>
          </p:nvPr>
        </p:nvSpPr>
        <p:spPr>
          <a:xfrm>
            <a:off x="3524672" y="1906626"/>
            <a:ext cx="2094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4" name="Google Shape;1454;p24"/>
          <p:cNvSpPr txBox="1">
            <a:spLocks noGrp="1"/>
          </p:cNvSpPr>
          <p:nvPr>
            <p:ph type="subTitle" idx="3"/>
          </p:nvPr>
        </p:nvSpPr>
        <p:spPr>
          <a:xfrm>
            <a:off x="919864" y="3327788"/>
            <a:ext cx="2094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5" name="Google Shape;1455;p24"/>
          <p:cNvSpPr txBox="1">
            <a:spLocks noGrp="1"/>
          </p:cNvSpPr>
          <p:nvPr>
            <p:ph type="subTitle" idx="4"/>
          </p:nvPr>
        </p:nvSpPr>
        <p:spPr>
          <a:xfrm>
            <a:off x="3524724" y="3327788"/>
            <a:ext cx="2094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6" name="Google Shape;1456;p24"/>
          <p:cNvSpPr txBox="1">
            <a:spLocks noGrp="1"/>
          </p:cNvSpPr>
          <p:nvPr>
            <p:ph type="subTitle" idx="5"/>
          </p:nvPr>
        </p:nvSpPr>
        <p:spPr>
          <a:xfrm>
            <a:off x="6129532" y="1906626"/>
            <a:ext cx="2094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7" name="Google Shape;1457;p24"/>
          <p:cNvSpPr txBox="1">
            <a:spLocks noGrp="1"/>
          </p:cNvSpPr>
          <p:nvPr>
            <p:ph type="subTitle" idx="6"/>
          </p:nvPr>
        </p:nvSpPr>
        <p:spPr>
          <a:xfrm>
            <a:off x="6129584" y="3327788"/>
            <a:ext cx="2094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8" name="Google Shape;1458;p24"/>
          <p:cNvSpPr txBox="1">
            <a:spLocks noGrp="1"/>
          </p:cNvSpPr>
          <p:nvPr>
            <p:ph type="subTitle" idx="7"/>
          </p:nvPr>
        </p:nvSpPr>
        <p:spPr>
          <a:xfrm>
            <a:off x="923977" y="1489438"/>
            <a:ext cx="2086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59" name="Google Shape;1459;p24"/>
          <p:cNvSpPr txBox="1">
            <a:spLocks noGrp="1"/>
          </p:cNvSpPr>
          <p:nvPr>
            <p:ph type="subTitle" idx="8"/>
          </p:nvPr>
        </p:nvSpPr>
        <p:spPr>
          <a:xfrm>
            <a:off x="3528837" y="1489438"/>
            <a:ext cx="2086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60" name="Google Shape;1460;p24"/>
          <p:cNvSpPr txBox="1">
            <a:spLocks noGrp="1"/>
          </p:cNvSpPr>
          <p:nvPr>
            <p:ph type="subTitle" idx="9"/>
          </p:nvPr>
        </p:nvSpPr>
        <p:spPr>
          <a:xfrm>
            <a:off x="6133697" y="1489438"/>
            <a:ext cx="2086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61" name="Google Shape;1461;p24"/>
          <p:cNvSpPr txBox="1">
            <a:spLocks noGrp="1"/>
          </p:cNvSpPr>
          <p:nvPr>
            <p:ph type="subTitle" idx="13"/>
          </p:nvPr>
        </p:nvSpPr>
        <p:spPr>
          <a:xfrm>
            <a:off x="923977" y="2919638"/>
            <a:ext cx="2086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62" name="Google Shape;1462;p24"/>
          <p:cNvSpPr txBox="1">
            <a:spLocks noGrp="1"/>
          </p:cNvSpPr>
          <p:nvPr>
            <p:ph type="subTitle" idx="14"/>
          </p:nvPr>
        </p:nvSpPr>
        <p:spPr>
          <a:xfrm>
            <a:off x="3528837" y="2919638"/>
            <a:ext cx="2086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63" name="Google Shape;1463;p24"/>
          <p:cNvSpPr txBox="1">
            <a:spLocks noGrp="1"/>
          </p:cNvSpPr>
          <p:nvPr>
            <p:ph type="subTitle" idx="15"/>
          </p:nvPr>
        </p:nvSpPr>
        <p:spPr>
          <a:xfrm>
            <a:off x="6133697" y="2919638"/>
            <a:ext cx="2086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649"/>
        <p:cNvGrpSpPr/>
        <p:nvPr/>
      </p:nvGrpSpPr>
      <p:grpSpPr>
        <a:xfrm>
          <a:off x="0" y="0"/>
          <a:ext cx="0" cy="0"/>
          <a:chOff x="0" y="0"/>
          <a:chExt cx="0" cy="0"/>
        </a:xfrm>
      </p:grpSpPr>
      <p:grpSp>
        <p:nvGrpSpPr>
          <p:cNvPr id="1650" name="Google Shape;1650;p27"/>
          <p:cNvGrpSpPr/>
          <p:nvPr/>
        </p:nvGrpSpPr>
        <p:grpSpPr>
          <a:xfrm>
            <a:off x="-1" y="25"/>
            <a:ext cx="9191685" cy="5143534"/>
            <a:chOff x="47742" y="-20"/>
            <a:chExt cx="9144135" cy="5143534"/>
          </a:xfrm>
        </p:grpSpPr>
        <p:grpSp>
          <p:nvGrpSpPr>
            <p:cNvPr id="1651" name="Google Shape;1651;p27"/>
            <p:cNvGrpSpPr/>
            <p:nvPr/>
          </p:nvGrpSpPr>
          <p:grpSpPr>
            <a:xfrm>
              <a:off x="47742" y="30"/>
              <a:ext cx="9144135" cy="5143454"/>
              <a:chOff x="-2821150" y="2703625"/>
              <a:chExt cx="3534375" cy="2439853"/>
            </a:xfrm>
          </p:grpSpPr>
          <p:sp>
            <p:nvSpPr>
              <p:cNvPr id="1652" name="Google Shape;1652;p27"/>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7"/>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7"/>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7"/>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7"/>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7"/>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7"/>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4" name="Google Shape;1694;p27"/>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6" name="Google Shape;1696;p27"/>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7" name="Google Shape;1697;p27"/>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8" name="Google Shape;1698;p27"/>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lang="en" sz="1200" b="1" u="sng">
                <a:solidFill>
                  <a:schemeClr val="dk1"/>
                </a:solidFill>
                <a:latin typeface="DM Sans"/>
                <a:ea typeface="DM Sans"/>
                <a:cs typeface="DM Sans"/>
                <a:sym typeface="DM Sa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DM Sans"/>
                <a:ea typeface="DM Sans"/>
                <a:cs typeface="DM Sans"/>
                <a:sym typeface="DM Sans"/>
              </a:rPr>
              <a:t>, and includes icons by </a:t>
            </a:r>
            <a:r>
              <a:rPr lang="en" sz="1200" b="1" u="sng">
                <a:solidFill>
                  <a:schemeClr val="dk1"/>
                </a:solidFill>
                <a:latin typeface="DM Sans"/>
                <a:ea typeface="DM Sans"/>
                <a:cs typeface="DM Sans"/>
                <a:sym typeface="DM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DM Sans"/>
                <a:ea typeface="DM Sans"/>
                <a:cs typeface="DM Sans"/>
                <a:sym typeface="DM Sans"/>
              </a:rPr>
              <a:t>, and infographics &amp; images by </a:t>
            </a:r>
            <a:r>
              <a:rPr lang="en" sz="1200" b="1" u="sng">
                <a:solidFill>
                  <a:schemeClr val="dk1"/>
                </a:solidFill>
                <a:latin typeface="DM Sans"/>
                <a:ea typeface="DM Sans"/>
                <a:cs typeface="DM Sans"/>
                <a:sym typeface="DM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u="sng">
                <a:solidFill>
                  <a:schemeClr val="dk1"/>
                </a:solidFill>
                <a:latin typeface="DM Sans"/>
                <a:ea typeface="DM Sans"/>
                <a:cs typeface="DM Sans"/>
                <a:sym typeface="DM Sans"/>
              </a:rPr>
              <a:t> </a:t>
            </a:r>
            <a:endParaRPr sz="1200" b="1" u="sng">
              <a:solidFill>
                <a:schemeClr val="dk1"/>
              </a:solidFill>
              <a:latin typeface="DM Sans"/>
              <a:ea typeface="DM Sans"/>
              <a:cs typeface="DM Sans"/>
              <a:sym typeface="DM Sans"/>
            </a:endParaRPr>
          </a:p>
        </p:txBody>
      </p:sp>
      <p:grpSp>
        <p:nvGrpSpPr>
          <p:cNvPr id="1699" name="Google Shape;1699;p27"/>
          <p:cNvGrpSpPr/>
          <p:nvPr/>
        </p:nvGrpSpPr>
        <p:grpSpPr>
          <a:xfrm rot="-255578" flipH="1">
            <a:off x="-245937" y="64199"/>
            <a:ext cx="1777815" cy="1313992"/>
            <a:chOff x="2135375" y="1357925"/>
            <a:chExt cx="261950" cy="193600"/>
          </a:xfrm>
        </p:grpSpPr>
        <p:sp>
          <p:nvSpPr>
            <p:cNvPr id="1700" name="Google Shape;1700;p27"/>
            <p:cNvSpPr/>
            <p:nvPr/>
          </p:nvSpPr>
          <p:spPr>
            <a:xfrm>
              <a:off x="2140425" y="1363275"/>
              <a:ext cx="256900" cy="188250"/>
            </a:xfrm>
            <a:custGeom>
              <a:avLst/>
              <a:gdLst/>
              <a:ahLst/>
              <a:cxnLst/>
              <a:rect l="l" t="t" r="r" b="b"/>
              <a:pathLst>
                <a:path w="10276" h="7530" extrusionOk="0">
                  <a:moveTo>
                    <a:pt x="5280" y="1890"/>
                  </a:moveTo>
                  <a:cubicBezTo>
                    <a:pt x="5583" y="1890"/>
                    <a:pt x="5891" y="1942"/>
                    <a:pt x="6192" y="2053"/>
                  </a:cubicBezTo>
                  <a:cubicBezTo>
                    <a:pt x="7442" y="2506"/>
                    <a:pt x="8145" y="3839"/>
                    <a:pt x="7835" y="5101"/>
                  </a:cubicBezTo>
                  <a:lnTo>
                    <a:pt x="6061" y="4446"/>
                  </a:lnTo>
                  <a:cubicBezTo>
                    <a:pt x="6097" y="4149"/>
                    <a:pt x="5930" y="3851"/>
                    <a:pt x="5633" y="3744"/>
                  </a:cubicBezTo>
                  <a:cubicBezTo>
                    <a:pt x="5555" y="3716"/>
                    <a:pt x="5476" y="3702"/>
                    <a:pt x="5399" y="3702"/>
                  </a:cubicBezTo>
                  <a:cubicBezTo>
                    <a:pt x="5183" y="3702"/>
                    <a:pt x="4982" y="3809"/>
                    <a:pt x="4859" y="3994"/>
                  </a:cubicBezTo>
                  <a:lnTo>
                    <a:pt x="2954" y="3303"/>
                  </a:lnTo>
                  <a:cubicBezTo>
                    <a:pt x="3407" y="2424"/>
                    <a:pt x="4316" y="1890"/>
                    <a:pt x="5280" y="1890"/>
                  </a:cubicBezTo>
                  <a:close/>
                  <a:moveTo>
                    <a:pt x="5294" y="1"/>
                  </a:moveTo>
                  <a:cubicBezTo>
                    <a:pt x="3563" y="1"/>
                    <a:pt x="1922" y="1007"/>
                    <a:pt x="1180" y="2648"/>
                  </a:cubicBezTo>
                  <a:lnTo>
                    <a:pt x="572" y="2422"/>
                  </a:lnTo>
                  <a:lnTo>
                    <a:pt x="96" y="3732"/>
                  </a:lnTo>
                  <a:lnTo>
                    <a:pt x="1" y="3958"/>
                  </a:lnTo>
                  <a:lnTo>
                    <a:pt x="9681" y="7530"/>
                  </a:lnTo>
                  <a:lnTo>
                    <a:pt x="9764" y="7304"/>
                  </a:lnTo>
                  <a:lnTo>
                    <a:pt x="10240" y="5994"/>
                  </a:lnTo>
                  <a:lnTo>
                    <a:pt x="9621" y="5768"/>
                  </a:lnTo>
                  <a:cubicBezTo>
                    <a:pt x="10276" y="3518"/>
                    <a:pt x="9085" y="1112"/>
                    <a:pt x="6847" y="279"/>
                  </a:cubicBezTo>
                  <a:cubicBezTo>
                    <a:pt x="6336" y="90"/>
                    <a:pt x="5811" y="1"/>
                    <a:pt x="5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a:off x="2135375" y="1357925"/>
              <a:ext cx="256600" cy="188250"/>
            </a:xfrm>
            <a:custGeom>
              <a:avLst/>
              <a:gdLst/>
              <a:ahLst/>
              <a:cxnLst/>
              <a:rect l="l" t="t" r="r" b="b"/>
              <a:pathLst>
                <a:path w="10264" h="7530" extrusionOk="0">
                  <a:moveTo>
                    <a:pt x="5292" y="1891"/>
                  </a:moveTo>
                  <a:cubicBezTo>
                    <a:pt x="5592" y="1891"/>
                    <a:pt x="5896" y="1943"/>
                    <a:pt x="6192" y="2053"/>
                  </a:cubicBezTo>
                  <a:cubicBezTo>
                    <a:pt x="7442" y="2517"/>
                    <a:pt x="8144" y="3839"/>
                    <a:pt x="7823" y="5101"/>
                  </a:cubicBezTo>
                  <a:lnTo>
                    <a:pt x="6061" y="4446"/>
                  </a:lnTo>
                  <a:cubicBezTo>
                    <a:pt x="6085" y="4148"/>
                    <a:pt x="5918" y="3851"/>
                    <a:pt x="5620" y="3755"/>
                  </a:cubicBezTo>
                  <a:cubicBezTo>
                    <a:pt x="5542" y="3727"/>
                    <a:pt x="5464" y="3714"/>
                    <a:pt x="5387" y="3714"/>
                  </a:cubicBezTo>
                  <a:cubicBezTo>
                    <a:pt x="5170" y="3714"/>
                    <a:pt x="4969" y="3821"/>
                    <a:pt x="4846" y="4005"/>
                  </a:cubicBezTo>
                  <a:lnTo>
                    <a:pt x="2941" y="3303"/>
                  </a:lnTo>
                  <a:cubicBezTo>
                    <a:pt x="3405" y="2430"/>
                    <a:pt x="4326" y="1891"/>
                    <a:pt x="5292" y="1891"/>
                  </a:cubicBezTo>
                  <a:close/>
                  <a:moveTo>
                    <a:pt x="5289" y="1"/>
                  </a:moveTo>
                  <a:cubicBezTo>
                    <a:pt x="3554" y="1"/>
                    <a:pt x="1919" y="1006"/>
                    <a:pt x="1167" y="2648"/>
                  </a:cubicBezTo>
                  <a:lnTo>
                    <a:pt x="560" y="2422"/>
                  </a:lnTo>
                  <a:lnTo>
                    <a:pt x="0" y="3958"/>
                  </a:lnTo>
                  <a:lnTo>
                    <a:pt x="9668" y="7530"/>
                  </a:lnTo>
                  <a:lnTo>
                    <a:pt x="10240" y="5994"/>
                  </a:lnTo>
                  <a:lnTo>
                    <a:pt x="9609" y="5779"/>
                  </a:lnTo>
                  <a:cubicBezTo>
                    <a:pt x="10264" y="3529"/>
                    <a:pt x="9073" y="1112"/>
                    <a:pt x="6847" y="279"/>
                  </a:cubicBezTo>
                  <a:cubicBezTo>
                    <a:pt x="6332" y="90"/>
                    <a:pt x="5806" y="1"/>
                    <a:pt x="5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a:off x="2135375" y="1451500"/>
              <a:ext cx="243800" cy="94975"/>
            </a:xfrm>
            <a:custGeom>
              <a:avLst/>
              <a:gdLst/>
              <a:ahLst/>
              <a:cxnLst/>
              <a:rect l="l" t="t" r="r" b="b"/>
              <a:pathLst>
                <a:path w="9752" h="3799" extrusionOk="0">
                  <a:moveTo>
                    <a:pt x="84" y="0"/>
                  </a:moveTo>
                  <a:lnTo>
                    <a:pt x="0" y="227"/>
                  </a:lnTo>
                  <a:lnTo>
                    <a:pt x="9668" y="3799"/>
                  </a:lnTo>
                  <a:lnTo>
                    <a:pt x="9752" y="3572"/>
                  </a:lnTo>
                  <a:lnTo>
                    <a:pt x="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a:off x="2278850" y="1495250"/>
              <a:ext cx="3000" cy="8650"/>
            </a:xfrm>
            <a:custGeom>
              <a:avLst/>
              <a:gdLst/>
              <a:ahLst/>
              <a:cxnLst/>
              <a:rect l="l" t="t" r="r" b="b"/>
              <a:pathLst>
                <a:path w="120" h="346" fill="none" extrusionOk="0">
                  <a:moveTo>
                    <a:pt x="119" y="1"/>
                  </a:moveTo>
                  <a:lnTo>
                    <a:pt x="0" y="346"/>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a:off x="2289850" y="1502100"/>
              <a:ext cx="2125" cy="5675"/>
            </a:xfrm>
            <a:custGeom>
              <a:avLst/>
              <a:gdLst/>
              <a:ahLst/>
              <a:cxnLst/>
              <a:rect l="l" t="t" r="r" b="b"/>
              <a:pathLst>
                <a:path w="85" h="227" fill="none" extrusionOk="0">
                  <a:moveTo>
                    <a:pt x="1" y="227"/>
                  </a:moveTo>
                  <a:lnTo>
                    <a:pt x="84" y="1"/>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a:off x="2299675" y="1503000"/>
              <a:ext cx="3000" cy="8650"/>
            </a:xfrm>
            <a:custGeom>
              <a:avLst/>
              <a:gdLst/>
              <a:ahLst/>
              <a:cxnLst/>
              <a:rect l="l" t="t" r="r" b="b"/>
              <a:pathLst>
                <a:path w="120" h="346" fill="none" extrusionOk="0">
                  <a:moveTo>
                    <a:pt x="120" y="0"/>
                  </a:moveTo>
                  <a:lnTo>
                    <a:pt x="1" y="346"/>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a:off x="2310700" y="1510125"/>
              <a:ext cx="2100" cy="5700"/>
            </a:xfrm>
            <a:custGeom>
              <a:avLst/>
              <a:gdLst/>
              <a:ahLst/>
              <a:cxnLst/>
              <a:rect l="l" t="t" r="r" b="b"/>
              <a:pathLst>
                <a:path w="84" h="228" fill="none" extrusionOk="0">
                  <a:moveTo>
                    <a:pt x="0" y="227"/>
                  </a:moveTo>
                  <a:lnTo>
                    <a:pt x="84" y="1"/>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a:off x="2320525" y="1510725"/>
              <a:ext cx="3000" cy="8375"/>
            </a:xfrm>
            <a:custGeom>
              <a:avLst/>
              <a:gdLst/>
              <a:ahLst/>
              <a:cxnLst/>
              <a:rect l="l" t="t" r="r" b="b"/>
              <a:pathLst>
                <a:path w="120" h="335" fill="none" extrusionOk="0">
                  <a:moveTo>
                    <a:pt x="119" y="1"/>
                  </a:moveTo>
                  <a:lnTo>
                    <a:pt x="0" y="334"/>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a:off x="2331225" y="1517875"/>
              <a:ext cx="2400" cy="5375"/>
            </a:xfrm>
            <a:custGeom>
              <a:avLst/>
              <a:gdLst/>
              <a:ahLst/>
              <a:cxnLst/>
              <a:rect l="l" t="t" r="r" b="b"/>
              <a:pathLst>
                <a:path w="96" h="215" fill="none" extrusionOk="0">
                  <a:moveTo>
                    <a:pt x="1" y="215"/>
                  </a:moveTo>
                  <a:lnTo>
                    <a:pt x="96" y="1"/>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a:off x="2341350" y="1518175"/>
              <a:ext cx="3000" cy="8650"/>
            </a:xfrm>
            <a:custGeom>
              <a:avLst/>
              <a:gdLst/>
              <a:ahLst/>
              <a:cxnLst/>
              <a:rect l="l" t="t" r="r" b="b"/>
              <a:pathLst>
                <a:path w="120" h="346" fill="none" extrusionOk="0">
                  <a:moveTo>
                    <a:pt x="120" y="0"/>
                  </a:moveTo>
                  <a:lnTo>
                    <a:pt x="1" y="346"/>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a:off x="2352375" y="1525325"/>
              <a:ext cx="2100" cy="5675"/>
            </a:xfrm>
            <a:custGeom>
              <a:avLst/>
              <a:gdLst/>
              <a:ahLst/>
              <a:cxnLst/>
              <a:rect l="l" t="t" r="r" b="b"/>
              <a:pathLst>
                <a:path w="84" h="227" fill="none" extrusionOk="0">
                  <a:moveTo>
                    <a:pt x="0" y="226"/>
                  </a:moveTo>
                  <a:lnTo>
                    <a:pt x="83" y="0"/>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a:off x="2362200" y="1526200"/>
              <a:ext cx="3000" cy="8375"/>
            </a:xfrm>
            <a:custGeom>
              <a:avLst/>
              <a:gdLst/>
              <a:ahLst/>
              <a:cxnLst/>
              <a:rect l="l" t="t" r="r" b="b"/>
              <a:pathLst>
                <a:path w="120" h="335" fill="none" extrusionOk="0">
                  <a:moveTo>
                    <a:pt x="119" y="1"/>
                  </a:moveTo>
                  <a:lnTo>
                    <a:pt x="0" y="334"/>
                  </a:lnTo>
                </a:path>
              </a:pathLst>
            </a:custGeom>
            <a:noFill/>
            <a:ln w="23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27"/>
          <p:cNvGrpSpPr/>
          <p:nvPr/>
        </p:nvGrpSpPr>
        <p:grpSpPr>
          <a:xfrm flipH="1">
            <a:off x="8300288" y="4136352"/>
            <a:ext cx="1384273" cy="2076735"/>
            <a:chOff x="605725" y="1160100"/>
            <a:chExt cx="531350" cy="797150"/>
          </a:xfrm>
        </p:grpSpPr>
        <p:sp>
          <p:nvSpPr>
            <p:cNvPr id="1713" name="Google Shape;1713;p27"/>
            <p:cNvSpPr/>
            <p:nvPr/>
          </p:nvSpPr>
          <p:spPr>
            <a:xfrm>
              <a:off x="611075" y="1160100"/>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719"/>
        <p:cNvGrpSpPr/>
        <p:nvPr/>
      </p:nvGrpSpPr>
      <p:grpSpPr>
        <a:xfrm>
          <a:off x="0" y="0"/>
          <a:ext cx="0" cy="0"/>
          <a:chOff x="0" y="0"/>
          <a:chExt cx="0" cy="0"/>
        </a:xfrm>
      </p:grpSpPr>
      <p:grpSp>
        <p:nvGrpSpPr>
          <p:cNvPr id="1720" name="Google Shape;1720;p28"/>
          <p:cNvGrpSpPr/>
          <p:nvPr/>
        </p:nvGrpSpPr>
        <p:grpSpPr>
          <a:xfrm>
            <a:off x="-1" y="25"/>
            <a:ext cx="9191685" cy="5143534"/>
            <a:chOff x="47742" y="-20"/>
            <a:chExt cx="9144135" cy="5143534"/>
          </a:xfrm>
        </p:grpSpPr>
        <p:grpSp>
          <p:nvGrpSpPr>
            <p:cNvPr id="1721" name="Google Shape;1721;p28"/>
            <p:cNvGrpSpPr/>
            <p:nvPr/>
          </p:nvGrpSpPr>
          <p:grpSpPr>
            <a:xfrm>
              <a:off x="47742" y="30"/>
              <a:ext cx="9144135" cy="5143454"/>
              <a:chOff x="-2821150" y="2703625"/>
              <a:chExt cx="3534375" cy="2439853"/>
            </a:xfrm>
          </p:grpSpPr>
          <p:sp>
            <p:nvSpPr>
              <p:cNvPr id="1722" name="Google Shape;1722;p28"/>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8"/>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8"/>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8"/>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8"/>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8"/>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8"/>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8"/>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8"/>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8"/>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8"/>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8"/>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8"/>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8"/>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8"/>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8"/>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8"/>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8"/>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8"/>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8"/>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8"/>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8"/>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8"/>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4" name="Google Shape;1764;p28"/>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28"/>
          <p:cNvGrpSpPr/>
          <p:nvPr/>
        </p:nvGrpSpPr>
        <p:grpSpPr>
          <a:xfrm rot="184565">
            <a:off x="3032" y="3734110"/>
            <a:ext cx="1464253" cy="1625023"/>
            <a:chOff x="341150" y="2836025"/>
            <a:chExt cx="1361780" cy="1511299"/>
          </a:xfrm>
        </p:grpSpPr>
        <p:sp>
          <p:nvSpPr>
            <p:cNvPr id="1767" name="Google Shape;1767;p28"/>
            <p:cNvSpPr/>
            <p:nvPr/>
          </p:nvSpPr>
          <p:spPr>
            <a:xfrm>
              <a:off x="443095" y="3840251"/>
              <a:ext cx="1157197" cy="424630"/>
            </a:xfrm>
            <a:custGeom>
              <a:avLst/>
              <a:gdLst/>
              <a:ahLst/>
              <a:cxnLst/>
              <a:rect l="l" t="t" r="r" b="b"/>
              <a:pathLst>
                <a:path w="17027" h="6248" extrusionOk="0">
                  <a:moveTo>
                    <a:pt x="4192" y="0"/>
                  </a:moveTo>
                  <a:cubicBezTo>
                    <a:pt x="3513" y="595"/>
                    <a:pt x="2787" y="1191"/>
                    <a:pt x="2049" y="1679"/>
                  </a:cubicBezTo>
                  <a:cubicBezTo>
                    <a:pt x="1370" y="2179"/>
                    <a:pt x="703" y="2774"/>
                    <a:pt x="1" y="3155"/>
                  </a:cubicBezTo>
                  <a:cubicBezTo>
                    <a:pt x="1168" y="4167"/>
                    <a:pt x="2418" y="4941"/>
                    <a:pt x="3751" y="5787"/>
                  </a:cubicBezTo>
                  <a:cubicBezTo>
                    <a:pt x="4158" y="6046"/>
                    <a:pt x="4496" y="6118"/>
                    <a:pt x="4834" y="6118"/>
                  </a:cubicBezTo>
                  <a:cubicBezTo>
                    <a:pt x="5256" y="6118"/>
                    <a:pt x="5678" y="6005"/>
                    <a:pt x="6232" y="6005"/>
                  </a:cubicBezTo>
                  <a:cubicBezTo>
                    <a:pt x="6311" y="6005"/>
                    <a:pt x="6393" y="6008"/>
                    <a:pt x="6478" y="6013"/>
                  </a:cubicBezTo>
                  <a:cubicBezTo>
                    <a:pt x="7383" y="6084"/>
                    <a:pt x="9252" y="6179"/>
                    <a:pt x="10026" y="6203"/>
                  </a:cubicBezTo>
                  <a:cubicBezTo>
                    <a:pt x="10327" y="6223"/>
                    <a:pt x="10725" y="6248"/>
                    <a:pt x="11144" y="6248"/>
                  </a:cubicBezTo>
                  <a:cubicBezTo>
                    <a:pt x="11717" y="6248"/>
                    <a:pt x="12328" y="6202"/>
                    <a:pt x="12776" y="6037"/>
                  </a:cubicBezTo>
                  <a:cubicBezTo>
                    <a:pt x="13550" y="5798"/>
                    <a:pt x="14264" y="5263"/>
                    <a:pt x="14967" y="4846"/>
                  </a:cubicBezTo>
                  <a:cubicBezTo>
                    <a:pt x="15634" y="4429"/>
                    <a:pt x="16574" y="3870"/>
                    <a:pt x="17027" y="3203"/>
                  </a:cubicBezTo>
                  <a:cubicBezTo>
                    <a:pt x="16050" y="2274"/>
                    <a:pt x="14907" y="1619"/>
                    <a:pt x="13776" y="881"/>
                  </a:cubicBezTo>
                  <a:cubicBezTo>
                    <a:pt x="13383" y="595"/>
                    <a:pt x="12609" y="107"/>
                    <a:pt x="12609" y="107"/>
                  </a:cubicBezTo>
                  <a:cubicBezTo>
                    <a:pt x="12609" y="107"/>
                    <a:pt x="11669" y="155"/>
                    <a:pt x="11216" y="179"/>
                  </a:cubicBezTo>
                  <a:cubicBezTo>
                    <a:pt x="10407" y="203"/>
                    <a:pt x="9585" y="286"/>
                    <a:pt x="8788" y="286"/>
                  </a:cubicBezTo>
                  <a:cubicBezTo>
                    <a:pt x="8014" y="286"/>
                    <a:pt x="7204" y="250"/>
                    <a:pt x="6430" y="179"/>
                  </a:cubicBezTo>
                  <a:cubicBezTo>
                    <a:pt x="5763" y="107"/>
                    <a:pt x="5025" y="155"/>
                    <a:pt x="4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428483" y="2934368"/>
              <a:ext cx="1186353" cy="1342599"/>
            </a:xfrm>
            <a:custGeom>
              <a:avLst/>
              <a:gdLst/>
              <a:ahLst/>
              <a:cxnLst/>
              <a:rect l="l" t="t" r="r" b="b"/>
              <a:pathLst>
                <a:path w="17456" h="19755" extrusionOk="0">
                  <a:moveTo>
                    <a:pt x="8845" y="415"/>
                  </a:moveTo>
                  <a:cubicBezTo>
                    <a:pt x="9209" y="946"/>
                    <a:pt x="9410" y="1531"/>
                    <a:pt x="9669" y="2125"/>
                  </a:cubicBezTo>
                  <a:cubicBezTo>
                    <a:pt x="9967" y="2804"/>
                    <a:pt x="10324" y="3447"/>
                    <a:pt x="10681" y="4102"/>
                  </a:cubicBezTo>
                  <a:cubicBezTo>
                    <a:pt x="11431" y="5471"/>
                    <a:pt x="12098" y="6888"/>
                    <a:pt x="12836" y="8257"/>
                  </a:cubicBezTo>
                  <a:cubicBezTo>
                    <a:pt x="14327" y="10980"/>
                    <a:pt x="15702" y="13761"/>
                    <a:pt x="17087" y="16543"/>
                  </a:cubicBezTo>
                  <a:lnTo>
                    <a:pt x="17087" y="16543"/>
                  </a:lnTo>
                  <a:cubicBezTo>
                    <a:pt x="16517" y="16942"/>
                    <a:pt x="16012" y="17405"/>
                    <a:pt x="15456" y="17806"/>
                  </a:cubicBezTo>
                  <a:cubicBezTo>
                    <a:pt x="14896" y="18223"/>
                    <a:pt x="14241" y="18568"/>
                    <a:pt x="13610" y="18913"/>
                  </a:cubicBezTo>
                  <a:cubicBezTo>
                    <a:pt x="12850" y="19335"/>
                    <a:pt x="11938" y="19452"/>
                    <a:pt x="11007" y="19452"/>
                  </a:cubicBezTo>
                  <a:cubicBezTo>
                    <a:pt x="10100" y="19452"/>
                    <a:pt x="9176" y="19341"/>
                    <a:pt x="8360" y="19294"/>
                  </a:cubicBezTo>
                  <a:cubicBezTo>
                    <a:pt x="7657" y="19270"/>
                    <a:pt x="6967" y="19235"/>
                    <a:pt x="6252" y="19211"/>
                  </a:cubicBezTo>
                  <a:cubicBezTo>
                    <a:pt x="6183" y="19210"/>
                    <a:pt x="6114" y="19209"/>
                    <a:pt x="6043" y="19209"/>
                  </a:cubicBezTo>
                  <a:cubicBezTo>
                    <a:pt x="5887" y="19209"/>
                    <a:pt x="5727" y="19211"/>
                    <a:pt x="5566" y="19211"/>
                  </a:cubicBezTo>
                  <a:cubicBezTo>
                    <a:pt x="5139" y="19211"/>
                    <a:pt x="4709" y="19195"/>
                    <a:pt x="4323" y="19080"/>
                  </a:cubicBezTo>
                  <a:cubicBezTo>
                    <a:pt x="3609" y="18866"/>
                    <a:pt x="2954" y="18246"/>
                    <a:pt x="2359" y="17806"/>
                  </a:cubicBezTo>
                  <a:cubicBezTo>
                    <a:pt x="1710" y="17328"/>
                    <a:pt x="1050" y="16839"/>
                    <a:pt x="358" y="16411"/>
                  </a:cubicBezTo>
                  <a:lnTo>
                    <a:pt x="358" y="16411"/>
                  </a:lnTo>
                  <a:cubicBezTo>
                    <a:pt x="788" y="15000"/>
                    <a:pt x="1640" y="13817"/>
                    <a:pt x="2323" y="12531"/>
                  </a:cubicBezTo>
                  <a:cubicBezTo>
                    <a:pt x="3061" y="11138"/>
                    <a:pt x="3811" y="9781"/>
                    <a:pt x="4597" y="8448"/>
                  </a:cubicBezTo>
                  <a:cubicBezTo>
                    <a:pt x="6155" y="5844"/>
                    <a:pt x="7179" y="2945"/>
                    <a:pt x="8845" y="415"/>
                  </a:cubicBezTo>
                  <a:close/>
                  <a:moveTo>
                    <a:pt x="8871" y="0"/>
                  </a:moveTo>
                  <a:cubicBezTo>
                    <a:pt x="8816" y="0"/>
                    <a:pt x="8757" y="35"/>
                    <a:pt x="8729" y="77"/>
                  </a:cubicBezTo>
                  <a:cubicBezTo>
                    <a:pt x="6931" y="2733"/>
                    <a:pt x="5859" y="5781"/>
                    <a:pt x="4204" y="8519"/>
                  </a:cubicBezTo>
                  <a:cubicBezTo>
                    <a:pt x="3407" y="9864"/>
                    <a:pt x="2704" y="11234"/>
                    <a:pt x="1942" y="12591"/>
                  </a:cubicBezTo>
                  <a:cubicBezTo>
                    <a:pt x="1252" y="13853"/>
                    <a:pt x="430" y="15044"/>
                    <a:pt x="25" y="16460"/>
                  </a:cubicBezTo>
                  <a:cubicBezTo>
                    <a:pt x="1" y="16553"/>
                    <a:pt x="69" y="16617"/>
                    <a:pt x="147" y="16632"/>
                  </a:cubicBezTo>
                  <a:lnTo>
                    <a:pt x="147" y="16632"/>
                  </a:lnTo>
                  <a:cubicBezTo>
                    <a:pt x="887" y="17104"/>
                    <a:pt x="1594" y="17633"/>
                    <a:pt x="2323" y="18151"/>
                  </a:cubicBezTo>
                  <a:cubicBezTo>
                    <a:pt x="2883" y="18568"/>
                    <a:pt x="3490" y="19116"/>
                    <a:pt x="4181" y="19342"/>
                  </a:cubicBezTo>
                  <a:cubicBezTo>
                    <a:pt x="4764" y="19532"/>
                    <a:pt x="5419" y="19497"/>
                    <a:pt x="6014" y="19508"/>
                  </a:cubicBezTo>
                  <a:cubicBezTo>
                    <a:pt x="6800" y="19532"/>
                    <a:pt x="7586" y="19568"/>
                    <a:pt x="8360" y="19592"/>
                  </a:cubicBezTo>
                  <a:cubicBezTo>
                    <a:pt x="9194" y="19637"/>
                    <a:pt x="10163" y="19754"/>
                    <a:pt x="11111" y="19754"/>
                  </a:cubicBezTo>
                  <a:cubicBezTo>
                    <a:pt x="11921" y="19754"/>
                    <a:pt x="12715" y="19668"/>
                    <a:pt x="13396" y="19377"/>
                  </a:cubicBezTo>
                  <a:cubicBezTo>
                    <a:pt x="14884" y="18711"/>
                    <a:pt x="16051" y="17627"/>
                    <a:pt x="17361" y="16722"/>
                  </a:cubicBezTo>
                  <a:cubicBezTo>
                    <a:pt x="17444" y="16675"/>
                    <a:pt x="17456" y="16591"/>
                    <a:pt x="17420" y="16508"/>
                  </a:cubicBezTo>
                  <a:cubicBezTo>
                    <a:pt x="15992" y="13591"/>
                    <a:pt x="14539" y="10710"/>
                    <a:pt x="12991" y="7852"/>
                  </a:cubicBezTo>
                  <a:cubicBezTo>
                    <a:pt x="12241" y="6483"/>
                    <a:pt x="11574" y="5078"/>
                    <a:pt x="10836" y="3709"/>
                  </a:cubicBezTo>
                  <a:cubicBezTo>
                    <a:pt x="10193" y="2542"/>
                    <a:pt x="9788" y="1125"/>
                    <a:pt x="8967" y="54"/>
                  </a:cubicBezTo>
                  <a:cubicBezTo>
                    <a:pt x="8943" y="16"/>
                    <a:pt x="8908" y="0"/>
                    <a:pt x="8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713861" y="2941708"/>
              <a:ext cx="330706" cy="1303589"/>
            </a:xfrm>
            <a:custGeom>
              <a:avLst/>
              <a:gdLst/>
              <a:ahLst/>
              <a:cxnLst/>
              <a:rect l="l" t="t" r="r" b="b"/>
              <a:pathLst>
                <a:path w="4866" h="19181" extrusionOk="0">
                  <a:moveTo>
                    <a:pt x="4680" y="0"/>
                  </a:moveTo>
                  <a:cubicBezTo>
                    <a:pt x="4619" y="0"/>
                    <a:pt x="4563" y="34"/>
                    <a:pt x="4554" y="112"/>
                  </a:cubicBezTo>
                  <a:cubicBezTo>
                    <a:pt x="3934" y="3351"/>
                    <a:pt x="2863" y="6494"/>
                    <a:pt x="2137" y="9709"/>
                  </a:cubicBezTo>
                  <a:cubicBezTo>
                    <a:pt x="1779" y="11257"/>
                    <a:pt x="1577" y="12840"/>
                    <a:pt x="1232" y="14388"/>
                  </a:cubicBezTo>
                  <a:cubicBezTo>
                    <a:pt x="1053" y="15186"/>
                    <a:pt x="839" y="15995"/>
                    <a:pt x="636" y="16781"/>
                  </a:cubicBezTo>
                  <a:cubicBezTo>
                    <a:pt x="458" y="17519"/>
                    <a:pt x="172" y="18234"/>
                    <a:pt x="29" y="18984"/>
                  </a:cubicBezTo>
                  <a:cubicBezTo>
                    <a:pt x="0" y="19099"/>
                    <a:pt x="99" y="19180"/>
                    <a:pt x="191" y="19180"/>
                  </a:cubicBezTo>
                  <a:cubicBezTo>
                    <a:pt x="251" y="19180"/>
                    <a:pt x="308" y="19146"/>
                    <a:pt x="327" y="19067"/>
                  </a:cubicBezTo>
                  <a:cubicBezTo>
                    <a:pt x="636" y="17567"/>
                    <a:pt x="1172" y="16091"/>
                    <a:pt x="1494" y="14590"/>
                  </a:cubicBezTo>
                  <a:cubicBezTo>
                    <a:pt x="1851" y="12995"/>
                    <a:pt x="2065" y="11376"/>
                    <a:pt x="2434" y="9780"/>
                  </a:cubicBezTo>
                  <a:cubicBezTo>
                    <a:pt x="3184" y="6566"/>
                    <a:pt x="4256" y="3434"/>
                    <a:pt x="4851" y="184"/>
                  </a:cubicBezTo>
                  <a:cubicBezTo>
                    <a:pt x="4865" y="71"/>
                    <a:pt x="4767" y="0"/>
                    <a:pt x="4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1018132" y="2944223"/>
              <a:ext cx="313307" cy="1310249"/>
            </a:xfrm>
            <a:custGeom>
              <a:avLst/>
              <a:gdLst/>
              <a:ahLst/>
              <a:cxnLst/>
              <a:rect l="l" t="t" r="r" b="b"/>
              <a:pathLst>
                <a:path w="4610" h="19279" extrusionOk="0">
                  <a:moveTo>
                    <a:pt x="187" y="1"/>
                  </a:moveTo>
                  <a:cubicBezTo>
                    <a:pt x="95" y="1"/>
                    <a:pt x="0" y="81"/>
                    <a:pt x="29" y="194"/>
                  </a:cubicBezTo>
                  <a:cubicBezTo>
                    <a:pt x="350" y="1730"/>
                    <a:pt x="743" y="3242"/>
                    <a:pt x="1065" y="4790"/>
                  </a:cubicBezTo>
                  <a:cubicBezTo>
                    <a:pt x="1446" y="6517"/>
                    <a:pt x="1767" y="8243"/>
                    <a:pt x="2184" y="9969"/>
                  </a:cubicBezTo>
                  <a:cubicBezTo>
                    <a:pt x="2589" y="11613"/>
                    <a:pt x="3005" y="13232"/>
                    <a:pt x="3315" y="14887"/>
                  </a:cubicBezTo>
                  <a:cubicBezTo>
                    <a:pt x="3470" y="15684"/>
                    <a:pt x="3565" y="16518"/>
                    <a:pt x="3791" y="17304"/>
                  </a:cubicBezTo>
                  <a:cubicBezTo>
                    <a:pt x="3970" y="17935"/>
                    <a:pt x="4006" y="18601"/>
                    <a:pt x="4279" y="19197"/>
                  </a:cubicBezTo>
                  <a:cubicBezTo>
                    <a:pt x="4310" y="19255"/>
                    <a:pt x="4359" y="19279"/>
                    <a:pt x="4407" y="19279"/>
                  </a:cubicBezTo>
                  <a:cubicBezTo>
                    <a:pt x="4508" y="19279"/>
                    <a:pt x="4610" y="19175"/>
                    <a:pt x="4553" y="19054"/>
                  </a:cubicBezTo>
                  <a:cubicBezTo>
                    <a:pt x="4244" y="18399"/>
                    <a:pt x="4148" y="17542"/>
                    <a:pt x="3970" y="16827"/>
                  </a:cubicBezTo>
                  <a:cubicBezTo>
                    <a:pt x="3791" y="16077"/>
                    <a:pt x="3696" y="15303"/>
                    <a:pt x="3553" y="14541"/>
                  </a:cubicBezTo>
                  <a:cubicBezTo>
                    <a:pt x="3220" y="12886"/>
                    <a:pt x="2803" y="11255"/>
                    <a:pt x="2410" y="9612"/>
                  </a:cubicBezTo>
                  <a:cubicBezTo>
                    <a:pt x="2005" y="7993"/>
                    <a:pt x="1720" y="6350"/>
                    <a:pt x="1362" y="4719"/>
                  </a:cubicBezTo>
                  <a:cubicBezTo>
                    <a:pt x="1041" y="3183"/>
                    <a:pt x="660" y="1671"/>
                    <a:pt x="327" y="123"/>
                  </a:cubicBezTo>
                  <a:cubicBezTo>
                    <a:pt x="307" y="37"/>
                    <a:pt x="248"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732007" y="2954145"/>
              <a:ext cx="297812" cy="870736"/>
            </a:xfrm>
            <a:custGeom>
              <a:avLst/>
              <a:gdLst/>
              <a:ahLst/>
              <a:cxnLst/>
              <a:rect l="l" t="t" r="r" b="b"/>
              <a:pathLst>
                <a:path w="4382" h="12812" fill="none" extrusionOk="0">
                  <a:moveTo>
                    <a:pt x="0" y="12812"/>
                  </a:moveTo>
                  <a:cubicBezTo>
                    <a:pt x="679" y="10824"/>
                    <a:pt x="1024" y="10157"/>
                    <a:pt x="1441" y="8704"/>
                  </a:cubicBezTo>
                  <a:cubicBezTo>
                    <a:pt x="2036" y="6668"/>
                    <a:pt x="2643" y="4847"/>
                    <a:pt x="3286" y="2858"/>
                  </a:cubicBezTo>
                  <a:cubicBezTo>
                    <a:pt x="3572" y="2001"/>
                    <a:pt x="3846" y="1025"/>
                    <a:pt x="4382" y="1"/>
                  </a:cubicBezTo>
                </a:path>
              </a:pathLst>
            </a:custGeom>
            <a:solidFill>
              <a:schemeClr val="lt2"/>
            </a:solidFill>
            <a:ln w="6850" cap="rnd" cmpd="sng">
              <a:solidFill>
                <a:srgbClr val="46789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1031385" y="2938786"/>
              <a:ext cx="267908" cy="891804"/>
            </a:xfrm>
            <a:custGeom>
              <a:avLst/>
              <a:gdLst/>
              <a:ahLst/>
              <a:cxnLst/>
              <a:rect l="l" t="t" r="r" b="b"/>
              <a:pathLst>
                <a:path w="3942" h="13122" fill="none" extrusionOk="0">
                  <a:moveTo>
                    <a:pt x="24" y="179"/>
                  </a:moveTo>
                  <a:cubicBezTo>
                    <a:pt x="1" y="1"/>
                    <a:pt x="274" y="810"/>
                    <a:pt x="596" y="1751"/>
                  </a:cubicBezTo>
                  <a:cubicBezTo>
                    <a:pt x="727" y="2132"/>
                    <a:pt x="870" y="2370"/>
                    <a:pt x="977" y="2787"/>
                  </a:cubicBezTo>
                  <a:cubicBezTo>
                    <a:pt x="1227" y="3632"/>
                    <a:pt x="1465" y="4394"/>
                    <a:pt x="1751" y="5263"/>
                  </a:cubicBezTo>
                  <a:cubicBezTo>
                    <a:pt x="2346" y="7085"/>
                    <a:pt x="2346" y="7073"/>
                    <a:pt x="2941" y="9014"/>
                  </a:cubicBezTo>
                  <a:cubicBezTo>
                    <a:pt x="3156" y="9692"/>
                    <a:pt x="3322" y="10561"/>
                    <a:pt x="3549" y="11288"/>
                  </a:cubicBezTo>
                  <a:cubicBezTo>
                    <a:pt x="3692" y="11764"/>
                    <a:pt x="3775" y="12466"/>
                    <a:pt x="3942" y="13121"/>
                  </a:cubicBezTo>
                </a:path>
              </a:pathLst>
            </a:custGeom>
            <a:solidFill>
              <a:schemeClr val="lt2"/>
            </a:solidFill>
            <a:ln w="6850" cap="rnd" cmpd="sng">
              <a:solidFill>
                <a:srgbClr val="46789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8"/>
            <p:cNvSpPr/>
            <p:nvPr/>
          </p:nvSpPr>
          <p:spPr>
            <a:xfrm>
              <a:off x="1029754" y="2970320"/>
              <a:ext cx="3330" cy="37311"/>
            </a:xfrm>
            <a:custGeom>
              <a:avLst/>
              <a:gdLst/>
              <a:ahLst/>
              <a:cxnLst/>
              <a:rect l="l" t="t" r="r" b="b"/>
              <a:pathLst>
                <a:path w="49" h="549" fill="none" extrusionOk="0">
                  <a:moveTo>
                    <a:pt x="1" y="1"/>
                  </a:moveTo>
                  <a:cubicBezTo>
                    <a:pt x="25" y="180"/>
                    <a:pt x="37" y="370"/>
                    <a:pt x="48" y="549"/>
                  </a:cubicBezTo>
                </a:path>
              </a:pathLst>
            </a:custGeom>
            <a:solidFill>
              <a:schemeClr val="lt2"/>
            </a:solidFill>
            <a:ln w="6850" cap="rnd" cmpd="sng">
              <a:solidFill>
                <a:srgbClr val="46789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8"/>
            <p:cNvSpPr/>
            <p:nvPr/>
          </p:nvSpPr>
          <p:spPr>
            <a:xfrm>
              <a:off x="1013579" y="3077974"/>
              <a:ext cx="28408" cy="935504"/>
            </a:xfrm>
            <a:custGeom>
              <a:avLst/>
              <a:gdLst/>
              <a:ahLst/>
              <a:cxnLst/>
              <a:rect l="l" t="t" r="r" b="b"/>
              <a:pathLst>
                <a:path w="418" h="13765" fill="none" extrusionOk="0">
                  <a:moveTo>
                    <a:pt x="322" y="0"/>
                  </a:moveTo>
                  <a:cubicBezTo>
                    <a:pt x="334" y="1132"/>
                    <a:pt x="239" y="2263"/>
                    <a:pt x="108" y="3418"/>
                  </a:cubicBezTo>
                  <a:cubicBezTo>
                    <a:pt x="1" y="4322"/>
                    <a:pt x="144" y="5311"/>
                    <a:pt x="215" y="6192"/>
                  </a:cubicBezTo>
                  <a:cubicBezTo>
                    <a:pt x="322" y="7239"/>
                    <a:pt x="179" y="8406"/>
                    <a:pt x="322" y="9466"/>
                  </a:cubicBezTo>
                  <a:cubicBezTo>
                    <a:pt x="417" y="10478"/>
                    <a:pt x="322" y="11204"/>
                    <a:pt x="286" y="12466"/>
                  </a:cubicBezTo>
                  <a:cubicBezTo>
                    <a:pt x="275" y="12895"/>
                    <a:pt x="239" y="13335"/>
                    <a:pt x="227" y="13764"/>
                  </a:cubicBezTo>
                </a:path>
              </a:pathLst>
            </a:custGeom>
            <a:solidFill>
              <a:schemeClr val="lt2"/>
            </a:solidFill>
            <a:ln w="6850" cap="rnd" cmpd="sng">
              <a:solidFill>
                <a:srgbClr val="46789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8"/>
            <p:cNvSpPr/>
            <p:nvPr/>
          </p:nvSpPr>
          <p:spPr>
            <a:xfrm>
              <a:off x="1028123" y="4048966"/>
              <a:ext cx="884" cy="37311"/>
            </a:xfrm>
            <a:custGeom>
              <a:avLst/>
              <a:gdLst/>
              <a:ahLst/>
              <a:cxnLst/>
              <a:rect l="l" t="t" r="r" b="b"/>
              <a:pathLst>
                <a:path w="13" h="549" fill="none" extrusionOk="0">
                  <a:moveTo>
                    <a:pt x="1" y="1"/>
                  </a:moveTo>
                  <a:cubicBezTo>
                    <a:pt x="1" y="180"/>
                    <a:pt x="1" y="358"/>
                    <a:pt x="13" y="549"/>
                  </a:cubicBezTo>
                </a:path>
              </a:pathLst>
            </a:custGeom>
            <a:solidFill>
              <a:schemeClr val="lt2"/>
            </a:solidFill>
            <a:ln w="6850" cap="rnd" cmpd="sng">
              <a:solidFill>
                <a:srgbClr val="46789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1022890" y="2836025"/>
              <a:ext cx="71089" cy="83458"/>
            </a:xfrm>
            <a:custGeom>
              <a:avLst/>
              <a:gdLst/>
              <a:ahLst/>
              <a:cxnLst/>
              <a:rect l="l" t="t" r="r" b="b"/>
              <a:pathLst>
                <a:path w="1046" h="1228" extrusionOk="0">
                  <a:moveTo>
                    <a:pt x="974" y="983"/>
                  </a:moveTo>
                  <a:cubicBezTo>
                    <a:pt x="974" y="983"/>
                    <a:pt x="974" y="983"/>
                    <a:pt x="974" y="983"/>
                  </a:cubicBezTo>
                  <a:lnTo>
                    <a:pt x="974" y="983"/>
                  </a:lnTo>
                  <a:cubicBezTo>
                    <a:pt x="974" y="983"/>
                    <a:pt x="974" y="983"/>
                    <a:pt x="974" y="983"/>
                  </a:cubicBezTo>
                  <a:lnTo>
                    <a:pt x="974" y="983"/>
                  </a:lnTo>
                  <a:cubicBezTo>
                    <a:pt x="974" y="983"/>
                    <a:pt x="974" y="983"/>
                    <a:pt x="974" y="983"/>
                  </a:cubicBezTo>
                  <a:close/>
                  <a:moveTo>
                    <a:pt x="526" y="0"/>
                  </a:moveTo>
                  <a:cubicBezTo>
                    <a:pt x="476" y="0"/>
                    <a:pt x="427" y="22"/>
                    <a:pt x="399" y="72"/>
                  </a:cubicBezTo>
                  <a:cubicBezTo>
                    <a:pt x="257" y="381"/>
                    <a:pt x="126" y="679"/>
                    <a:pt x="30" y="1024"/>
                  </a:cubicBezTo>
                  <a:cubicBezTo>
                    <a:pt x="1" y="1142"/>
                    <a:pt x="103" y="1224"/>
                    <a:pt x="197" y="1224"/>
                  </a:cubicBezTo>
                  <a:cubicBezTo>
                    <a:pt x="255" y="1224"/>
                    <a:pt x="310" y="1192"/>
                    <a:pt x="328" y="1120"/>
                  </a:cubicBezTo>
                  <a:cubicBezTo>
                    <a:pt x="375" y="908"/>
                    <a:pt x="443" y="717"/>
                    <a:pt x="527" y="530"/>
                  </a:cubicBezTo>
                  <a:lnTo>
                    <a:pt x="527" y="530"/>
                  </a:lnTo>
                  <a:cubicBezTo>
                    <a:pt x="559" y="626"/>
                    <a:pt x="585" y="724"/>
                    <a:pt x="614" y="822"/>
                  </a:cubicBezTo>
                  <a:cubicBezTo>
                    <a:pt x="638" y="941"/>
                    <a:pt x="673" y="1143"/>
                    <a:pt x="780" y="1203"/>
                  </a:cubicBezTo>
                  <a:cubicBezTo>
                    <a:pt x="805" y="1220"/>
                    <a:pt x="830" y="1227"/>
                    <a:pt x="854" y="1227"/>
                  </a:cubicBezTo>
                  <a:cubicBezTo>
                    <a:pt x="961" y="1227"/>
                    <a:pt x="1045" y="1077"/>
                    <a:pt x="974" y="983"/>
                  </a:cubicBezTo>
                  <a:lnTo>
                    <a:pt x="974" y="983"/>
                  </a:lnTo>
                  <a:cubicBezTo>
                    <a:pt x="975" y="984"/>
                    <a:pt x="975" y="985"/>
                    <a:pt x="975" y="985"/>
                  </a:cubicBezTo>
                  <a:cubicBezTo>
                    <a:pt x="975" y="985"/>
                    <a:pt x="974" y="984"/>
                    <a:pt x="974" y="983"/>
                  </a:cubicBezTo>
                  <a:lnTo>
                    <a:pt x="974" y="983"/>
                  </a:lnTo>
                  <a:cubicBezTo>
                    <a:pt x="962" y="967"/>
                    <a:pt x="945" y="953"/>
                    <a:pt x="923" y="941"/>
                  </a:cubicBezTo>
                  <a:lnTo>
                    <a:pt x="923" y="941"/>
                  </a:lnTo>
                  <a:cubicBezTo>
                    <a:pt x="959" y="959"/>
                    <a:pt x="971" y="977"/>
                    <a:pt x="974" y="983"/>
                  </a:cubicBezTo>
                  <a:lnTo>
                    <a:pt x="974" y="983"/>
                  </a:lnTo>
                  <a:cubicBezTo>
                    <a:pt x="973" y="979"/>
                    <a:pt x="971" y="970"/>
                    <a:pt x="971" y="953"/>
                  </a:cubicBezTo>
                  <a:cubicBezTo>
                    <a:pt x="971" y="917"/>
                    <a:pt x="959" y="893"/>
                    <a:pt x="935" y="858"/>
                  </a:cubicBezTo>
                  <a:cubicBezTo>
                    <a:pt x="911" y="774"/>
                    <a:pt x="900" y="667"/>
                    <a:pt x="864" y="584"/>
                  </a:cubicBezTo>
                  <a:cubicBezTo>
                    <a:pt x="816" y="405"/>
                    <a:pt x="757" y="227"/>
                    <a:pt x="673" y="72"/>
                  </a:cubicBezTo>
                  <a:cubicBezTo>
                    <a:pt x="642" y="28"/>
                    <a:pt x="583"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1026764" y="2879386"/>
              <a:ext cx="57292" cy="23039"/>
            </a:xfrm>
            <a:custGeom>
              <a:avLst/>
              <a:gdLst/>
              <a:ahLst/>
              <a:cxnLst/>
              <a:rect l="l" t="t" r="r" b="b"/>
              <a:pathLst>
                <a:path w="843" h="339" extrusionOk="0">
                  <a:moveTo>
                    <a:pt x="221" y="0"/>
                  </a:moveTo>
                  <a:cubicBezTo>
                    <a:pt x="68" y="0"/>
                    <a:pt x="0" y="259"/>
                    <a:pt x="188" y="303"/>
                  </a:cubicBezTo>
                  <a:cubicBezTo>
                    <a:pt x="331" y="327"/>
                    <a:pt x="497" y="339"/>
                    <a:pt x="640" y="339"/>
                  </a:cubicBezTo>
                  <a:cubicBezTo>
                    <a:pt x="843" y="339"/>
                    <a:pt x="843" y="29"/>
                    <a:pt x="640" y="29"/>
                  </a:cubicBezTo>
                  <a:cubicBezTo>
                    <a:pt x="509" y="29"/>
                    <a:pt x="390" y="29"/>
                    <a:pt x="259" y="5"/>
                  </a:cubicBezTo>
                  <a:cubicBezTo>
                    <a:pt x="246" y="2"/>
                    <a:pt x="233"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8"/>
            <p:cNvSpPr/>
            <p:nvPr/>
          </p:nvSpPr>
          <p:spPr>
            <a:xfrm>
              <a:off x="1626948" y="4022936"/>
              <a:ext cx="75982" cy="109216"/>
            </a:xfrm>
            <a:custGeom>
              <a:avLst/>
              <a:gdLst/>
              <a:ahLst/>
              <a:cxnLst/>
              <a:rect l="l" t="t" r="r" b="b"/>
              <a:pathLst>
                <a:path w="1118" h="1607" extrusionOk="0">
                  <a:moveTo>
                    <a:pt x="434" y="306"/>
                  </a:moveTo>
                  <a:cubicBezTo>
                    <a:pt x="504" y="306"/>
                    <a:pt x="601" y="409"/>
                    <a:pt x="620" y="455"/>
                  </a:cubicBezTo>
                  <a:cubicBezTo>
                    <a:pt x="712" y="599"/>
                    <a:pt x="637" y="663"/>
                    <a:pt x="523" y="693"/>
                  </a:cubicBezTo>
                  <a:lnTo>
                    <a:pt x="523" y="693"/>
                  </a:lnTo>
                  <a:cubicBezTo>
                    <a:pt x="521" y="693"/>
                    <a:pt x="518" y="693"/>
                    <a:pt x="515" y="693"/>
                  </a:cubicBezTo>
                  <a:cubicBezTo>
                    <a:pt x="506" y="693"/>
                    <a:pt x="498" y="693"/>
                    <a:pt x="489" y="693"/>
                  </a:cubicBezTo>
                  <a:cubicBezTo>
                    <a:pt x="489" y="696"/>
                    <a:pt x="489" y="698"/>
                    <a:pt x="490" y="701"/>
                  </a:cubicBezTo>
                  <a:lnTo>
                    <a:pt x="490" y="701"/>
                  </a:lnTo>
                  <a:cubicBezTo>
                    <a:pt x="482" y="702"/>
                    <a:pt x="473" y="704"/>
                    <a:pt x="465" y="705"/>
                  </a:cubicBezTo>
                  <a:cubicBezTo>
                    <a:pt x="302" y="752"/>
                    <a:pt x="321" y="1003"/>
                    <a:pt x="489" y="1003"/>
                  </a:cubicBezTo>
                  <a:cubicBezTo>
                    <a:pt x="493" y="1003"/>
                    <a:pt x="497" y="1003"/>
                    <a:pt x="501" y="1003"/>
                  </a:cubicBezTo>
                  <a:cubicBezTo>
                    <a:pt x="620" y="1003"/>
                    <a:pt x="775" y="1015"/>
                    <a:pt x="679" y="1170"/>
                  </a:cubicBezTo>
                  <a:cubicBezTo>
                    <a:pt x="618" y="1275"/>
                    <a:pt x="492" y="1315"/>
                    <a:pt x="373" y="1315"/>
                  </a:cubicBezTo>
                  <a:cubicBezTo>
                    <a:pt x="364" y="1315"/>
                    <a:pt x="354" y="1315"/>
                    <a:pt x="344" y="1315"/>
                  </a:cubicBezTo>
                  <a:lnTo>
                    <a:pt x="344" y="1315"/>
                  </a:lnTo>
                  <a:cubicBezTo>
                    <a:pt x="301" y="991"/>
                    <a:pt x="306" y="659"/>
                    <a:pt x="382" y="336"/>
                  </a:cubicBezTo>
                  <a:lnTo>
                    <a:pt x="382" y="336"/>
                  </a:lnTo>
                  <a:cubicBezTo>
                    <a:pt x="395" y="315"/>
                    <a:pt x="413" y="306"/>
                    <a:pt x="434" y="306"/>
                  </a:cubicBezTo>
                  <a:close/>
                  <a:moveTo>
                    <a:pt x="417" y="0"/>
                  </a:moveTo>
                  <a:cubicBezTo>
                    <a:pt x="329" y="0"/>
                    <a:pt x="242" y="34"/>
                    <a:pt x="166" y="113"/>
                  </a:cubicBezTo>
                  <a:lnTo>
                    <a:pt x="166" y="113"/>
                  </a:lnTo>
                  <a:cubicBezTo>
                    <a:pt x="134" y="129"/>
                    <a:pt x="107" y="159"/>
                    <a:pt x="96" y="205"/>
                  </a:cubicBezTo>
                  <a:cubicBezTo>
                    <a:pt x="1" y="622"/>
                    <a:pt x="1" y="1051"/>
                    <a:pt x="60" y="1479"/>
                  </a:cubicBezTo>
                  <a:cubicBezTo>
                    <a:pt x="72" y="1527"/>
                    <a:pt x="120" y="1586"/>
                    <a:pt x="167" y="1586"/>
                  </a:cubicBezTo>
                  <a:cubicBezTo>
                    <a:pt x="225" y="1600"/>
                    <a:pt x="284" y="1606"/>
                    <a:pt x="345" y="1606"/>
                  </a:cubicBezTo>
                  <a:cubicBezTo>
                    <a:pt x="609" y="1606"/>
                    <a:pt x="880" y="1477"/>
                    <a:pt x="977" y="1205"/>
                  </a:cubicBezTo>
                  <a:cubicBezTo>
                    <a:pt x="1040" y="1030"/>
                    <a:pt x="983" y="894"/>
                    <a:pt x="873" y="806"/>
                  </a:cubicBezTo>
                  <a:lnTo>
                    <a:pt x="873" y="806"/>
                  </a:lnTo>
                  <a:cubicBezTo>
                    <a:pt x="1117" y="505"/>
                    <a:pt x="759"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8"/>
            <p:cNvSpPr/>
            <p:nvPr/>
          </p:nvSpPr>
          <p:spPr>
            <a:xfrm>
              <a:off x="1312957" y="4280449"/>
              <a:ext cx="82642" cy="66875"/>
            </a:xfrm>
            <a:custGeom>
              <a:avLst/>
              <a:gdLst/>
              <a:ahLst/>
              <a:cxnLst/>
              <a:rect l="l" t="t" r="r" b="b"/>
              <a:pathLst>
                <a:path w="1216" h="984" extrusionOk="0">
                  <a:moveTo>
                    <a:pt x="405" y="0"/>
                  </a:moveTo>
                  <a:cubicBezTo>
                    <a:pt x="369" y="0"/>
                    <a:pt x="332" y="14"/>
                    <a:pt x="299" y="48"/>
                  </a:cubicBezTo>
                  <a:cubicBezTo>
                    <a:pt x="61" y="286"/>
                    <a:pt x="1" y="667"/>
                    <a:pt x="299" y="881"/>
                  </a:cubicBezTo>
                  <a:cubicBezTo>
                    <a:pt x="399" y="952"/>
                    <a:pt x="510" y="984"/>
                    <a:pt x="620" y="984"/>
                  </a:cubicBezTo>
                  <a:cubicBezTo>
                    <a:pt x="823" y="984"/>
                    <a:pt x="1025" y="877"/>
                    <a:pt x="1156" y="714"/>
                  </a:cubicBezTo>
                  <a:cubicBezTo>
                    <a:pt x="1192" y="655"/>
                    <a:pt x="1215" y="560"/>
                    <a:pt x="1156" y="488"/>
                  </a:cubicBezTo>
                  <a:cubicBezTo>
                    <a:pt x="1126" y="459"/>
                    <a:pt x="1084" y="444"/>
                    <a:pt x="1043" y="444"/>
                  </a:cubicBezTo>
                  <a:cubicBezTo>
                    <a:pt x="1001" y="444"/>
                    <a:pt x="959" y="459"/>
                    <a:pt x="930" y="488"/>
                  </a:cubicBezTo>
                  <a:cubicBezTo>
                    <a:pt x="850" y="586"/>
                    <a:pt x="736" y="677"/>
                    <a:pt x="609" y="677"/>
                  </a:cubicBezTo>
                  <a:cubicBezTo>
                    <a:pt x="567" y="677"/>
                    <a:pt x="522" y="667"/>
                    <a:pt x="477" y="643"/>
                  </a:cubicBezTo>
                  <a:cubicBezTo>
                    <a:pt x="322" y="536"/>
                    <a:pt x="406" y="369"/>
                    <a:pt x="513" y="250"/>
                  </a:cubicBezTo>
                  <a:cubicBezTo>
                    <a:pt x="622" y="150"/>
                    <a:pt x="522"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a:off x="655140" y="4256458"/>
              <a:ext cx="85021" cy="81079"/>
            </a:xfrm>
            <a:custGeom>
              <a:avLst/>
              <a:gdLst/>
              <a:ahLst/>
              <a:cxnLst/>
              <a:rect l="l" t="t" r="r" b="b"/>
              <a:pathLst>
                <a:path w="1251" h="1193" extrusionOk="0">
                  <a:moveTo>
                    <a:pt x="620" y="398"/>
                  </a:moveTo>
                  <a:cubicBezTo>
                    <a:pt x="739" y="478"/>
                    <a:pt x="829" y="593"/>
                    <a:pt x="774" y="734"/>
                  </a:cubicBezTo>
                  <a:cubicBezTo>
                    <a:pt x="721" y="847"/>
                    <a:pt x="625" y="889"/>
                    <a:pt x="524" y="889"/>
                  </a:cubicBezTo>
                  <a:cubicBezTo>
                    <a:pt x="470" y="889"/>
                    <a:pt x="414" y="877"/>
                    <a:pt x="362" y="858"/>
                  </a:cubicBezTo>
                  <a:lnTo>
                    <a:pt x="362" y="858"/>
                  </a:lnTo>
                  <a:cubicBezTo>
                    <a:pt x="436" y="698"/>
                    <a:pt x="527" y="548"/>
                    <a:pt x="620" y="398"/>
                  </a:cubicBezTo>
                  <a:close/>
                  <a:moveTo>
                    <a:pt x="461" y="0"/>
                  </a:moveTo>
                  <a:cubicBezTo>
                    <a:pt x="330" y="0"/>
                    <a:pt x="277" y="164"/>
                    <a:pt x="352" y="256"/>
                  </a:cubicBezTo>
                  <a:lnTo>
                    <a:pt x="352" y="256"/>
                  </a:lnTo>
                  <a:cubicBezTo>
                    <a:pt x="225" y="445"/>
                    <a:pt x="116" y="649"/>
                    <a:pt x="24" y="853"/>
                  </a:cubicBezTo>
                  <a:cubicBezTo>
                    <a:pt x="0" y="937"/>
                    <a:pt x="12" y="1020"/>
                    <a:pt x="84" y="1067"/>
                  </a:cubicBezTo>
                  <a:cubicBezTo>
                    <a:pt x="222" y="1146"/>
                    <a:pt x="380" y="1193"/>
                    <a:pt x="531" y="1193"/>
                  </a:cubicBezTo>
                  <a:cubicBezTo>
                    <a:pt x="745" y="1193"/>
                    <a:pt x="943" y="1100"/>
                    <a:pt x="1048" y="877"/>
                  </a:cubicBezTo>
                  <a:cubicBezTo>
                    <a:pt x="1250" y="460"/>
                    <a:pt x="893" y="115"/>
                    <a:pt x="512" y="8"/>
                  </a:cubicBezTo>
                  <a:cubicBezTo>
                    <a:pt x="494" y="2"/>
                    <a:pt x="477" y="0"/>
                    <a:pt x="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a:off x="341150" y="4043325"/>
              <a:ext cx="67215" cy="86720"/>
            </a:xfrm>
            <a:custGeom>
              <a:avLst/>
              <a:gdLst/>
              <a:ahLst/>
              <a:cxnLst/>
              <a:rect l="l" t="t" r="r" b="b"/>
              <a:pathLst>
                <a:path w="989" h="1276" extrusionOk="0">
                  <a:moveTo>
                    <a:pt x="786" y="1"/>
                  </a:moveTo>
                  <a:cubicBezTo>
                    <a:pt x="596" y="1"/>
                    <a:pt x="405" y="48"/>
                    <a:pt x="227" y="84"/>
                  </a:cubicBezTo>
                  <a:cubicBezTo>
                    <a:pt x="155" y="96"/>
                    <a:pt x="120" y="167"/>
                    <a:pt x="108" y="227"/>
                  </a:cubicBezTo>
                  <a:cubicBezTo>
                    <a:pt x="72" y="524"/>
                    <a:pt x="36" y="810"/>
                    <a:pt x="1" y="1108"/>
                  </a:cubicBezTo>
                  <a:cubicBezTo>
                    <a:pt x="1" y="1167"/>
                    <a:pt x="60" y="1239"/>
                    <a:pt x="120" y="1251"/>
                  </a:cubicBezTo>
                  <a:cubicBezTo>
                    <a:pt x="203" y="1266"/>
                    <a:pt x="293" y="1275"/>
                    <a:pt x="384" y="1275"/>
                  </a:cubicBezTo>
                  <a:cubicBezTo>
                    <a:pt x="501" y="1275"/>
                    <a:pt x="620" y="1260"/>
                    <a:pt x="727" y="1227"/>
                  </a:cubicBezTo>
                  <a:cubicBezTo>
                    <a:pt x="846" y="1191"/>
                    <a:pt x="894" y="1001"/>
                    <a:pt x="763" y="941"/>
                  </a:cubicBezTo>
                  <a:cubicBezTo>
                    <a:pt x="742" y="933"/>
                    <a:pt x="721" y="929"/>
                    <a:pt x="701" y="929"/>
                  </a:cubicBezTo>
                  <a:cubicBezTo>
                    <a:pt x="681" y="929"/>
                    <a:pt x="661" y="933"/>
                    <a:pt x="643" y="939"/>
                  </a:cubicBezTo>
                  <a:lnTo>
                    <a:pt x="643" y="939"/>
                  </a:lnTo>
                  <a:cubicBezTo>
                    <a:pt x="643" y="936"/>
                    <a:pt x="644" y="933"/>
                    <a:pt x="644" y="929"/>
                  </a:cubicBezTo>
                  <a:lnTo>
                    <a:pt x="644" y="929"/>
                  </a:lnTo>
                  <a:cubicBezTo>
                    <a:pt x="564" y="958"/>
                    <a:pt x="467" y="974"/>
                    <a:pt x="372" y="974"/>
                  </a:cubicBezTo>
                  <a:cubicBezTo>
                    <a:pt x="357" y="974"/>
                    <a:pt x="342" y="973"/>
                    <a:pt x="327" y="973"/>
                  </a:cubicBezTo>
                  <a:lnTo>
                    <a:pt x="327" y="973"/>
                  </a:lnTo>
                  <a:cubicBezTo>
                    <a:pt x="353" y="775"/>
                    <a:pt x="382" y="581"/>
                    <a:pt x="403" y="384"/>
                  </a:cubicBezTo>
                  <a:lnTo>
                    <a:pt x="403" y="384"/>
                  </a:lnTo>
                  <a:cubicBezTo>
                    <a:pt x="531" y="367"/>
                    <a:pt x="652" y="331"/>
                    <a:pt x="786" y="322"/>
                  </a:cubicBezTo>
                  <a:cubicBezTo>
                    <a:pt x="989" y="298"/>
                    <a:pt x="989" y="1"/>
                    <a:pt x="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a:off x="1388261" y="2938718"/>
              <a:ext cx="254452" cy="28136"/>
            </a:xfrm>
            <a:custGeom>
              <a:avLst/>
              <a:gdLst/>
              <a:ahLst/>
              <a:cxnLst/>
              <a:rect l="l" t="t" r="r" b="b"/>
              <a:pathLst>
                <a:path w="3744" h="414" extrusionOk="0">
                  <a:moveTo>
                    <a:pt x="3489" y="0"/>
                  </a:moveTo>
                  <a:cubicBezTo>
                    <a:pt x="3481" y="0"/>
                    <a:pt x="3473" y="1"/>
                    <a:pt x="3465" y="2"/>
                  </a:cubicBezTo>
                  <a:cubicBezTo>
                    <a:pt x="2794" y="97"/>
                    <a:pt x="2114" y="116"/>
                    <a:pt x="1437" y="116"/>
                  </a:cubicBezTo>
                  <a:cubicBezTo>
                    <a:pt x="1020" y="116"/>
                    <a:pt x="604" y="109"/>
                    <a:pt x="191" y="109"/>
                  </a:cubicBezTo>
                  <a:cubicBezTo>
                    <a:pt x="187" y="109"/>
                    <a:pt x="184" y="108"/>
                    <a:pt x="180" y="108"/>
                  </a:cubicBezTo>
                  <a:cubicBezTo>
                    <a:pt x="0" y="108"/>
                    <a:pt x="4" y="406"/>
                    <a:pt x="191" y="406"/>
                  </a:cubicBezTo>
                  <a:cubicBezTo>
                    <a:pt x="617" y="406"/>
                    <a:pt x="1045" y="413"/>
                    <a:pt x="1474" y="413"/>
                  </a:cubicBezTo>
                  <a:cubicBezTo>
                    <a:pt x="2170" y="413"/>
                    <a:pt x="2867" y="395"/>
                    <a:pt x="3560" y="299"/>
                  </a:cubicBezTo>
                  <a:cubicBezTo>
                    <a:pt x="3743" y="276"/>
                    <a:pt x="3684" y="0"/>
                    <a:pt x="3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a:off x="1406407" y="2978408"/>
              <a:ext cx="226247" cy="116828"/>
            </a:xfrm>
            <a:custGeom>
              <a:avLst/>
              <a:gdLst/>
              <a:ahLst/>
              <a:cxnLst/>
              <a:rect l="l" t="t" r="r" b="b"/>
              <a:pathLst>
                <a:path w="3329" h="1719" extrusionOk="0">
                  <a:moveTo>
                    <a:pt x="864" y="1"/>
                  </a:moveTo>
                  <a:cubicBezTo>
                    <a:pt x="769" y="1"/>
                    <a:pt x="710" y="72"/>
                    <a:pt x="710" y="156"/>
                  </a:cubicBezTo>
                  <a:cubicBezTo>
                    <a:pt x="710" y="474"/>
                    <a:pt x="721" y="798"/>
                    <a:pt x="670" y="1120"/>
                  </a:cubicBezTo>
                  <a:lnTo>
                    <a:pt x="670" y="1120"/>
                  </a:lnTo>
                  <a:cubicBezTo>
                    <a:pt x="555" y="880"/>
                    <a:pt x="442" y="637"/>
                    <a:pt x="340" y="394"/>
                  </a:cubicBezTo>
                  <a:cubicBezTo>
                    <a:pt x="312" y="312"/>
                    <a:pt x="245" y="277"/>
                    <a:pt x="182" y="277"/>
                  </a:cubicBezTo>
                  <a:cubicBezTo>
                    <a:pt x="88" y="277"/>
                    <a:pt x="0" y="352"/>
                    <a:pt x="43" y="465"/>
                  </a:cubicBezTo>
                  <a:cubicBezTo>
                    <a:pt x="210" y="870"/>
                    <a:pt x="388" y="1251"/>
                    <a:pt x="579" y="1644"/>
                  </a:cubicBezTo>
                  <a:cubicBezTo>
                    <a:pt x="603" y="1697"/>
                    <a:pt x="646" y="1719"/>
                    <a:pt x="693" y="1719"/>
                  </a:cubicBezTo>
                  <a:cubicBezTo>
                    <a:pt x="761" y="1719"/>
                    <a:pt x="836" y="1672"/>
                    <a:pt x="864" y="1608"/>
                  </a:cubicBezTo>
                  <a:cubicBezTo>
                    <a:pt x="1014" y="1191"/>
                    <a:pt x="1010" y="746"/>
                    <a:pt x="1008" y="314"/>
                  </a:cubicBezTo>
                  <a:lnTo>
                    <a:pt x="1008" y="314"/>
                  </a:lnTo>
                  <a:cubicBezTo>
                    <a:pt x="1214" y="319"/>
                    <a:pt x="1419" y="320"/>
                    <a:pt x="1623" y="320"/>
                  </a:cubicBezTo>
                  <a:cubicBezTo>
                    <a:pt x="1749" y="320"/>
                    <a:pt x="1875" y="319"/>
                    <a:pt x="2001" y="319"/>
                  </a:cubicBezTo>
                  <a:cubicBezTo>
                    <a:pt x="2379" y="319"/>
                    <a:pt x="2757" y="322"/>
                    <a:pt x="3138" y="346"/>
                  </a:cubicBezTo>
                  <a:cubicBezTo>
                    <a:pt x="3142" y="346"/>
                    <a:pt x="3146" y="347"/>
                    <a:pt x="3149" y="347"/>
                  </a:cubicBezTo>
                  <a:cubicBezTo>
                    <a:pt x="3329" y="347"/>
                    <a:pt x="3325" y="48"/>
                    <a:pt x="3138" y="37"/>
                  </a:cubicBezTo>
                  <a:cubicBezTo>
                    <a:pt x="2757" y="7"/>
                    <a:pt x="2379" y="1"/>
                    <a:pt x="2001" y="1"/>
                  </a:cubicBezTo>
                  <a:cubicBezTo>
                    <a:pt x="1749" y="1"/>
                    <a:pt x="1497" y="4"/>
                    <a:pt x="1244" y="4"/>
                  </a:cubicBezTo>
                  <a:cubicBezTo>
                    <a:pt x="1118" y="4"/>
                    <a:pt x="991" y="3"/>
                    <a:pt x="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a:off x="1509575" y="3030332"/>
              <a:ext cx="79924" cy="58584"/>
            </a:xfrm>
            <a:custGeom>
              <a:avLst/>
              <a:gdLst/>
              <a:ahLst/>
              <a:cxnLst/>
              <a:rect l="l" t="t" r="r" b="b"/>
              <a:pathLst>
                <a:path w="1176" h="862" extrusionOk="0">
                  <a:moveTo>
                    <a:pt x="220" y="1"/>
                  </a:moveTo>
                  <a:cubicBezTo>
                    <a:pt x="102" y="1"/>
                    <a:pt x="1" y="157"/>
                    <a:pt x="120" y="249"/>
                  </a:cubicBezTo>
                  <a:cubicBezTo>
                    <a:pt x="370" y="440"/>
                    <a:pt x="620" y="642"/>
                    <a:pt x="894" y="832"/>
                  </a:cubicBezTo>
                  <a:cubicBezTo>
                    <a:pt x="923" y="853"/>
                    <a:pt x="951" y="862"/>
                    <a:pt x="977" y="862"/>
                  </a:cubicBezTo>
                  <a:cubicBezTo>
                    <a:pt x="1101" y="862"/>
                    <a:pt x="1175" y="657"/>
                    <a:pt x="1037" y="559"/>
                  </a:cubicBezTo>
                  <a:cubicBezTo>
                    <a:pt x="799" y="404"/>
                    <a:pt x="561" y="225"/>
                    <a:pt x="323" y="47"/>
                  </a:cubicBezTo>
                  <a:cubicBezTo>
                    <a:pt x="290" y="14"/>
                    <a:pt x="254"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a:off x="1514944" y="3029856"/>
              <a:ext cx="73060" cy="62254"/>
            </a:xfrm>
            <a:custGeom>
              <a:avLst/>
              <a:gdLst/>
              <a:ahLst/>
              <a:cxnLst/>
              <a:rect l="l" t="t" r="r" b="b"/>
              <a:pathLst>
                <a:path w="1075" h="916" extrusionOk="0">
                  <a:moveTo>
                    <a:pt x="859" y="0"/>
                  </a:moveTo>
                  <a:cubicBezTo>
                    <a:pt x="833" y="0"/>
                    <a:pt x="806" y="9"/>
                    <a:pt x="779" y="30"/>
                  </a:cubicBezTo>
                  <a:cubicBezTo>
                    <a:pt x="529" y="232"/>
                    <a:pt x="303" y="411"/>
                    <a:pt x="101" y="649"/>
                  </a:cubicBezTo>
                  <a:cubicBezTo>
                    <a:pt x="1" y="758"/>
                    <a:pt x="102" y="915"/>
                    <a:pt x="219" y="915"/>
                  </a:cubicBezTo>
                  <a:cubicBezTo>
                    <a:pt x="255" y="915"/>
                    <a:pt x="293" y="900"/>
                    <a:pt x="327" y="863"/>
                  </a:cubicBezTo>
                  <a:cubicBezTo>
                    <a:pt x="518" y="649"/>
                    <a:pt x="708" y="470"/>
                    <a:pt x="946" y="304"/>
                  </a:cubicBezTo>
                  <a:cubicBezTo>
                    <a:pt x="1074" y="205"/>
                    <a:pt x="982" y="0"/>
                    <a:pt x="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a:off x="1468321" y="2845608"/>
              <a:ext cx="107721" cy="70885"/>
            </a:xfrm>
            <a:custGeom>
              <a:avLst/>
              <a:gdLst/>
              <a:ahLst/>
              <a:cxnLst/>
              <a:rect l="l" t="t" r="r" b="b"/>
              <a:pathLst>
                <a:path w="1585" h="1043" extrusionOk="0">
                  <a:moveTo>
                    <a:pt x="586" y="306"/>
                  </a:moveTo>
                  <a:cubicBezTo>
                    <a:pt x="599" y="306"/>
                    <a:pt x="613" y="308"/>
                    <a:pt x="627" y="314"/>
                  </a:cubicBezTo>
                  <a:lnTo>
                    <a:pt x="627" y="314"/>
                  </a:lnTo>
                  <a:cubicBezTo>
                    <a:pt x="616" y="427"/>
                    <a:pt x="585" y="544"/>
                    <a:pt x="513" y="633"/>
                  </a:cubicBezTo>
                  <a:cubicBezTo>
                    <a:pt x="491" y="656"/>
                    <a:pt x="436" y="742"/>
                    <a:pt x="390" y="742"/>
                  </a:cubicBezTo>
                  <a:cubicBezTo>
                    <a:pt x="388" y="742"/>
                    <a:pt x="385" y="741"/>
                    <a:pt x="382" y="741"/>
                  </a:cubicBezTo>
                  <a:cubicBezTo>
                    <a:pt x="372" y="741"/>
                    <a:pt x="423" y="306"/>
                    <a:pt x="586" y="306"/>
                  </a:cubicBezTo>
                  <a:close/>
                  <a:moveTo>
                    <a:pt x="567" y="1"/>
                  </a:moveTo>
                  <a:cubicBezTo>
                    <a:pt x="459" y="1"/>
                    <a:pt x="354" y="37"/>
                    <a:pt x="275" y="121"/>
                  </a:cubicBezTo>
                  <a:cubicBezTo>
                    <a:pt x="132" y="288"/>
                    <a:pt x="1" y="681"/>
                    <a:pt x="132" y="895"/>
                  </a:cubicBezTo>
                  <a:cubicBezTo>
                    <a:pt x="194" y="999"/>
                    <a:pt x="292" y="1042"/>
                    <a:pt x="395" y="1042"/>
                  </a:cubicBezTo>
                  <a:cubicBezTo>
                    <a:pt x="471" y="1042"/>
                    <a:pt x="550" y="1019"/>
                    <a:pt x="620" y="979"/>
                  </a:cubicBezTo>
                  <a:cubicBezTo>
                    <a:pt x="700" y="925"/>
                    <a:pt x="763" y="855"/>
                    <a:pt x="812" y="775"/>
                  </a:cubicBezTo>
                  <a:lnTo>
                    <a:pt x="812" y="775"/>
                  </a:lnTo>
                  <a:cubicBezTo>
                    <a:pt x="882" y="873"/>
                    <a:pt x="973" y="953"/>
                    <a:pt x="1084" y="1002"/>
                  </a:cubicBezTo>
                  <a:cubicBezTo>
                    <a:pt x="1141" y="1026"/>
                    <a:pt x="1193" y="1036"/>
                    <a:pt x="1241" y="1036"/>
                  </a:cubicBezTo>
                  <a:cubicBezTo>
                    <a:pt x="1460" y="1036"/>
                    <a:pt x="1575" y="809"/>
                    <a:pt x="1585" y="574"/>
                  </a:cubicBezTo>
                  <a:cubicBezTo>
                    <a:pt x="1585" y="479"/>
                    <a:pt x="1510" y="431"/>
                    <a:pt x="1434" y="431"/>
                  </a:cubicBezTo>
                  <a:cubicBezTo>
                    <a:pt x="1358" y="431"/>
                    <a:pt x="1281" y="479"/>
                    <a:pt x="1275" y="574"/>
                  </a:cubicBezTo>
                  <a:cubicBezTo>
                    <a:pt x="1275" y="664"/>
                    <a:pt x="1256" y="721"/>
                    <a:pt x="1212" y="721"/>
                  </a:cubicBezTo>
                  <a:cubicBezTo>
                    <a:pt x="1187" y="721"/>
                    <a:pt x="1152" y="701"/>
                    <a:pt x="1108" y="657"/>
                  </a:cubicBezTo>
                  <a:cubicBezTo>
                    <a:pt x="1006" y="564"/>
                    <a:pt x="969" y="434"/>
                    <a:pt x="958" y="307"/>
                  </a:cubicBezTo>
                  <a:lnTo>
                    <a:pt x="958" y="307"/>
                  </a:lnTo>
                  <a:cubicBezTo>
                    <a:pt x="960" y="289"/>
                    <a:pt x="961" y="271"/>
                    <a:pt x="963" y="252"/>
                  </a:cubicBezTo>
                  <a:lnTo>
                    <a:pt x="963" y="252"/>
                  </a:lnTo>
                  <a:cubicBezTo>
                    <a:pt x="964" y="245"/>
                    <a:pt x="964" y="236"/>
                    <a:pt x="964" y="228"/>
                  </a:cubicBezTo>
                  <a:lnTo>
                    <a:pt x="964" y="228"/>
                  </a:lnTo>
                  <a:cubicBezTo>
                    <a:pt x="965" y="220"/>
                    <a:pt x="965" y="213"/>
                    <a:pt x="965" y="205"/>
                  </a:cubicBezTo>
                  <a:cubicBezTo>
                    <a:pt x="965" y="104"/>
                    <a:pt x="891" y="53"/>
                    <a:pt x="815" y="53"/>
                  </a:cubicBezTo>
                  <a:cubicBezTo>
                    <a:pt x="809" y="53"/>
                    <a:pt x="803" y="53"/>
                    <a:pt x="797" y="54"/>
                  </a:cubicBezTo>
                  <a:lnTo>
                    <a:pt x="797" y="54"/>
                  </a:lnTo>
                  <a:cubicBezTo>
                    <a:pt x="725" y="20"/>
                    <a:pt x="645" y="1"/>
                    <a:pt x="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28"/>
          <p:cNvGrpSpPr/>
          <p:nvPr/>
        </p:nvGrpSpPr>
        <p:grpSpPr>
          <a:xfrm rot="-1219787" flipH="1">
            <a:off x="8284380" y="-15523"/>
            <a:ext cx="1373639" cy="2076720"/>
            <a:chOff x="605725" y="1160127"/>
            <a:chExt cx="527272" cy="797150"/>
          </a:xfrm>
        </p:grpSpPr>
        <p:sp>
          <p:nvSpPr>
            <p:cNvPr id="1788" name="Google Shape;1788;p28"/>
            <p:cNvSpPr/>
            <p:nvPr/>
          </p:nvSpPr>
          <p:spPr>
            <a:xfrm>
              <a:off x="606997" y="1160127"/>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8"/>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8"/>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w="7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grpSp>
        <p:nvGrpSpPr>
          <p:cNvPr id="78" name="Google Shape;78;p3"/>
          <p:cNvGrpSpPr/>
          <p:nvPr/>
        </p:nvGrpSpPr>
        <p:grpSpPr>
          <a:xfrm>
            <a:off x="-1" y="25"/>
            <a:ext cx="9191685" cy="5143534"/>
            <a:chOff x="47742" y="-20"/>
            <a:chExt cx="9144135" cy="5143534"/>
          </a:xfrm>
        </p:grpSpPr>
        <p:grpSp>
          <p:nvGrpSpPr>
            <p:cNvPr id="79" name="Google Shape;79;p3"/>
            <p:cNvGrpSpPr/>
            <p:nvPr/>
          </p:nvGrpSpPr>
          <p:grpSpPr>
            <a:xfrm>
              <a:off x="47742" y="30"/>
              <a:ext cx="9144135" cy="5143454"/>
              <a:chOff x="-2821150" y="2703625"/>
              <a:chExt cx="3534375" cy="2439853"/>
            </a:xfrm>
          </p:grpSpPr>
          <p:sp>
            <p:nvSpPr>
              <p:cNvPr id="80" name="Google Shape;80;p3"/>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3"/>
          <p:cNvSpPr txBox="1">
            <a:spLocks noGrp="1"/>
          </p:cNvSpPr>
          <p:nvPr>
            <p:ph type="title"/>
          </p:nvPr>
        </p:nvSpPr>
        <p:spPr>
          <a:xfrm>
            <a:off x="1291500" y="2079575"/>
            <a:ext cx="50676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5" name="Google Shape;125;p3"/>
          <p:cNvSpPr txBox="1">
            <a:spLocks noGrp="1"/>
          </p:cNvSpPr>
          <p:nvPr>
            <p:ph type="title" idx="2" hasCustomPrompt="1"/>
          </p:nvPr>
        </p:nvSpPr>
        <p:spPr>
          <a:xfrm>
            <a:off x="1409400" y="897725"/>
            <a:ext cx="1183200" cy="10311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6" name="Google Shape;126;p3"/>
          <p:cNvSpPr txBox="1">
            <a:spLocks noGrp="1"/>
          </p:cNvSpPr>
          <p:nvPr>
            <p:ph type="subTitle" idx="1"/>
          </p:nvPr>
        </p:nvSpPr>
        <p:spPr>
          <a:xfrm>
            <a:off x="1409400" y="3741725"/>
            <a:ext cx="4308300" cy="375000"/>
          </a:xfrm>
          <a:prstGeom prst="rect">
            <a:avLst/>
          </a:prstGeom>
          <a:solidFill>
            <a:schemeClr val="accent2"/>
          </a:solidFill>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 name="Google Shape;127;p3"/>
          <p:cNvGrpSpPr/>
          <p:nvPr/>
        </p:nvGrpSpPr>
        <p:grpSpPr>
          <a:xfrm>
            <a:off x="7128347" y="3203716"/>
            <a:ext cx="2395324" cy="2690398"/>
            <a:chOff x="3292375" y="1434225"/>
            <a:chExt cx="313750" cy="352400"/>
          </a:xfrm>
        </p:grpSpPr>
        <p:sp>
          <p:nvSpPr>
            <p:cNvPr id="128" name="Google Shape;128;p3"/>
            <p:cNvSpPr/>
            <p:nvPr/>
          </p:nvSpPr>
          <p:spPr>
            <a:xfrm>
              <a:off x="3299500" y="1434225"/>
              <a:ext cx="306625" cy="350100"/>
            </a:xfrm>
            <a:custGeom>
              <a:avLst/>
              <a:gdLst/>
              <a:ahLst/>
              <a:cxnLst/>
              <a:rect l="l" t="t" r="r" b="b"/>
              <a:pathLst>
                <a:path w="12265" h="14004" extrusionOk="0">
                  <a:moveTo>
                    <a:pt x="8910" y="7491"/>
                  </a:moveTo>
                  <a:cubicBezTo>
                    <a:pt x="9102" y="7491"/>
                    <a:pt x="9313" y="7535"/>
                    <a:pt x="9538" y="7645"/>
                  </a:cubicBezTo>
                  <a:cubicBezTo>
                    <a:pt x="10633" y="8180"/>
                    <a:pt x="11014" y="9633"/>
                    <a:pt x="9657" y="10264"/>
                  </a:cubicBezTo>
                  <a:cubicBezTo>
                    <a:pt x="9657" y="10264"/>
                    <a:pt x="7847" y="8300"/>
                    <a:pt x="7692" y="8145"/>
                  </a:cubicBezTo>
                  <a:cubicBezTo>
                    <a:pt x="7692" y="8145"/>
                    <a:pt x="8166" y="7491"/>
                    <a:pt x="8910" y="7491"/>
                  </a:cubicBezTo>
                  <a:close/>
                  <a:moveTo>
                    <a:pt x="5156" y="9931"/>
                  </a:moveTo>
                  <a:cubicBezTo>
                    <a:pt x="5240" y="10121"/>
                    <a:pt x="6490" y="12491"/>
                    <a:pt x="6490" y="12491"/>
                  </a:cubicBezTo>
                  <a:cubicBezTo>
                    <a:pt x="6153" y="12823"/>
                    <a:pt x="5800" y="12965"/>
                    <a:pt x="5469" y="12965"/>
                  </a:cubicBezTo>
                  <a:cubicBezTo>
                    <a:pt x="4760" y="12965"/>
                    <a:pt x="4158" y="12311"/>
                    <a:pt x="4061" y="11490"/>
                  </a:cubicBezTo>
                  <a:cubicBezTo>
                    <a:pt x="3930" y="10288"/>
                    <a:pt x="5156" y="9931"/>
                    <a:pt x="5156" y="9931"/>
                  </a:cubicBezTo>
                  <a:close/>
                  <a:moveTo>
                    <a:pt x="1358" y="1"/>
                  </a:moveTo>
                  <a:cubicBezTo>
                    <a:pt x="1299" y="13"/>
                    <a:pt x="1251" y="72"/>
                    <a:pt x="1287" y="144"/>
                  </a:cubicBezTo>
                  <a:lnTo>
                    <a:pt x="2370" y="2823"/>
                  </a:lnTo>
                  <a:lnTo>
                    <a:pt x="215" y="906"/>
                  </a:lnTo>
                  <a:cubicBezTo>
                    <a:pt x="191" y="894"/>
                    <a:pt x="167" y="882"/>
                    <a:pt x="156" y="882"/>
                  </a:cubicBezTo>
                  <a:cubicBezTo>
                    <a:pt x="120" y="882"/>
                    <a:pt x="108" y="882"/>
                    <a:pt x="96" y="894"/>
                  </a:cubicBezTo>
                  <a:cubicBezTo>
                    <a:pt x="72" y="894"/>
                    <a:pt x="72" y="906"/>
                    <a:pt x="60" y="906"/>
                  </a:cubicBezTo>
                  <a:lnTo>
                    <a:pt x="48" y="918"/>
                  </a:lnTo>
                  <a:cubicBezTo>
                    <a:pt x="37" y="941"/>
                    <a:pt x="37" y="953"/>
                    <a:pt x="37" y="965"/>
                  </a:cubicBezTo>
                  <a:cubicBezTo>
                    <a:pt x="1" y="1215"/>
                    <a:pt x="37" y="1477"/>
                    <a:pt x="96" y="1727"/>
                  </a:cubicBezTo>
                  <a:cubicBezTo>
                    <a:pt x="108" y="1799"/>
                    <a:pt x="132" y="1894"/>
                    <a:pt x="167" y="1965"/>
                  </a:cubicBezTo>
                  <a:cubicBezTo>
                    <a:pt x="287" y="2275"/>
                    <a:pt x="465" y="2573"/>
                    <a:pt x="715" y="2811"/>
                  </a:cubicBezTo>
                  <a:lnTo>
                    <a:pt x="3406" y="5418"/>
                  </a:lnTo>
                  <a:lnTo>
                    <a:pt x="4061" y="7049"/>
                  </a:lnTo>
                  <a:lnTo>
                    <a:pt x="4085" y="7061"/>
                  </a:lnTo>
                  <a:cubicBezTo>
                    <a:pt x="4061" y="7097"/>
                    <a:pt x="4061" y="7133"/>
                    <a:pt x="4085" y="7157"/>
                  </a:cubicBezTo>
                  <a:cubicBezTo>
                    <a:pt x="4168" y="7395"/>
                    <a:pt x="4358" y="8026"/>
                    <a:pt x="4335" y="8597"/>
                  </a:cubicBezTo>
                  <a:cubicBezTo>
                    <a:pt x="4287" y="9323"/>
                    <a:pt x="2727" y="9621"/>
                    <a:pt x="3346" y="11788"/>
                  </a:cubicBezTo>
                  <a:cubicBezTo>
                    <a:pt x="3780" y="13282"/>
                    <a:pt x="4666" y="14003"/>
                    <a:pt x="5632" y="14003"/>
                  </a:cubicBezTo>
                  <a:cubicBezTo>
                    <a:pt x="5859" y="14003"/>
                    <a:pt x="6091" y="13963"/>
                    <a:pt x="6323" y="13884"/>
                  </a:cubicBezTo>
                  <a:lnTo>
                    <a:pt x="6347" y="13884"/>
                  </a:lnTo>
                  <a:cubicBezTo>
                    <a:pt x="6537" y="13812"/>
                    <a:pt x="6740" y="13717"/>
                    <a:pt x="6942" y="13586"/>
                  </a:cubicBezTo>
                  <a:cubicBezTo>
                    <a:pt x="7240" y="13395"/>
                    <a:pt x="7561" y="13181"/>
                    <a:pt x="7799" y="12919"/>
                  </a:cubicBezTo>
                  <a:cubicBezTo>
                    <a:pt x="8014" y="12681"/>
                    <a:pt x="7835" y="12502"/>
                    <a:pt x="7692" y="12264"/>
                  </a:cubicBezTo>
                  <a:cubicBezTo>
                    <a:pt x="7561" y="11990"/>
                    <a:pt x="7418" y="11705"/>
                    <a:pt x="7276" y="11443"/>
                  </a:cubicBezTo>
                  <a:cubicBezTo>
                    <a:pt x="6775" y="10443"/>
                    <a:pt x="6287" y="9443"/>
                    <a:pt x="5775" y="8466"/>
                  </a:cubicBezTo>
                  <a:lnTo>
                    <a:pt x="4990" y="6883"/>
                  </a:lnTo>
                  <a:cubicBezTo>
                    <a:pt x="4978" y="6859"/>
                    <a:pt x="4942" y="6823"/>
                    <a:pt x="4918" y="6811"/>
                  </a:cubicBezTo>
                  <a:lnTo>
                    <a:pt x="4620" y="6133"/>
                  </a:lnTo>
                  <a:cubicBezTo>
                    <a:pt x="4597" y="6097"/>
                    <a:pt x="4597" y="6085"/>
                    <a:pt x="4585" y="6049"/>
                  </a:cubicBezTo>
                  <a:cubicBezTo>
                    <a:pt x="4585" y="6037"/>
                    <a:pt x="4585" y="6014"/>
                    <a:pt x="4573" y="5990"/>
                  </a:cubicBezTo>
                  <a:lnTo>
                    <a:pt x="4573" y="5990"/>
                  </a:lnTo>
                  <a:cubicBezTo>
                    <a:pt x="4585" y="6014"/>
                    <a:pt x="4620" y="6014"/>
                    <a:pt x="4632" y="6025"/>
                  </a:cubicBezTo>
                  <a:cubicBezTo>
                    <a:pt x="4644" y="6037"/>
                    <a:pt x="4680" y="6049"/>
                    <a:pt x="4692" y="6073"/>
                  </a:cubicBezTo>
                  <a:lnTo>
                    <a:pt x="5097" y="6454"/>
                  </a:lnTo>
                  <a:lnTo>
                    <a:pt x="5228" y="6573"/>
                  </a:lnTo>
                  <a:cubicBezTo>
                    <a:pt x="5228" y="6609"/>
                    <a:pt x="5240" y="6633"/>
                    <a:pt x="5275" y="6668"/>
                  </a:cubicBezTo>
                  <a:lnTo>
                    <a:pt x="6490" y="7942"/>
                  </a:lnTo>
                  <a:cubicBezTo>
                    <a:pt x="7252" y="8752"/>
                    <a:pt x="8026" y="9550"/>
                    <a:pt x="8788" y="10371"/>
                  </a:cubicBezTo>
                  <a:cubicBezTo>
                    <a:pt x="8990" y="10597"/>
                    <a:pt x="9216" y="10812"/>
                    <a:pt x="9419" y="11038"/>
                  </a:cubicBezTo>
                  <a:cubicBezTo>
                    <a:pt x="9580" y="11199"/>
                    <a:pt x="9673" y="11390"/>
                    <a:pt x="9866" y="11390"/>
                  </a:cubicBezTo>
                  <a:cubicBezTo>
                    <a:pt x="9886" y="11390"/>
                    <a:pt x="9908" y="11388"/>
                    <a:pt x="9931" y="11383"/>
                  </a:cubicBezTo>
                  <a:cubicBezTo>
                    <a:pt x="9954" y="11383"/>
                    <a:pt x="9966" y="11371"/>
                    <a:pt x="10002" y="11371"/>
                  </a:cubicBezTo>
                  <a:cubicBezTo>
                    <a:pt x="10335" y="11228"/>
                    <a:pt x="10645" y="11002"/>
                    <a:pt x="10931" y="10788"/>
                  </a:cubicBezTo>
                  <a:cubicBezTo>
                    <a:pt x="12264" y="9776"/>
                    <a:pt x="12264" y="8097"/>
                    <a:pt x="10443" y="6787"/>
                  </a:cubicBezTo>
                  <a:cubicBezTo>
                    <a:pt x="9832" y="6346"/>
                    <a:pt x="9334" y="6205"/>
                    <a:pt x="8918" y="6205"/>
                  </a:cubicBezTo>
                  <a:cubicBezTo>
                    <a:pt x="8515" y="6205"/>
                    <a:pt x="8188" y="6337"/>
                    <a:pt x="7907" y="6454"/>
                  </a:cubicBezTo>
                  <a:cubicBezTo>
                    <a:pt x="7907" y="6454"/>
                    <a:pt x="7883" y="6454"/>
                    <a:pt x="7883" y="6466"/>
                  </a:cubicBezTo>
                  <a:cubicBezTo>
                    <a:pt x="7847" y="6490"/>
                    <a:pt x="7811" y="6502"/>
                    <a:pt x="7764" y="6514"/>
                  </a:cubicBezTo>
                  <a:cubicBezTo>
                    <a:pt x="7728" y="6537"/>
                    <a:pt x="7680" y="6561"/>
                    <a:pt x="7633" y="6573"/>
                  </a:cubicBezTo>
                  <a:cubicBezTo>
                    <a:pt x="7515" y="6628"/>
                    <a:pt x="7398" y="6657"/>
                    <a:pt x="7284" y="6657"/>
                  </a:cubicBezTo>
                  <a:cubicBezTo>
                    <a:pt x="7225" y="6657"/>
                    <a:pt x="7166" y="6649"/>
                    <a:pt x="7109" y="6633"/>
                  </a:cubicBezTo>
                  <a:cubicBezTo>
                    <a:pt x="6561" y="6478"/>
                    <a:pt x="6025" y="6073"/>
                    <a:pt x="5835" y="5918"/>
                  </a:cubicBezTo>
                  <a:cubicBezTo>
                    <a:pt x="5799" y="5906"/>
                    <a:pt x="5775" y="5894"/>
                    <a:pt x="5763" y="5894"/>
                  </a:cubicBezTo>
                  <a:lnTo>
                    <a:pt x="4418" y="4692"/>
                  </a:lnTo>
                  <a:lnTo>
                    <a:pt x="2894" y="1263"/>
                  </a:lnTo>
                  <a:cubicBezTo>
                    <a:pt x="2858" y="1192"/>
                    <a:pt x="2811" y="1120"/>
                    <a:pt x="2775" y="1037"/>
                  </a:cubicBezTo>
                  <a:cubicBezTo>
                    <a:pt x="2489" y="525"/>
                    <a:pt x="2001" y="144"/>
                    <a:pt x="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292375" y="1458275"/>
              <a:ext cx="149425" cy="145950"/>
            </a:xfrm>
            <a:custGeom>
              <a:avLst/>
              <a:gdLst/>
              <a:ahLst/>
              <a:cxnLst/>
              <a:rect l="l" t="t" r="r" b="b"/>
              <a:pathLst>
                <a:path w="5977" h="5838" extrusionOk="0">
                  <a:moveTo>
                    <a:pt x="177" y="1"/>
                  </a:moveTo>
                  <a:cubicBezTo>
                    <a:pt x="127" y="1"/>
                    <a:pt x="76" y="44"/>
                    <a:pt x="60" y="110"/>
                  </a:cubicBezTo>
                  <a:cubicBezTo>
                    <a:pt x="0" y="789"/>
                    <a:pt x="262" y="1468"/>
                    <a:pt x="750" y="1932"/>
                  </a:cubicBezTo>
                  <a:lnTo>
                    <a:pt x="3870" y="4944"/>
                  </a:lnTo>
                  <a:cubicBezTo>
                    <a:pt x="3953" y="5016"/>
                    <a:pt x="4048" y="5063"/>
                    <a:pt x="4155" y="5063"/>
                  </a:cubicBezTo>
                  <a:lnTo>
                    <a:pt x="4453" y="5075"/>
                  </a:lnTo>
                  <a:cubicBezTo>
                    <a:pt x="4560" y="5075"/>
                    <a:pt x="4679" y="5123"/>
                    <a:pt x="4751" y="5194"/>
                  </a:cubicBezTo>
                  <a:lnTo>
                    <a:pt x="5441" y="5837"/>
                  </a:lnTo>
                  <a:lnTo>
                    <a:pt x="5977" y="5147"/>
                  </a:lnTo>
                  <a:lnTo>
                    <a:pt x="238" y="27"/>
                  </a:lnTo>
                  <a:cubicBezTo>
                    <a:pt x="220" y="9"/>
                    <a:pt x="199"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292375" y="1458650"/>
              <a:ext cx="137825" cy="145875"/>
            </a:xfrm>
            <a:custGeom>
              <a:avLst/>
              <a:gdLst/>
              <a:ahLst/>
              <a:cxnLst/>
              <a:rect l="l" t="t" r="r" b="b"/>
              <a:pathLst>
                <a:path w="5513" h="5835" extrusionOk="0">
                  <a:moveTo>
                    <a:pt x="179" y="0"/>
                  </a:moveTo>
                  <a:cubicBezTo>
                    <a:pt x="119" y="0"/>
                    <a:pt x="83" y="36"/>
                    <a:pt x="60" y="107"/>
                  </a:cubicBezTo>
                  <a:cubicBezTo>
                    <a:pt x="0" y="786"/>
                    <a:pt x="262" y="1465"/>
                    <a:pt x="750" y="1941"/>
                  </a:cubicBezTo>
                  <a:lnTo>
                    <a:pt x="3870" y="4941"/>
                  </a:lnTo>
                  <a:cubicBezTo>
                    <a:pt x="3953" y="5013"/>
                    <a:pt x="4048" y="5060"/>
                    <a:pt x="4155" y="5060"/>
                  </a:cubicBezTo>
                  <a:lnTo>
                    <a:pt x="4453" y="5072"/>
                  </a:lnTo>
                  <a:cubicBezTo>
                    <a:pt x="4560" y="5072"/>
                    <a:pt x="4679" y="5120"/>
                    <a:pt x="4751" y="5191"/>
                  </a:cubicBezTo>
                  <a:lnTo>
                    <a:pt x="5441" y="5834"/>
                  </a:lnTo>
                  <a:lnTo>
                    <a:pt x="5513" y="5751"/>
                  </a:lnTo>
                  <a:lnTo>
                    <a:pt x="4858" y="5144"/>
                  </a:lnTo>
                  <a:cubicBezTo>
                    <a:pt x="4786" y="5060"/>
                    <a:pt x="4667" y="5025"/>
                    <a:pt x="4560" y="5025"/>
                  </a:cubicBezTo>
                  <a:lnTo>
                    <a:pt x="4262" y="5001"/>
                  </a:lnTo>
                  <a:cubicBezTo>
                    <a:pt x="4155" y="5001"/>
                    <a:pt x="4048" y="4965"/>
                    <a:pt x="3977" y="4882"/>
                  </a:cubicBezTo>
                  <a:lnTo>
                    <a:pt x="857" y="1881"/>
                  </a:lnTo>
                  <a:cubicBezTo>
                    <a:pt x="357" y="1405"/>
                    <a:pt x="107" y="738"/>
                    <a:pt x="167" y="48"/>
                  </a:cubicBezTo>
                  <a:cubicBezTo>
                    <a:pt x="167" y="36"/>
                    <a:pt x="179" y="24"/>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424225" y="1583625"/>
              <a:ext cx="176225" cy="137500"/>
            </a:xfrm>
            <a:custGeom>
              <a:avLst/>
              <a:gdLst/>
              <a:ahLst/>
              <a:cxnLst/>
              <a:rect l="l" t="t" r="r" b="b"/>
              <a:pathLst>
                <a:path w="7049" h="5500" extrusionOk="0">
                  <a:moveTo>
                    <a:pt x="3921" y="1515"/>
                  </a:moveTo>
                  <a:cubicBezTo>
                    <a:pt x="4113" y="1515"/>
                    <a:pt x="4324" y="1559"/>
                    <a:pt x="4549" y="1669"/>
                  </a:cubicBezTo>
                  <a:cubicBezTo>
                    <a:pt x="5644" y="2204"/>
                    <a:pt x="6025" y="3657"/>
                    <a:pt x="4668" y="4288"/>
                  </a:cubicBezTo>
                  <a:cubicBezTo>
                    <a:pt x="4668" y="4288"/>
                    <a:pt x="2870" y="2324"/>
                    <a:pt x="2703" y="2169"/>
                  </a:cubicBezTo>
                  <a:cubicBezTo>
                    <a:pt x="2703" y="2169"/>
                    <a:pt x="3177" y="1515"/>
                    <a:pt x="3921" y="1515"/>
                  </a:cubicBezTo>
                  <a:close/>
                  <a:moveTo>
                    <a:pt x="572" y="0"/>
                  </a:moveTo>
                  <a:cubicBezTo>
                    <a:pt x="543" y="0"/>
                    <a:pt x="514" y="12"/>
                    <a:pt x="489" y="38"/>
                  </a:cubicBezTo>
                  <a:lnTo>
                    <a:pt x="120" y="478"/>
                  </a:lnTo>
                  <a:lnTo>
                    <a:pt x="60" y="561"/>
                  </a:lnTo>
                  <a:cubicBezTo>
                    <a:pt x="1" y="633"/>
                    <a:pt x="1" y="716"/>
                    <a:pt x="72" y="776"/>
                  </a:cubicBezTo>
                  <a:lnTo>
                    <a:pt x="1274" y="2062"/>
                  </a:lnTo>
                  <a:cubicBezTo>
                    <a:pt x="2036" y="2859"/>
                    <a:pt x="2810" y="3681"/>
                    <a:pt x="3572" y="4490"/>
                  </a:cubicBezTo>
                  <a:cubicBezTo>
                    <a:pt x="3775" y="4705"/>
                    <a:pt x="3989" y="4931"/>
                    <a:pt x="4215" y="5157"/>
                  </a:cubicBezTo>
                  <a:cubicBezTo>
                    <a:pt x="4369" y="5321"/>
                    <a:pt x="4453" y="5500"/>
                    <a:pt x="4637" y="5500"/>
                  </a:cubicBezTo>
                  <a:cubicBezTo>
                    <a:pt x="4680" y="5500"/>
                    <a:pt x="4730" y="5490"/>
                    <a:pt x="4787" y="5467"/>
                  </a:cubicBezTo>
                  <a:cubicBezTo>
                    <a:pt x="4834" y="5455"/>
                    <a:pt x="4894" y="5419"/>
                    <a:pt x="4942" y="5395"/>
                  </a:cubicBezTo>
                  <a:cubicBezTo>
                    <a:pt x="5227" y="5264"/>
                    <a:pt x="5477" y="5062"/>
                    <a:pt x="5716" y="4883"/>
                  </a:cubicBezTo>
                  <a:cubicBezTo>
                    <a:pt x="7049" y="3871"/>
                    <a:pt x="7049" y="2204"/>
                    <a:pt x="5239" y="883"/>
                  </a:cubicBezTo>
                  <a:cubicBezTo>
                    <a:pt x="4634" y="456"/>
                    <a:pt x="4147" y="320"/>
                    <a:pt x="3735" y="320"/>
                  </a:cubicBezTo>
                  <a:cubicBezTo>
                    <a:pt x="3433" y="320"/>
                    <a:pt x="3171" y="393"/>
                    <a:pt x="2929" y="478"/>
                  </a:cubicBezTo>
                  <a:cubicBezTo>
                    <a:pt x="2929" y="478"/>
                    <a:pt x="2918" y="478"/>
                    <a:pt x="2918" y="502"/>
                  </a:cubicBezTo>
                  <a:cubicBezTo>
                    <a:pt x="2870" y="514"/>
                    <a:pt x="2846" y="526"/>
                    <a:pt x="2798" y="538"/>
                  </a:cubicBezTo>
                  <a:cubicBezTo>
                    <a:pt x="2751" y="561"/>
                    <a:pt x="2703" y="585"/>
                    <a:pt x="2668" y="597"/>
                  </a:cubicBezTo>
                  <a:cubicBezTo>
                    <a:pt x="2446" y="690"/>
                    <a:pt x="2252" y="775"/>
                    <a:pt x="2071" y="775"/>
                  </a:cubicBezTo>
                  <a:cubicBezTo>
                    <a:pt x="2019" y="775"/>
                    <a:pt x="1968" y="768"/>
                    <a:pt x="1917" y="752"/>
                  </a:cubicBezTo>
                  <a:cubicBezTo>
                    <a:pt x="1370" y="585"/>
                    <a:pt x="834" y="180"/>
                    <a:pt x="643" y="26"/>
                  </a:cubicBezTo>
                  <a:cubicBezTo>
                    <a:pt x="621" y="9"/>
                    <a:pt x="597"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491800" y="1611925"/>
              <a:ext cx="83075" cy="78925"/>
            </a:xfrm>
            <a:custGeom>
              <a:avLst/>
              <a:gdLst/>
              <a:ahLst/>
              <a:cxnLst/>
              <a:rect l="l" t="t" r="r" b="b"/>
              <a:pathLst>
                <a:path w="3323" h="3157" fill="none" extrusionOk="0">
                  <a:moveTo>
                    <a:pt x="1965" y="3156"/>
                  </a:moveTo>
                  <a:cubicBezTo>
                    <a:pt x="1965" y="3156"/>
                    <a:pt x="167" y="1192"/>
                    <a:pt x="0" y="1037"/>
                  </a:cubicBezTo>
                  <a:cubicBezTo>
                    <a:pt x="0" y="1037"/>
                    <a:pt x="750" y="1"/>
                    <a:pt x="1846" y="537"/>
                  </a:cubicBezTo>
                  <a:cubicBezTo>
                    <a:pt x="2941" y="1072"/>
                    <a:pt x="3322" y="2537"/>
                    <a:pt x="1965" y="3156"/>
                  </a:cubicBezTo>
                  <a:close/>
                </a:path>
              </a:pathLst>
            </a:custGeom>
            <a:noFill/>
            <a:ln w="184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497450" y="1599300"/>
              <a:ext cx="39025" cy="6100"/>
            </a:xfrm>
            <a:custGeom>
              <a:avLst/>
              <a:gdLst/>
              <a:ahLst/>
              <a:cxnLst/>
              <a:rect l="l" t="t" r="r" b="b"/>
              <a:pathLst>
                <a:path w="1561" h="244" extrusionOk="0">
                  <a:moveTo>
                    <a:pt x="923" y="1"/>
                  </a:moveTo>
                  <a:cubicBezTo>
                    <a:pt x="414" y="1"/>
                    <a:pt x="0" y="244"/>
                    <a:pt x="0" y="244"/>
                  </a:cubicBezTo>
                  <a:lnTo>
                    <a:pt x="1560" y="149"/>
                  </a:lnTo>
                  <a:cubicBezTo>
                    <a:pt x="1346" y="40"/>
                    <a:pt x="1127" y="1"/>
                    <a:pt x="923" y="1"/>
                  </a:cubicBezTo>
                  <a:close/>
                </a:path>
              </a:pathLst>
            </a:custGeom>
            <a:solidFill>
              <a:srgbClr val="7BC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497450" y="1593475"/>
              <a:ext cx="39025" cy="11925"/>
            </a:xfrm>
            <a:custGeom>
              <a:avLst/>
              <a:gdLst/>
              <a:ahLst/>
              <a:cxnLst/>
              <a:rect l="l" t="t" r="r" b="b"/>
              <a:pathLst>
                <a:path w="1561" h="477" fill="none" extrusionOk="0">
                  <a:moveTo>
                    <a:pt x="0" y="477"/>
                  </a:moveTo>
                  <a:cubicBezTo>
                    <a:pt x="0" y="477"/>
                    <a:pt x="810" y="1"/>
                    <a:pt x="1560" y="382"/>
                  </a:cubicBezTo>
                </a:path>
              </a:pathLst>
            </a:custGeom>
            <a:noFill/>
            <a:ln w="14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443275" y="1593775"/>
              <a:ext cx="31275" cy="16650"/>
            </a:xfrm>
            <a:custGeom>
              <a:avLst/>
              <a:gdLst/>
              <a:ahLst/>
              <a:cxnLst/>
              <a:rect l="l" t="t" r="r" b="b"/>
              <a:pathLst>
                <a:path w="1251" h="666" extrusionOk="0">
                  <a:moveTo>
                    <a:pt x="1" y="1"/>
                  </a:moveTo>
                  <a:cubicBezTo>
                    <a:pt x="1" y="1"/>
                    <a:pt x="853" y="666"/>
                    <a:pt x="1188" y="666"/>
                  </a:cubicBezTo>
                  <a:cubicBezTo>
                    <a:pt x="1212" y="666"/>
                    <a:pt x="1233" y="663"/>
                    <a:pt x="1251" y="655"/>
                  </a:cubicBezTo>
                  <a:lnTo>
                    <a:pt x="1" y="1"/>
                  </a:lnTo>
                  <a:close/>
                </a:path>
              </a:pathLst>
            </a:custGeom>
            <a:solidFill>
              <a:srgbClr val="7BC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443275" y="1593775"/>
              <a:ext cx="31275" cy="19075"/>
            </a:xfrm>
            <a:custGeom>
              <a:avLst/>
              <a:gdLst/>
              <a:ahLst/>
              <a:cxnLst/>
              <a:rect l="l" t="t" r="r" b="b"/>
              <a:pathLst>
                <a:path w="1251" h="763" fill="none" extrusionOk="0">
                  <a:moveTo>
                    <a:pt x="1" y="1"/>
                  </a:moveTo>
                  <a:cubicBezTo>
                    <a:pt x="1" y="1"/>
                    <a:pt x="977" y="763"/>
                    <a:pt x="1251" y="655"/>
                  </a:cubicBezTo>
                </a:path>
              </a:pathLst>
            </a:custGeom>
            <a:noFill/>
            <a:ln w="14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324925" y="1436225"/>
              <a:ext cx="93375" cy="182275"/>
            </a:xfrm>
            <a:custGeom>
              <a:avLst/>
              <a:gdLst/>
              <a:ahLst/>
              <a:cxnLst/>
              <a:rect l="l" t="t" r="r" b="b"/>
              <a:pathLst>
                <a:path w="3735" h="7291" extrusionOk="0">
                  <a:moveTo>
                    <a:pt x="130" y="0"/>
                  </a:moveTo>
                  <a:cubicBezTo>
                    <a:pt x="52" y="0"/>
                    <a:pt x="0" y="75"/>
                    <a:pt x="32" y="159"/>
                  </a:cubicBezTo>
                  <a:lnTo>
                    <a:pt x="2901" y="7291"/>
                  </a:lnTo>
                  <a:lnTo>
                    <a:pt x="3734" y="7005"/>
                  </a:lnTo>
                  <a:lnTo>
                    <a:pt x="3365" y="6160"/>
                  </a:lnTo>
                  <a:cubicBezTo>
                    <a:pt x="3318" y="6053"/>
                    <a:pt x="3318" y="5934"/>
                    <a:pt x="3341" y="5826"/>
                  </a:cubicBezTo>
                  <a:lnTo>
                    <a:pt x="3437" y="5541"/>
                  </a:lnTo>
                  <a:cubicBezTo>
                    <a:pt x="3461" y="5445"/>
                    <a:pt x="3461" y="5338"/>
                    <a:pt x="3425" y="5243"/>
                  </a:cubicBezTo>
                  <a:lnTo>
                    <a:pt x="1663" y="1278"/>
                  </a:lnTo>
                  <a:cubicBezTo>
                    <a:pt x="1377" y="647"/>
                    <a:pt x="829" y="183"/>
                    <a:pt x="163" y="4"/>
                  </a:cubicBezTo>
                  <a:cubicBezTo>
                    <a:pt x="151" y="1"/>
                    <a:pt x="141" y="0"/>
                    <a:pt x="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325700" y="1436250"/>
              <a:ext cx="92900" cy="175400"/>
            </a:xfrm>
            <a:custGeom>
              <a:avLst/>
              <a:gdLst/>
              <a:ahLst/>
              <a:cxnLst/>
              <a:rect l="l" t="t" r="r" b="b"/>
              <a:pathLst>
                <a:path w="3716" h="7016" extrusionOk="0">
                  <a:moveTo>
                    <a:pt x="109" y="1"/>
                  </a:moveTo>
                  <a:cubicBezTo>
                    <a:pt x="57" y="1"/>
                    <a:pt x="11" y="35"/>
                    <a:pt x="1" y="87"/>
                  </a:cubicBezTo>
                  <a:lnTo>
                    <a:pt x="36" y="87"/>
                  </a:lnTo>
                  <a:cubicBezTo>
                    <a:pt x="715" y="253"/>
                    <a:pt x="1263" y="718"/>
                    <a:pt x="1548" y="1349"/>
                  </a:cubicBezTo>
                  <a:lnTo>
                    <a:pt x="3310" y="5302"/>
                  </a:lnTo>
                  <a:cubicBezTo>
                    <a:pt x="3358" y="5397"/>
                    <a:pt x="3358" y="5504"/>
                    <a:pt x="3334" y="5599"/>
                  </a:cubicBezTo>
                  <a:lnTo>
                    <a:pt x="3239" y="5885"/>
                  </a:lnTo>
                  <a:cubicBezTo>
                    <a:pt x="3215" y="5992"/>
                    <a:pt x="3215" y="6111"/>
                    <a:pt x="3251" y="6218"/>
                  </a:cubicBezTo>
                  <a:lnTo>
                    <a:pt x="3608" y="7016"/>
                  </a:lnTo>
                  <a:lnTo>
                    <a:pt x="3715" y="6980"/>
                  </a:lnTo>
                  <a:lnTo>
                    <a:pt x="3346" y="6135"/>
                  </a:lnTo>
                  <a:cubicBezTo>
                    <a:pt x="3299" y="6040"/>
                    <a:pt x="3299" y="5921"/>
                    <a:pt x="3334" y="5813"/>
                  </a:cubicBezTo>
                  <a:lnTo>
                    <a:pt x="3418" y="5528"/>
                  </a:lnTo>
                  <a:cubicBezTo>
                    <a:pt x="3453" y="5444"/>
                    <a:pt x="3453" y="5325"/>
                    <a:pt x="3406" y="5230"/>
                  </a:cubicBezTo>
                  <a:lnTo>
                    <a:pt x="1632" y="1277"/>
                  </a:lnTo>
                  <a:cubicBezTo>
                    <a:pt x="1346" y="646"/>
                    <a:pt x="798" y="182"/>
                    <a:pt x="132" y="3"/>
                  </a:cubicBezTo>
                  <a:cubicBezTo>
                    <a:pt x="124" y="2"/>
                    <a:pt x="116" y="1"/>
                    <a:pt x="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361425" y="1606225"/>
              <a:ext cx="132475" cy="180400"/>
            </a:xfrm>
            <a:custGeom>
              <a:avLst/>
              <a:gdLst/>
              <a:ahLst/>
              <a:cxnLst/>
              <a:rect l="l" t="t" r="r" b="b"/>
              <a:pathLst>
                <a:path w="5299" h="7216" extrusionOk="0">
                  <a:moveTo>
                    <a:pt x="2679" y="3051"/>
                  </a:moveTo>
                  <a:cubicBezTo>
                    <a:pt x="2763" y="3241"/>
                    <a:pt x="4013" y="5611"/>
                    <a:pt x="4013" y="5611"/>
                  </a:cubicBezTo>
                  <a:cubicBezTo>
                    <a:pt x="3676" y="5943"/>
                    <a:pt x="3323" y="6085"/>
                    <a:pt x="2992" y="6085"/>
                  </a:cubicBezTo>
                  <a:cubicBezTo>
                    <a:pt x="2283" y="6085"/>
                    <a:pt x="1681" y="5431"/>
                    <a:pt x="1584" y="4610"/>
                  </a:cubicBezTo>
                  <a:cubicBezTo>
                    <a:pt x="1453" y="3408"/>
                    <a:pt x="2679" y="3051"/>
                    <a:pt x="2679" y="3051"/>
                  </a:cubicBezTo>
                  <a:close/>
                  <a:moveTo>
                    <a:pt x="2120" y="1"/>
                  </a:moveTo>
                  <a:cubicBezTo>
                    <a:pt x="2097" y="1"/>
                    <a:pt x="2073" y="5"/>
                    <a:pt x="2048" y="15"/>
                  </a:cubicBezTo>
                  <a:lnTo>
                    <a:pt x="1572" y="169"/>
                  </a:lnTo>
                  <a:lnTo>
                    <a:pt x="1405" y="229"/>
                  </a:lnTo>
                  <a:cubicBezTo>
                    <a:pt x="1346" y="253"/>
                    <a:pt x="1334" y="312"/>
                    <a:pt x="1346" y="372"/>
                  </a:cubicBezTo>
                  <a:cubicBezTo>
                    <a:pt x="1441" y="610"/>
                    <a:pt x="1631" y="1229"/>
                    <a:pt x="1608" y="1812"/>
                  </a:cubicBezTo>
                  <a:cubicBezTo>
                    <a:pt x="1560" y="2539"/>
                    <a:pt x="0" y="2836"/>
                    <a:pt x="619" y="4991"/>
                  </a:cubicBezTo>
                  <a:cubicBezTo>
                    <a:pt x="1055" y="6481"/>
                    <a:pt x="1942" y="7216"/>
                    <a:pt x="2914" y="7216"/>
                  </a:cubicBezTo>
                  <a:cubicBezTo>
                    <a:pt x="3216" y="7216"/>
                    <a:pt x="3526" y="7145"/>
                    <a:pt x="3834" y="7004"/>
                  </a:cubicBezTo>
                  <a:lnTo>
                    <a:pt x="3846" y="7004"/>
                  </a:lnTo>
                  <a:cubicBezTo>
                    <a:pt x="3965" y="6944"/>
                    <a:pt x="4084" y="6884"/>
                    <a:pt x="4227" y="6801"/>
                  </a:cubicBezTo>
                  <a:cubicBezTo>
                    <a:pt x="4525" y="6599"/>
                    <a:pt x="4846" y="6396"/>
                    <a:pt x="5084" y="6122"/>
                  </a:cubicBezTo>
                  <a:cubicBezTo>
                    <a:pt x="5299" y="5884"/>
                    <a:pt x="5096" y="5706"/>
                    <a:pt x="4977" y="5468"/>
                  </a:cubicBezTo>
                  <a:cubicBezTo>
                    <a:pt x="4846" y="5206"/>
                    <a:pt x="4703" y="4920"/>
                    <a:pt x="4560" y="4646"/>
                  </a:cubicBezTo>
                  <a:cubicBezTo>
                    <a:pt x="4060" y="3658"/>
                    <a:pt x="3572" y="2658"/>
                    <a:pt x="3060" y="1670"/>
                  </a:cubicBezTo>
                  <a:lnTo>
                    <a:pt x="2274" y="98"/>
                  </a:lnTo>
                  <a:cubicBezTo>
                    <a:pt x="2239" y="36"/>
                    <a:pt x="2185" y="1"/>
                    <a:pt x="2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397725" y="1681875"/>
              <a:ext cx="64025" cy="90825"/>
            </a:xfrm>
            <a:custGeom>
              <a:avLst/>
              <a:gdLst/>
              <a:ahLst/>
              <a:cxnLst/>
              <a:rect l="l" t="t" r="r" b="b"/>
              <a:pathLst>
                <a:path w="2561" h="3633" fill="none" extrusionOk="0">
                  <a:moveTo>
                    <a:pt x="2561" y="2585"/>
                  </a:moveTo>
                  <a:cubicBezTo>
                    <a:pt x="2561" y="2585"/>
                    <a:pt x="1322" y="215"/>
                    <a:pt x="1227" y="1"/>
                  </a:cubicBezTo>
                  <a:cubicBezTo>
                    <a:pt x="1227" y="1"/>
                    <a:pt x="1" y="358"/>
                    <a:pt x="132" y="1584"/>
                  </a:cubicBezTo>
                  <a:cubicBezTo>
                    <a:pt x="275" y="2787"/>
                    <a:pt x="1501" y="3632"/>
                    <a:pt x="2561" y="2585"/>
                  </a:cubicBezTo>
                  <a:close/>
                </a:path>
              </a:pathLst>
            </a:custGeom>
            <a:noFill/>
            <a:ln w="184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377800" y="1676525"/>
              <a:ext cx="18175" cy="36050"/>
            </a:xfrm>
            <a:custGeom>
              <a:avLst/>
              <a:gdLst/>
              <a:ahLst/>
              <a:cxnLst/>
              <a:rect l="l" t="t" r="r" b="b"/>
              <a:pathLst>
                <a:path w="727" h="1442" extrusionOk="0">
                  <a:moveTo>
                    <a:pt x="726" y="1"/>
                  </a:moveTo>
                  <a:lnTo>
                    <a:pt x="726" y="1"/>
                  </a:lnTo>
                  <a:cubicBezTo>
                    <a:pt x="726" y="1"/>
                    <a:pt x="0" y="572"/>
                    <a:pt x="119" y="1441"/>
                  </a:cubicBezTo>
                  <a:lnTo>
                    <a:pt x="726" y="1"/>
                  </a:lnTo>
                  <a:close/>
                </a:path>
              </a:pathLst>
            </a:custGeom>
            <a:solidFill>
              <a:srgbClr val="7BC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377800" y="1676525"/>
              <a:ext cx="18175" cy="36050"/>
            </a:xfrm>
            <a:custGeom>
              <a:avLst/>
              <a:gdLst/>
              <a:ahLst/>
              <a:cxnLst/>
              <a:rect l="l" t="t" r="r" b="b"/>
              <a:pathLst>
                <a:path w="727" h="1442" fill="none" extrusionOk="0">
                  <a:moveTo>
                    <a:pt x="726" y="1"/>
                  </a:moveTo>
                  <a:cubicBezTo>
                    <a:pt x="726" y="1"/>
                    <a:pt x="0" y="572"/>
                    <a:pt x="119" y="1441"/>
                  </a:cubicBezTo>
                </a:path>
              </a:pathLst>
            </a:custGeom>
            <a:noFill/>
            <a:ln w="14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403400" y="1621450"/>
              <a:ext cx="9250" cy="34850"/>
            </a:xfrm>
            <a:custGeom>
              <a:avLst/>
              <a:gdLst/>
              <a:ahLst/>
              <a:cxnLst/>
              <a:rect l="l" t="t" r="r" b="b"/>
              <a:pathLst>
                <a:path w="370" h="1394" extrusionOk="0">
                  <a:moveTo>
                    <a:pt x="0" y="1"/>
                  </a:moveTo>
                  <a:lnTo>
                    <a:pt x="179" y="1394"/>
                  </a:lnTo>
                  <a:cubicBezTo>
                    <a:pt x="369" y="1168"/>
                    <a:pt x="0" y="1"/>
                    <a:pt x="0" y="1"/>
                  </a:cubicBezTo>
                  <a:close/>
                </a:path>
              </a:pathLst>
            </a:custGeom>
            <a:solidFill>
              <a:srgbClr val="7BC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403400" y="1621450"/>
              <a:ext cx="9250" cy="34850"/>
            </a:xfrm>
            <a:custGeom>
              <a:avLst/>
              <a:gdLst/>
              <a:ahLst/>
              <a:cxnLst/>
              <a:rect l="l" t="t" r="r" b="b"/>
              <a:pathLst>
                <a:path w="370" h="1394" fill="none" extrusionOk="0">
                  <a:moveTo>
                    <a:pt x="0" y="1"/>
                  </a:moveTo>
                  <a:cubicBezTo>
                    <a:pt x="0" y="1"/>
                    <a:pt x="369" y="1168"/>
                    <a:pt x="179" y="1394"/>
                  </a:cubicBezTo>
                </a:path>
              </a:pathLst>
            </a:custGeom>
            <a:noFill/>
            <a:ln w="14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371250" y="1530550"/>
              <a:ext cx="13400" cy="11875"/>
            </a:xfrm>
            <a:custGeom>
              <a:avLst/>
              <a:gdLst/>
              <a:ahLst/>
              <a:cxnLst/>
              <a:rect l="l" t="t" r="r" b="b"/>
              <a:pathLst>
                <a:path w="536" h="475" extrusionOk="0">
                  <a:moveTo>
                    <a:pt x="276" y="1"/>
                  </a:moveTo>
                  <a:cubicBezTo>
                    <a:pt x="245" y="1"/>
                    <a:pt x="212" y="6"/>
                    <a:pt x="179" y="17"/>
                  </a:cubicBezTo>
                  <a:cubicBezTo>
                    <a:pt x="60" y="65"/>
                    <a:pt x="0" y="208"/>
                    <a:pt x="48" y="327"/>
                  </a:cubicBezTo>
                  <a:cubicBezTo>
                    <a:pt x="84" y="418"/>
                    <a:pt x="177" y="474"/>
                    <a:pt x="271" y="474"/>
                  </a:cubicBezTo>
                  <a:cubicBezTo>
                    <a:pt x="300" y="474"/>
                    <a:pt x="329" y="469"/>
                    <a:pt x="357" y="458"/>
                  </a:cubicBezTo>
                  <a:cubicBezTo>
                    <a:pt x="476" y="422"/>
                    <a:pt x="536" y="267"/>
                    <a:pt x="500" y="148"/>
                  </a:cubicBezTo>
                  <a:cubicBezTo>
                    <a:pt x="464" y="57"/>
                    <a:pt x="378" y="1"/>
                    <a:pt x="276" y="1"/>
                  </a:cubicBezTo>
                  <a:close/>
                </a:path>
              </a:pathLst>
            </a:custGeom>
            <a:solidFill>
              <a:srgbClr val="C7C5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372725" y="1531700"/>
              <a:ext cx="11350" cy="9675"/>
            </a:xfrm>
            <a:custGeom>
              <a:avLst/>
              <a:gdLst/>
              <a:ahLst/>
              <a:cxnLst/>
              <a:rect l="l" t="t" r="r" b="b"/>
              <a:pathLst>
                <a:path w="454" h="387" extrusionOk="0">
                  <a:moveTo>
                    <a:pt x="228" y="0"/>
                  </a:moveTo>
                  <a:cubicBezTo>
                    <a:pt x="203" y="0"/>
                    <a:pt x="178" y="6"/>
                    <a:pt x="156" y="19"/>
                  </a:cubicBezTo>
                  <a:cubicBezTo>
                    <a:pt x="60" y="55"/>
                    <a:pt x="1" y="162"/>
                    <a:pt x="48" y="269"/>
                  </a:cubicBezTo>
                  <a:cubicBezTo>
                    <a:pt x="86" y="335"/>
                    <a:pt x="162" y="387"/>
                    <a:pt x="240" y="387"/>
                  </a:cubicBezTo>
                  <a:cubicBezTo>
                    <a:pt x="259" y="387"/>
                    <a:pt x="279" y="383"/>
                    <a:pt x="298" y="376"/>
                  </a:cubicBezTo>
                  <a:cubicBezTo>
                    <a:pt x="394" y="329"/>
                    <a:pt x="453" y="221"/>
                    <a:pt x="406" y="114"/>
                  </a:cubicBezTo>
                  <a:cubicBezTo>
                    <a:pt x="371" y="45"/>
                    <a:pt x="298" y="0"/>
                    <a:pt x="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376600" y="1535325"/>
              <a:ext cx="3300" cy="2925"/>
            </a:xfrm>
            <a:custGeom>
              <a:avLst/>
              <a:gdLst/>
              <a:ahLst/>
              <a:cxnLst/>
              <a:rect l="l" t="t" r="r" b="b"/>
              <a:pathLst>
                <a:path w="132" h="117" extrusionOk="0">
                  <a:moveTo>
                    <a:pt x="69" y="0"/>
                  </a:moveTo>
                  <a:cubicBezTo>
                    <a:pt x="62" y="0"/>
                    <a:pt x="55" y="2"/>
                    <a:pt x="48" y="5"/>
                  </a:cubicBezTo>
                  <a:cubicBezTo>
                    <a:pt x="12" y="17"/>
                    <a:pt x="1" y="53"/>
                    <a:pt x="12" y="76"/>
                  </a:cubicBezTo>
                  <a:cubicBezTo>
                    <a:pt x="21" y="103"/>
                    <a:pt x="44" y="117"/>
                    <a:pt x="64" y="117"/>
                  </a:cubicBezTo>
                  <a:cubicBezTo>
                    <a:pt x="71" y="117"/>
                    <a:pt x="78" y="115"/>
                    <a:pt x="84" y="112"/>
                  </a:cubicBezTo>
                  <a:cubicBezTo>
                    <a:pt x="120" y="88"/>
                    <a:pt x="131" y="65"/>
                    <a:pt x="120" y="29"/>
                  </a:cubicBezTo>
                  <a:cubicBezTo>
                    <a:pt x="111" y="11"/>
                    <a:pt x="89" y="0"/>
                    <a:pt x="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94"/>
        <p:cNvGrpSpPr/>
        <p:nvPr/>
      </p:nvGrpSpPr>
      <p:grpSpPr>
        <a:xfrm>
          <a:off x="0" y="0"/>
          <a:ext cx="0" cy="0"/>
          <a:chOff x="0" y="0"/>
          <a:chExt cx="0" cy="0"/>
        </a:xfrm>
      </p:grpSpPr>
      <p:grpSp>
        <p:nvGrpSpPr>
          <p:cNvPr id="1795" name="Google Shape;1795;p29"/>
          <p:cNvGrpSpPr/>
          <p:nvPr/>
        </p:nvGrpSpPr>
        <p:grpSpPr>
          <a:xfrm>
            <a:off x="-1" y="25"/>
            <a:ext cx="9191685" cy="5143534"/>
            <a:chOff x="47742" y="-20"/>
            <a:chExt cx="9144135" cy="5143534"/>
          </a:xfrm>
        </p:grpSpPr>
        <p:grpSp>
          <p:nvGrpSpPr>
            <p:cNvPr id="1796" name="Google Shape;1796;p29"/>
            <p:cNvGrpSpPr/>
            <p:nvPr/>
          </p:nvGrpSpPr>
          <p:grpSpPr>
            <a:xfrm>
              <a:off x="47742" y="30"/>
              <a:ext cx="9144135" cy="5143454"/>
              <a:chOff x="-2821150" y="2703625"/>
              <a:chExt cx="3534375" cy="2439853"/>
            </a:xfrm>
          </p:grpSpPr>
          <p:sp>
            <p:nvSpPr>
              <p:cNvPr id="1797" name="Google Shape;1797;p29"/>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9"/>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9"/>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9"/>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9"/>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9"/>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9"/>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9"/>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9"/>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9"/>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9"/>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9"/>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9"/>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9"/>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9"/>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9"/>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9"/>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9"/>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9"/>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9"/>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9"/>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9"/>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9"/>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9"/>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9"/>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9"/>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9"/>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9"/>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9"/>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9"/>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9"/>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9"/>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9"/>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9"/>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9"/>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9"/>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9"/>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9"/>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9"/>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9"/>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9"/>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9"/>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9" name="Google Shape;1839;p29"/>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9"/>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9"/>
          <p:cNvGrpSpPr/>
          <p:nvPr/>
        </p:nvGrpSpPr>
        <p:grpSpPr>
          <a:xfrm rot="209507">
            <a:off x="7639638" y="3771648"/>
            <a:ext cx="1829037" cy="1317377"/>
            <a:chOff x="2102725" y="3430050"/>
            <a:chExt cx="371700" cy="267725"/>
          </a:xfrm>
        </p:grpSpPr>
        <p:sp>
          <p:nvSpPr>
            <p:cNvPr id="1842" name="Google Shape;1842;p29"/>
            <p:cNvSpPr/>
            <p:nvPr/>
          </p:nvSpPr>
          <p:spPr>
            <a:xfrm>
              <a:off x="2125550" y="3458850"/>
              <a:ext cx="210600" cy="198300"/>
            </a:xfrm>
            <a:custGeom>
              <a:avLst/>
              <a:gdLst/>
              <a:ahLst/>
              <a:cxnLst/>
              <a:rect l="l" t="t" r="r" b="b"/>
              <a:pathLst>
                <a:path w="8424" h="7932" extrusionOk="0">
                  <a:moveTo>
                    <a:pt x="3906" y="335"/>
                  </a:moveTo>
                  <a:lnTo>
                    <a:pt x="3906" y="335"/>
                  </a:lnTo>
                  <a:cubicBezTo>
                    <a:pt x="3882" y="502"/>
                    <a:pt x="3918" y="681"/>
                    <a:pt x="3918" y="812"/>
                  </a:cubicBezTo>
                  <a:cubicBezTo>
                    <a:pt x="3918" y="1074"/>
                    <a:pt x="3930" y="1300"/>
                    <a:pt x="3977" y="1574"/>
                  </a:cubicBezTo>
                  <a:cubicBezTo>
                    <a:pt x="3977" y="1586"/>
                    <a:pt x="3989" y="1592"/>
                    <a:pt x="4001" y="1592"/>
                  </a:cubicBezTo>
                  <a:cubicBezTo>
                    <a:pt x="4013" y="1592"/>
                    <a:pt x="4025" y="1586"/>
                    <a:pt x="4025" y="1574"/>
                  </a:cubicBezTo>
                  <a:cubicBezTo>
                    <a:pt x="4061" y="1300"/>
                    <a:pt x="4084" y="1074"/>
                    <a:pt x="4084" y="812"/>
                  </a:cubicBezTo>
                  <a:cubicBezTo>
                    <a:pt x="4084" y="693"/>
                    <a:pt x="4096" y="526"/>
                    <a:pt x="4096" y="383"/>
                  </a:cubicBezTo>
                  <a:cubicBezTo>
                    <a:pt x="4299" y="919"/>
                    <a:pt x="4632" y="1431"/>
                    <a:pt x="4894" y="1931"/>
                  </a:cubicBezTo>
                  <a:cubicBezTo>
                    <a:pt x="5251" y="2562"/>
                    <a:pt x="5632" y="3205"/>
                    <a:pt x="6001" y="3848"/>
                  </a:cubicBezTo>
                  <a:cubicBezTo>
                    <a:pt x="6716" y="5050"/>
                    <a:pt x="7418" y="6253"/>
                    <a:pt x="8037" y="7503"/>
                  </a:cubicBezTo>
                  <a:lnTo>
                    <a:pt x="7906" y="7467"/>
                  </a:lnTo>
                  <a:cubicBezTo>
                    <a:pt x="7752" y="7384"/>
                    <a:pt x="7609" y="7301"/>
                    <a:pt x="7442" y="7241"/>
                  </a:cubicBezTo>
                  <a:cubicBezTo>
                    <a:pt x="7430" y="7241"/>
                    <a:pt x="7418" y="7253"/>
                    <a:pt x="7430" y="7265"/>
                  </a:cubicBezTo>
                  <a:cubicBezTo>
                    <a:pt x="7537" y="7408"/>
                    <a:pt x="7692" y="7491"/>
                    <a:pt x="7847" y="7562"/>
                  </a:cubicBezTo>
                  <a:cubicBezTo>
                    <a:pt x="7871" y="7586"/>
                    <a:pt x="7918" y="7610"/>
                    <a:pt x="7966" y="7622"/>
                  </a:cubicBezTo>
                  <a:cubicBezTo>
                    <a:pt x="7882" y="7646"/>
                    <a:pt x="7763" y="7658"/>
                    <a:pt x="7668" y="7658"/>
                  </a:cubicBezTo>
                  <a:cubicBezTo>
                    <a:pt x="7263" y="7658"/>
                    <a:pt x="6882" y="7670"/>
                    <a:pt x="6478" y="7682"/>
                  </a:cubicBezTo>
                  <a:cubicBezTo>
                    <a:pt x="5716" y="7717"/>
                    <a:pt x="4977" y="7741"/>
                    <a:pt x="4215" y="7741"/>
                  </a:cubicBezTo>
                  <a:cubicBezTo>
                    <a:pt x="4047" y="7747"/>
                    <a:pt x="3877" y="7749"/>
                    <a:pt x="3707" y="7749"/>
                  </a:cubicBezTo>
                  <a:cubicBezTo>
                    <a:pt x="3147" y="7749"/>
                    <a:pt x="2582" y="7724"/>
                    <a:pt x="2025" y="7705"/>
                  </a:cubicBezTo>
                  <a:cubicBezTo>
                    <a:pt x="1656" y="7682"/>
                    <a:pt x="1286" y="7682"/>
                    <a:pt x="894" y="7682"/>
                  </a:cubicBezTo>
                  <a:cubicBezTo>
                    <a:pt x="715" y="7682"/>
                    <a:pt x="548" y="7705"/>
                    <a:pt x="393" y="7705"/>
                  </a:cubicBezTo>
                  <a:cubicBezTo>
                    <a:pt x="465" y="7658"/>
                    <a:pt x="536" y="7598"/>
                    <a:pt x="596" y="7551"/>
                  </a:cubicBezTo>
                  <a:cubicBezTo>
                    <a:pt x="715" y="7479"/>
                    <a:pt x="834" y="7384"/>
                    <a:pt x="894" y="7265"/>
                  </a:cubicBezTo>
                  <a:cubicBezTo>
                    <a:pt x="894" y="7265"/>
                    <a:pt x="894" y="7253"/>
                    <a:pt x="882" y="7253"/>
                  </a:cubicBezTo>
                  <a:cubicBezTo>
                    <a:pt x="751" y="7301"/>
                    <a:pt x="632" y="7372"/>
                    <a:pt x="524" y="7432"/>
                  </a:cubicBezTo>
                  <a:cubicBezTo>
                    <a:pt x="477" y="7467"/>
                    <a:pt x="417" y="7491"/>
                    <a:pt x="358" y="7527"/>
                  </a:cubicBezTo>
                  <a:cubicBezTo>
                    <a:pt x="429" y="7408"/>
                    <a:pt x="489" y="7253"/>
                    <a:pt x="536" y="7134"/>
                  </a:cubicBezTo>
                  <a:cubicBezTo>
                    <a:pt x="691" y="6789"/>
                    <a:pt x="834" y="6467"/>
                    <a:pt x="1001" y="6134"/>
                  </a:cubicBezTo>
                  <a:cubicBezTo>
                    <a:pt x="1370" y="5419"/>
                    <a:pt x="1763" y="4693"/>
                    <a:pt x="2144" y="3979"/>
                  </a:cubicBezTo>
                  <a:cubicBezTo>
                    <a:pt x="2501" y="3324"/>
                    <a:pt x="2834" y="2669"/>
                    <a:pt x="3132" y="1990"/>
                  </a:cubicBezTo>
                  <a:cubicBezTo>
                    <a:pt x="3370" y="1431"/>
                    <a:pt x="3620" y="871"/>
                    <a:pt x="3906" y="335"/>
                  </a:cubicBezTo>
                  <a:close/>
                  <a:moveTo>
                    <a:pt x="4050" y="1"/>
                  </a:moveTo>
                  <a:cubicBezTo>
                    <a:pt x="4017" y="1"/>
                    <a:pt x="3982" y="24"/>
                    <a:pt x="3989" y="62"/>
                  </a:cubicBezTo>
                  <a:cubicBezTo>
                    <a:pt x="3989" y="85"/>
                    <a:pt x="3989" y="85"/>
                    <a:pt x="4013" y="97"/>
                  </a:cubicBezTo>
                  <a:cubicBezTo>
                    <a:pt x="3989" y="109"/>
                    <a:pt x="3989" y="121"/>
                    <a:pt x="3977" y="157"/>
                  </a:cubicBezTo>
                  <a:cubicBezTo>
                    <a:pt x="3596" y="681"/>
                    <a:pt x="3322" y="1240"/>
                    <a:pt x="3049" y="1836"/>
                  </a:cubicBezTo>
                  <a:cubicBezTo>
                    <a:pt x="2751" y="2502"/>
                    <a:pt x="2429" y="3157"/>
                    <a:pt x="2072" y="3812"/>
                  </a:cubicBezTo>
                  <a:cubicBezTo>
                    <a:pt x="1679" y="4526"/>
                    <a:pt x="1298" y="5241"/>
                    <a:pt x="929" y="5979"/>
                  </a:cubicBezTo>
                  <a:cubicBezTo>
                    <a:pt x="763" y="6277"/>
                    <a:pt x="608" y="6586"/>
                    <a:pt x="477" y="6896"/>
                  </a:cubicBezTo>
                  <a:cubicBezTo>
                    <a:pt x="358" y="7181"/>
                    <a:pt x="167" y="7432"/>
                    <a:pt x="60" y="7717"/>
                  </a:cubicBezTo>
                  <a:lnTo>
                    <a:pt x="36" y="7717"/>
                  </a:lnTo>
                  <a:cubicBezTo>
                    <a:pt x="1" y="7717"/>
                    <a:pt x="1" y="7741"/>
                    <a:pt x="12" y="7765"/>
                  </a:cubicBezTo>
                  <a:cubicBezTo>
                    <a:pt x="108" y="7860"/>
                    <a:pt x="224" y="7887"/>
                    <a:pt x="344" y="7887"/>
                  </a:cubicBezTo>
                  <a:cubicBezTo>
                    <a:pt x="404" y="7887"/>
                    <a:pt x="465" y="7880"/>
                    <a:pt x="524" y="7872"/>
                  </a:cubicBezTo>
                  <a:cubicBezTo>
                    <a:pt x="643" y="7868"/>
                    <a:pt x="761" y="7867"/>
                    <a:pt x="879" y="7867"/>
                  </a:cubicBezTo>
                  <a:cubicBezTo>
                    <a:pt x="1113" y="7867"/>
                    <a:pt x="1346" y="7872"/>
                    <a:pt x="1584" y="7872"/>
                  </a:cubicBezTo>
                  <a:cubicBezTo>
                    <a:pt x="2334" y="7896"/>
                    <a:pt x="3096" y="7932"/>
                    <a:pt x="3858" y="7932"/>
                  </a:cubicBezTo>
                  <a:cubicBezTo>
                    <a:pt x="4644" y="7932"/>
                    <a:pt x="5430" y="7908"/>
                    <a:pt x="6239" y="7872"/>
                  </a:cubicBezTo>
                  <a:cubicBezTo>
                    <a:pt x="6644" y="7860"/>
                    <a:pt x="7025" y="7848"/>
                    <a:pt x="7430" y="7848"/>
                  </a:cubicBezTo>
                  <a:cubicBezTo>
                    <a:pt x="7557" y="7848"/>
                    <a:pt x="7701" y="7862"/>
                    <a:pt x="7844" y="7862"/>
                  </a:cubicBezTo>
                  <a:cubicBezTo>
                    <a:pt x="7969" y="7862"/>
                    <a:pt x="8093" y="7851"/>
                    <a:pt x="8204" y="7813"/>
                  </a:cubicBezTo>
                  <a:lnTo>
                    <a:pt x="8204" y="7836"/>
                  </a:lnTo>
                  <a:cubicBezTo>
                    <a:pt x="8226" y="7869"/>
                    <a:pt x="8257" y="7883"/>
                    <a:pt x="8287" y="7883"/>
                  </a:cubicBezTo>
                  <a:cubicBezTo>
                    <a:pt x="8356" y="7883"/>
                    <a:pt x="8424" y="7812"/>
                    <a:pt x="8383" y="7729"/>
                  </a:cubicBezTo>
                  <a:cubicBezTo>
                    <a:pt x="7740" y="6408"/>
                    <a:pt x="6990" y="5146"/>
                    <a:pt x="6228" y="3872"/>
                  </a:cubicBezTo>
                  <a:cubicBezTo>
                    <a:pt x="5858" y="3241"/>
                    <a:pt x="5466" y="2609"/>
                    <a:pt x="5108" y="1955"/>
                  </a:cubicBezTo>
                  <a:cubicBezTo>
                    <a:pt x="4930" y="1633"/>
                    <a:pt x="4763" y="1312"/>
                    <a:pt x="4584" y="990"/>
                  </a:cubicBezTo>
                  <a:cubicBezTo>
                    <a:pt x="4430" y="681"/>
                    <a:pt x="4287" y="324"/>
                    <a:pt x="4096" y="26"/>
                  </a:cubicBezTo>
                  <a:cubicBezTo>
                    <a:pt x="4088" y="8"/>
                    <a:pt x="4069" y="1"/>
                    <a:pt x="4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9"/>
            <p:cNvSpPr/>
            <p:nvPr/>
          </p:nvSpPr>
          <p:spPr>
            <a:xfrm>
              <a:off x="2223775" y="3511125"/>
              <a:ext cx="5075" cy="20575"/>
            </a:xfrm>
            <a:custGeom>
              <a:avLst/>
              <a:gdLst/>
              <a:ahLst/>
              <a:cxnLst/>
              <a:rect l="l" t="t" r="r" b="b"/>
              <a:pathLst>
                <a:path w="203" h="823" extrusionOk="0">
                  <a:moveTo>
                    <a:pt x="106" y="1"/>
                  </a:moveTo>
                  <a:cubicBezTo>
                    <a:pt x="99" y="1"/>
                    <a:pt x="90" y="7"/>
                    <a:pt x="84" y="18"/>
                  </a:cubicBezTo>
                  <a:cubicBezTo>
                    <a:pt x="1" y="257"/>
                    <a:pt x="24" y="566"/>
                    <a:pt x="84" y="804"/>
                  </a:cubicBezTo>
                  <a:cubicBezTo>
                    <a:pt x="84" y="816"/>
                    <a:pt x="93" y="822"/>
                    <a:pt x="102" y="822"/>
                  </a:cubicBezTo>
                  <a:cubicBezTo>
                    <a:pt x="111" y="822"/>
                    <a:pt x="120" y="816"/>
                    <a:pt x="120" y="804"/>
                  </a:cubicBezTo>
                  <a:cubicBezTo>
                    <a:pt x="179" y="566"/>
                    <a:pt x="203" y="257"/>
                    <a:pt x="120" y="18"/>
                  </a:cubicBezTo>
                  <a:cubicBezTo>
                    <a:pt x="120" y="7"/>
                    <a:pt x="114"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9"/>
            <p:cNvSpPr/>
            <p:nvPr/>
          </p:nvSpPr>
          <p:spPr>
            <a:xfrm>
              <a:off x="2224975" y="3587775"/>
              <a:ext cx="7150" cy="14275"/>
            </a:xfrm>
            <a:custGeom>
              <a:avLst/>
              <a:gdLst/>
              <a:ahLst/>
              <a:cxnLst/>
              <a:rect l="l" t="t" r="r" b="b"/>
              <a:pathLst>
                <a:path w="286" h="571" extrusionOk="0">
                  <a:moveTo>
                    <a:pt x="131" y="0"/>
                  </a:moveTo>
                  <a:cubicBezTo>
                    <a:pt x="60" y="36"/>
                    <a:pt x="60" y="203"/>
                    <a:pt x="72" y="274"/>
                  </a:cubicBezTo>
                  <a:cubicBezTo>
                    <a:pt x="72" y="298"/>
                    <a:pt x="72" y="298"/>
                    <a:pt x="95" y="310"/>
                  </a:cubicBezTo>
                  <a:lnTo>
                    <a:pt x="60" y="346"/>
                  </a:lnTo>
                  <a:lnTo>
                    <a:pt x="60" y="358"/>
                  </a:lnTo>
                  <a:cubicBezTo>
                    <a:pt x="48" y="358"/>
                    <a:pt x="24" y="370"/>
                    <a:pt x="24" y="381"/>
                  </a:cubicBezTo>
                  <a:cubicBezTo>
                    <a:pt x="12" y="405"/>
                    <a:pt x="12" y="417"/>
                    <a:pt x="12" y="429"/>
                  </a:cubicBezTo>
                  <a:cubicBezTo>
                    <a:pt x="0" y="477"/>
                    <a:pt x="24" y="524"/>
                    <a:pt x="72" y="536"/>
                  </a:cubicBezTo>
                  <a:cubicBezTo>
                    <a:pt x="94" y="559"/>
                    <a:pt x="125" y="571"/>
                    <a:pt x="155" y="571"/>
                  </a:cubicBezTo>
                  <a:cubicBezTo>
                    <a:pt x="190" y="571"/>
                    <a:pt x="225" y="556"/>
                    <a:pt x="250" y="524"/>
                  </a:cubicBezTo>
                  <a:lnTo>
                    <a:pt x="262" y="500"/>
                  </a:lnTo>
                  <a:cubicBezTo>
                    <a:pt x="257" y="500"/>
                    <a:pt x="261" y="487"/>
                    <a:pt x="265" y="475"/>
                  </a:cubicBezTo>
                  <a:lnTo>
                    <a:pt x="265" y="475"/>
                  </a:lnTo>
                  <a:cubicBezTo>
                    <a:pt x="286" y="462"/>
                    <a:pt x="285" y="429"/>
                    <a:pt x="262" y="417"/>
                  </a:cubicBezTo>
                  <a:lnTo>
                    <a:pt x="250" y="405"/>
                  </a:lnTo>
                  <a:lnTo>
                    <a:pt x="250" y="381"/>
                  </a:lnTo>
                  <a:cubicBezTo>
                    <a:pt x="250" y="346"/>
                    <a:pt x="238" y="322"/>
                    <a:pt x="215" y="310"/>
                  </a:cubicBezTo>
                  <a:lnTo>
                    <a:pt x="215" y="274"/>
                  </a:lnTo>
                  <a:cubicBezTo>
                    <a:pt x="226" y="203"/>
                    <a:pt x="226" y="36"/>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9"/>
            <p:cNvSpPr/>
            <p:nvPr/>
          </p:nvSpPr>
          <p:spPr>
            <a:xfrm>
              <a:off x="2171100" y="3620825"/>
              <a:ext cx="18175" cy="9825"/>
            </a:xfrm>
            <a:custGeom>
              <a:avLst/>
              <a:gdLst/>
              <a:ahLst/>
              <a:cxnLst/>
              <a:rect l="l" t="t" r="r" b="b"/>
              <a:pathLst>
                <a:path w="727" h="393" extrusionOk="0">
                  <a:moveTo>
                    <a:pt x="679" y="0"/>
                  </a:moveTo>
                  <a:cubicBezTo>
                    <a:pt x="560" y="36"/>
                    <a:pt x="441" y="95"/>
                    <a:pt x="345" y="131"/>
                  </a:cubicBezTo>
                  <a:cubicBezTo>
                    <a:pt x="203" y="191"/>
                    <a:pt x="84" y="250"/>
                    <a:pt x="0" y="357"/>
                  </a:cubicBezTo>
                  <a:cubicBezTo>
                    <a:pt x="0" y="369"/>
                    <a:pt x="0" y="393"/>
                    <a:pt x="12" y="393"/>
                  </a:cubicBezTo>
                  <a:cubicBezTo>
                    <a:pt x="143" y="369"/>
                    <a:pt x="250" y="310"/>
                    <a:pt x="369" y="250"/>
                  </a:cubicBezTo>
                  <a:cubicBezTo>
                    <a:pt x="488" y="191"/>
                    <a:pt x="619" y="131"/>
                    <a:pt x="726" y="36"/>
                  </a:cubicBezTo>
                  <a:cubicBezTo>
                    <a:pt x="715" y="12"/>
                    <a:pt x="703" y="0"/>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9"/>
            <p:cNvSpPr/>
            <p:nvPr/>
          </p:nvSpPr>
          <p:spPr>
            <a:xfrm>
              <a:off x="2245800" y="3608600"/>
              <a:ext cx="22350" cy="11050"/>
            </a:xfrm>
            <a:custGeom>
              <a:avLst/>
              <a:gdLst/>
              <a:ahLst/>
              <a:cxnLst/>
              <a:rect l="l" t="t" r="r" b="b"/>
              <a:pathLst>
                <a:path w="894" h="442" extrusionOk="0">
                  <a:moveTo>
                    <a:pt x="24" y="1"/>
                  </a:moveTo>
                  <a:cubicBezTo>
                    <a:pt x="13" y="1"/>
                    <a:pt x="1" y="13"/>
                    <a:pt x="13" y="25"/>
                  </a:cubicBezTo>
                  <a:cubicBezTo>
                    <a:pt x="167" y="120"/>
                    <a:pt x="310" y="191"/>
                    <a:pt x="441" y="263"/>
                  </a:cubicBezTo>
                  <a:cubicBezTo>
                    <a:pt x="584" y="346"/>
                    <a:pt x="703" y="429"/>
                    <a:pt x="846" y="441"/>
                  </a:cubicBezTo>
                  <a:cubicBezTo>
                    <a:pt x="882" y="441"/>
                    <a:pt x="894" y="418"/>
                    <a:pt x="882" y="418"/>
                  </a:cubicBezTo>
                  <a:cubicBezTo>
                    <a:pt x="786" y="299"/>
                    <a:pt x="644" y="239"/>
                    <a:pt x="513" y="179"/>
                  </a:cubicBezTo>
                  <a:cubicBezTo>
                    <a:pt x="358" y="108"/>
                    <a:pt x="191" y="48"/>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9"/>
            <p:cNvSpPr/>
            <p:nvPr/>
          </p:nvSpPr>
          <p:spPr>
            <a:xfrm>
              <a:off x="2284200" y="3627650"/>
              <a:ext cx="15300" cy="6425"/>
            </a:xfrm>
            <a:custGeom>
              <a:avLst/>
              <a:gdLst/>
              <a:ahLst/>
              <a:cxnLst/>
              <a:rect l="l" t="t" r="r" b="b"/>
              <a:pathLst>
                <a:path w="612" h="257" extrusionOk="0">
                  <a:moveTo>
                    <a:pt x="12" y="1"/>
                  </a:moveTo>
                  <a:cubicBezTo>
                    <a:pt x="1" y="1"/>
                    <a:pt x="1" y="13"/>
                    <a:pt x="1" y="13"/>
                  </a:cubicBezTo>
                  <a:cubicBezTo>
                    <a:pt x="84" y="84"/>
                    <a:pt x="167" y="132"/>
                    <a:pt x="263" y="179"/>
                  </a:cubicBezTo>
                  <a:cubicBezTo>
                    <a:pt x="349" y="201"/>
                    <a:pt x="426" y="252"/>
                    <a:pt x="511" y="252"/>
                  </a:cubicBezTo>
                  <a:cubicBezTo>
                    <a:pt x="519" y="252"/>
                    <a:pt x="528" y="252"/>
                    <a:pt x="536" y="251"/>
                  </a:cubicBezTo>
                  <a:cubicBezTo>
                    <a:pt x="546" y="255"/>
                    <a:pt x="555" y="256"/>
                    <a:pt x="562" y="256"/>
                  </a:cubicBezTo>
                  <a:cubicBezTo>
                    <a:pt x="602" y="256"/>
                    <a:pt x="612" y="211"/>
                    <a:pt x="572" y="191"/>
                  </a:cubicBezTo>
                  <a:cubicBezTo>
                    <a:pt x="501" y="132"/>
                    <a:pt x="393" y="120"/>
                    <a:pt x="310" y="84"/>
                  </a:cubicBezTo>
                  <a:cubicBezTo>
                    <a:pt x="203" y="60"/>
                    <a:pt x="108" y="37"/>
                    <a:pt x="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9"/>
            <p:cNvSpPr/>
            <p:nvPr/>
          </p:nvSpPr>
          <p:spPr>
            <a:xfrm>
              <a:off x="2194000" y="3554725"/>
              <a:ext cx="66700" cy="74300"/>
            </a:xfrm>
            <a:custGeom>
              <a:avLst/>
              <a:gdLst/>
              <a:ahLst/>
              <a:cxnLst/>
              <a:rect l="l" t="t" r="r" b="b"/>
              <a:pathLst>
                <a:path w="2668" h="2972" extrusionOk="0">
                  <a:moveTo>
                    <a:pt x="1763" y="456"/>
                  </a:moveTo>
                  <a:cubicBezTo>
                    <a:pt x="1882" y="456"/>
                    <a:pt x="2001" y="459"/>
                    <a:pt x="2120" y="465"/>
                  </a:cubicBezTo>
                  <a:cubicBezTo>
                    <a:pt x="2204" y="465"/>
                    <a:pt x="2323" y="501"/>
                    <a:pt x="2418" y="501"/>
                  </a:cubicBezTo>
                  <a:cubicBezTo>
                    <a:pt x="2418" y="513"/>
                    <a:pt x="2418" y="513"/>
                    <a:pt x="2430" y="537"/>
                  </a:cubicBezTo>
                  <a:lnTo>
                    <a:pt x="2430" y="549"/>
                  </a:lnTo>
                  <a:cubicBezTo>
                    <a:pt x="2347" y="656"/>
                    <a:pt x="2287" y="799"/>
                    <a:pt x="2227" y="930"/>
                  </a:cubicBezTo>
                  <a:cubicBezTo>
                    <a:pt x="2120" y="1156"/>
                    <a:pt x="2013" y="1382"/>
                    <a:pt x="1930" y="1608"/>
                  </a:cubicBezTo>
                  <a:cubicBezTo>
                    <a:pt x="1763" y="1977"/>
                    <a:pt x="1549" y="2334"/>
                    <a:pt x="1418" y="2704"/>
                  </a:cubicBezTo>
                  <a:cubicBezTo>
                    <a:pt x="1192" y="2275"/>
                    <a:pt x="977" y="1858"/>
                    <a:pt x="739" y="1441"/>
                  </a:cubicBezTo>
                  <a:cubicBezTo>
                    <a:pt x="620" y="1215"/>
                    <a:pt x="477" y="1013"/>
                    <a:pt x="346" y="787"/>
                  </a:cubicBezTo>
                  <a:cubicBezTo>
                    <a:pt x="299" y="691"/>
                    <a:pt x="239" y="608"/>
                    <a:pt x="168" y="537"/>
                  </a:cubicBezTo>
                  <a:lnTo>
                    <a:pt x="168" y="513"/>
                  </a:lnTo>
                  <a:cubicBezTo>
                    <a:pt x="203" y="523"/>
                    <a:pt x="242" y="526"/>
                    <a:pt x="281" y="526"/>
                  </a:cubicBezTo>
                  <a:cubicBezTo>
                    <a:pt x="386" y="526"/>
                    <a:pt x="498" y="501"/>
                    <a:pt x="584" y="501"/>
                  </a:cubicBezTo>
                  <a:cubicBezTo>
                    <a:pt x="811" y="489"/>
                    <a:pt x="1049" y="465"/>
                    <a:pt x="1263" y="465"/>
                  </a:cubicBezTo>
                  <a:cubicBezTo>
                    <a:pt x="1263" y="560"/>
                    <a:pt x="1263" y="656"/>
                    <a:pt x="1311" y="727"/>
                  </a:cubicBezTo>
                  <a:cubicBezTo>
                    <a:pt x="1317" y="733"/>
                    <a:pt x="1326" y="736"/>
                    <a:pt x="1334" y="736"/>
                  </a:cubicBezTo>
                  <a:cubicBezTo>
                    <a:pt x="1343" y="736"/>
                    <a:pt x="1352" y="733"/>
                    <a:pt x="1358" y="727"/>
                  </a:cubicBezTo>
                  <a:cubicBezTo>
                    <a:pt x="1406" y="656"/>
                    <a:pt x="1406" y="560"/>
                    <a:pt x="1406" y="465"/>
                  </a:cubicBezTo>
                  <a:cubicBezTo>
                    <a:pt x="1525" y="459"/>
                    <a:pt x="1644" y="456"/>
                    <a:pt x="1763" y="456"/>
                  </a:cubicBezTo>
                  <a:close/>
                  <a:moveTo>
                    <a:pt x="1346" y="1"/>
                  </a:moveTo>
                  <a:cubicBezTo>
                    <a:pt x="1287" y="84"/>
                    <a:pt x="1299" y="203"/>
                    <a:pt x="1287" y="322"/>
                  </a:cubicBezTo>
                  <a:cubicBezTo>
                    <a:pt x="1073" y="334"/>
                    <a:pt x="882" y="358"/>
                    <a:pt x="668" y="370"/>
                  </a:cubicBezTo>
                  <a:cubicBezTo>
                    <a:pt x="525" y="382"/>
                    <a:pt x="311" y="370"/>
                    <a:pt x="168" y="429"/>
                  </a:cubicBezTo>
                  <a:cubicBezTo>
                    <a:pt x="156" y="406"/>
                    <a:pt x="132" y="394"/>
                    <a:pt x="108" y="394"/>
                  </a:cubicBezTo>
                  <a:cubicBezTo>
                    <a:pt x="13" y="394"/>
                    <a:pt x="1" y="513"/>
                    <a:pt x="61" y="560"/>
                  </a:cubicBezTo>
                  <a:cubicBezTo>
                    <a:pt x="96" y="679"/>
                    <a:pt x="168" y="763"/>
                    <a:pt x="227" y="870"/>
                  </a:cubicBezTo>
                  <a:cubicBezTo>
                    <a:pt x="358" y="1084"/>
                    <a:pt x="477" y="1299"/>
                    <a:pt x="596" y="1525"/>
                  </a:cubicBezTo>
                  <a:cubicBezTo>
                    <a:pt x="692" y="1680"/>
                    <a:pt x="763" y="1846"/>
                    <a:pt x="858" y="1989"/>
                  </a:cubicBezTo>
                  <a:cubicBezTo>
                    <a:pt x="763" y="2025"/>
                    <a:pt x="692" y="2061"/>
                    <a:pt x="620" y="2096"/>
                  </a:cubicBezTo>
                  <a:cubicBezTo>
                    <a:pt x="537" y="2144"/>
                    <a:pt x="406" y="2180"/>
                    <a:pt x="394" y="2275"/>
                  </a:cubicBezTo>
                  <a:cubicBezTo>
                    <a:pt x="394" y="2287"/>
                    <a:pt x="394" y="2299"/>
                    <a:pt x="418" y="2323"/>
                  </a:cubicBezTo>
                  <a:cubicBezTo>
                    <a:pt x="427" y="2325"/>
                    <a:pt x="437" y="2326"/>
                    <a:pt x="446" y="2326"/>
                  </a:cubicBezTo>
                  <a:cubicBezTo>
                    <a:pt x="534" y="2326"/>
                    <a:pt x="627" y="2236"/>
                    <a:pt x="692" y="2203"/>
                  </a:cubicBezTo>
                  <a:cubicBezTo>
                    <a:pt x="763" y="2156"/>
                    <a:pt x="834" y="2108"/>
                    <a:pt x="894" y="2049"/>
                  </a:cubicBezTo>
                  <a:cubicBezTo>
                    <a:pt x="1037" y="2299"/>
                    <a:pt x="1168" y="2537"/>
                    <a:pt x="1299" y="2799"/>
                  </a:cubicBezTo>
                  <a:cubicBezTo>
                    <a:pt x="1299" y="2811"/>
                    <a:pt x="1311" y="2811"/>
                    <a:pt x="1311" y="2811"/>
                  </a:cubicBezTo>
                  <a:lnTo>
                    <a:pt x="1311" y="2823"/>
                  </a:lnTo>
                  <a:cubicBezTo>
                    <a:pt x="1275" y="2858"/>
                    <a:pt x="1287" y="2942"/>
                    <a:pt x="1358" y="2954"/>
                  </a:cubicBezTo>
                  <a:cubicBezTo>
                    <a:pt x="1376" y="2965"/>
                    <a:pt x="1391" y="2971"/>
                    <a:pt x="1406" y="2971"/>
                  </a:cubicBezTo>
                  <a:cubicBezTo>
                    <a:pt x="1421" y="2971"/>
                    <a:pt x="1436" y="2965"/>
                    <a:pt x="1454" y="2954"/>
                  </a:cubicBezTo>
                  <a:lnTo>
                    <a:pt x="1489" y="2918"/>
                  </a:lnTo>
                  <a:cubicBezTo>
                    <a:pt x="1513" y="2894"/>
                    <a:pt x="1513" y="2894"/>
                    <a:pt x="1513" y="2882"/>
                  </a:cubicBezTo>
                  <a:cubicBezTo>
                    <a:pt x="1513" y="2870"/>
                    <a:pt x="1525" y="2870"/>
                    <a:pt x="1525" y="2858"/>
                  </a:cubicBezTo>
                  <a:cubicBezTo>
                    <a:pt x="1525" y="2823"/>
                    <a:pt x="1525" y="2799"/>
                    <a:pt x="1513" y="2775"/>
                  </a:cubicBezTo>
                  <a:cubicBezTo>
                    <a:pt x="1751" y="2501"/>
                    <a:pt x="1882" y="2108"/>
                    <a:pt x="2025" y="1799"/>
                  </a:cubicBezTo>
                  <a:cubicBezTo>
                    <a:pt x="2132" y="1572"/>
                    <a:pt x="2227" y="1346"/>
                    <a:pt x="2323" y="1132"/>
                  </a:cubicBezTo>
                  <a:cubicBezTo>
                    <a:pt x="2406" y="965"/>
                    <a:pt x="2525" y="787"/>
                    <a:pt x="2561" y="608"/>
                  </a:cubicBezTo>
                  <a:cubicBezTo>
                    <a:pt x="2563" y="609"/>
                    <a:pt x="2566" y="609"/>
                    <a:pt x="2568" y="609"/>
                  </a:cubicBezTo>
                  <a:cubicBezTo>
                    <a:pt x="2605" y="609"/>
                    <a:pt x="2667" y="533"/>
                    <a:pt x="2656" y="477"/>
                  </a:cubicBezTo>
                  <a:cubicBezTo>
                    <a:pt x="2620" y="418"/>
                    <a:pt x="2608" y="382"/>
                    <a:pt x="2549" y="370"/>
                  </a:cubicBezTo>
                  <a:cubicBezTo>
                    <a:pt x="2454" y="310"/>
                    <a:pt x="2323" y="322"/>
                    <a:pt x="2216" y="310"/>
                  </a:cubicBezTo>
                  <a:cubicBezTo>
                    <a:pt x="2132" y="306"/>
                    <a:pt x="2050" y="305"/>
                    <a:pt x="1969" y="305"/>
                  </a:cubicBezTo>
                  <a:cubicBezTo>
                    <a:pt x="1805" y="305"/>
                    <a:pt x="1644" y="310"/>
                    <a:pt x="1477" y="310"/>
                  </a:cubicBezTo>
                  <a:lnTo>
                    <a:pt x="1418" y="310"/>
                  </a:lnTo>
                  <a:cubicBezTo>
                    <a:pt x="1418" y="203"/>
                    <a:pt x="1418" y="84"/>
                    <a:pt x="1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9"/>
            <p:cNvSpPr/>
            <p:nvPr/>
          </p:nvSpPr>
          <p:spPr>
            <a:xfrm>
              <a:off x="2237175" y="3457250"/>
              <a:ext cx="38125" cy="3125"/>
            </a:xfrm>
            <a:custGeom>
              <a:avLst/>
              <a:gdLst/>
              <a:ahLst/>
              <a:cxnLst/>
              <a:rect l="l" t="t" r="r" b="b"/>
              <a:pathLst>
                <a:path w="1525" h="125" extrusionOk="0">
                  <a:moveTo>
                    <a:pt x="702" y="0"/>
                  </a:moveTo>
                  <a:cubicBezTo>
                    <a:pt x="472" y="0"/>
                    <a:pt x="243" y="16"/>
                    <a:pt x="24" y="54"/>
                  </a:cubicBezTo>
                  <a:cubicBezTo>
                    <a:pt x="0" y="54"/>
                    <a:pt x="0" y="66"/>
                    <a:pt x="24" y="66"/>
                  </a:cubicBezTo>
                  <a:cubicBezTo>
                    <a:pt x="236" y="108"/>
                    <a:pt x="457" y="125"/>
                    <a:pt x="680" y="125"/>
                  </a:cubicBezTo>
                  <a:cubicBezTo>
                    <a:pt x="959" y="125"/>
                    <a:pt x="1241" y="99"/>
                    <a:pt x="1512" y="66"/>
                  </a:cubicBezTo>
                  <a:cubicBezTo>
                    <a:pt x="1524" y="66"/>
                    <a:pt x="1524" y="54"/>
                    <a:pt x="1512" y="54"/>
                  </a:cubicBezTo>
                  <a:cubicBezTo>
                    <a:pt x="1248" y="22"/>
                    <a:pt x="974" y="0"/>
                    <a:pt x="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9"/>
            <p:cNvSpPr/>
            <p:nvPr/>
          </p:nvSpPr>
          <p:spPr>
            <a:xfrm>
              <a:off x="2286000" y="3458575"/>
              <a:ext cx="21150" cy="2425"/>
            </a:xfrm>
            <a:custGeom>
              <a:avLst/>
              <a:gdLst/>
              <a:ahLst/>
              <a:cxnLst/>
              <a:rect l="l" t="t" r="r" b="b"/>
              <a:pathLst>
                <a:path w="846" h="97" extrusionOk="0">
                  <a:moveTo>
                    <a:pt x="377" y="1"/>
                  </a:moveTo>
                  <a:cubicBezTo>
                    <a:pt x="255" y="1"/>
                    <a:pt x="132" y="11"/>
                    <a:pt x="12" y="37"/>
                  </a:cubicBezTo>
                  <a:cubicBezTo>
                    <a:pt x="0" y="37"/>
                    <a:pt x="0" y="61"/>
                    <a:pt x="12" y="61"/>
                  </a:cubicBezTo>
                  <a:cubicBezTo>
                    <a:pt x="132" y="87"/>
                    <a:pt x="255" y="97"/>
                    <a:pt x="377" y="97"/>
                  </a:cubicBezTo>
                  <a:cubicBezTo>
                    <a:pt x="533" y="97"/>
                    <a:pt x="687" y="81"/>
                    <a:pt x="833" y="61"/>
                  </a:cubicBezTo>
                  <a:cubicBezTo>
                    <a:pt x="845" y="49"/>
                    <a:pt x="845" y="37"/>
                    <a:pt x="833" y="37"/>
                  </a:cubicBezTo>
                  <a:cubicBezTo>
                    <a:pt x="687" y="17"/>
                    <a:pt x="533" y="1"/>
                    <a:pt x="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9"/>
            <p:cNvSpPr/>
            <p:nvPr/>
          </p:nvSpPr>
          <p:spPr>
            <a:xfrm>
              <a:off x="2318425" y="3458000"/>
              <a:ext cx="625" cy="325"/>
            </a:xfrm>
            <a:custGeom>
              <a:avLst/>
              <a:gdLst/>
              <a:ahLst/>
              <a:cxnLst/>
              <a:rect l="l" t="t" r="r" b="b"/>
              <a:pathLst>
                <a:path w="25" h="13" extrusionOk="0">
                  <a:moveTo>
                    <a:pt x="13" y="0"/>
                  </a:moveTo>
                  <a:cubicBezTo>
                    <a:pt x="1" y="0"/>
                    <a:pt x="1" y="12"/>
                    <a:pt x="13" y="12"/>
                  </a:cubicBezTo>
                  <a:cubicBezTo>
                    <a:pt x="25" y="12"/>
                    <a:pt x="25" y="0"/>
                    <a:pt x="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9"/>
            <p:cNvSpPr/>
            <p:nvPr/>
          </p:nvSpPr>
          <p:spPr>
            <a:xfrm>
              <a:off x="2342550" y="3458250"/>
              <a:ext cx="16675" cy="1225"/>
            </a:xfrm>
            <a:custGeom>
              <a:avLst/>
              <a:gdLst/>
              <a:ahLst/>
              <a:cxnLst/>
              <a:rect l="l" t="t" r="r" b="b"/>
              <a:pathLst>
                <a:path w="667" h="49" extrusionOk="0">
                  <a:moveTo>
                    <a:pt x="293" y="0"/>
                  </a:moveTo>
                  <a:cubicBezTo>
                    <a:pt x="201" y="0"/>
                    <a:pt x="108" y="4"/>
                    <a:pt x="12" y="14"/>
                  </a:cubicBezTo>
                  <a:cubicBezTo>
                    <a:pt x="0" y="14"/>
                    <a:pt x="0" y="26"/>
                    <a:pt x="12" y="26"/>
                  </a:cubicBezTo>
                  <a:cubicBezTo>
                    <a:pt x="114" y="42"/>
                    <a:pt x="214" y="49"/>
                    <a:pt x="312" y="49"/>
                  </a:cubicBezTo>
                  <a:cubicBezTo>
                    <a:pt x="432" y="49"/>
                    <a:pt x="549" y="39"/>
                    <a:pt x="667" y="26"/>
                  </a:cubicBezTo>
                  <a:lnTo>
                    <a:pt x="667" y="14"/>
                  </a:lnTo>
                  <a:cubicBezTo>
                    <a:pt x="543" y="7"/>
                    <a:pt x="419" y="0"/>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9"/>
            <p:cNvSpPr/>
            <p:nvPr/>
          </p:nvSpPr>
          <p:spPr>
            <a:xfrm>
              <a:off x="2339575" y="3458925"/>
              <a:ext cx="26750" cy="192425"/>
            </a:xfrm>
            <a:custGeom>
              <a:avLst/>
              <a:gdLst/>
              <a:ahLst/>
              <a:cxnLst/>
              <a:rect l="l" t="t" r="r" b="b"/>
              <a:pathLst>
                <a:path w="1070" h="7697" extrusionOk="0">
                  <a:moveTo>
                    <a:pt x="530" y="1"/>
                  </a:moveTo>
                  <a:cubicBezTo>
                    <a:pt x="511" y="1"/>
                    <a:pt x="492" y="7"/>
                    <a:pt x="476" y="23"/>
                  </a:cubicBezTo>
                  <a:cubicBezTo>
                    <a:pt x="429" y="82"/>
                    <a:pt x="405" y="154"/>
                    <a:pt x="405" y="213"/>
                  </a:cubicBezTo>
                  <a:cubicBezTo>
                    <a:pt x="357" y="332"/>
                    <a:pt x="298" y="440"/>
                    <a:pt x="238" y="535"/>
                  </a:cubicBezTo>
                  <a:cubicBezTo>
                    <a:pt x="179" y="654"/>
                    <a:pt x="131" y="773"/>
                    <a:pt x="107" y="916"/>
                  </a:cubicBezTo>
                  <a:cubicBezTo>
                    <a:pt x="107" y="916"/>
                    <a:pt x="107" y="921"/>
                    <a:pt x="111" y="921"/>
                  </a:cubicBezTo>
                  <a:cubicBezTo>
                    <a:pt x="113" y="921"/>
                    <a:pt x="115" y="920"/>
                    <a:pt x="119" y="916"/>
                  </a:cubicBezTo>
                  <a:cubicBezTo>
                    <a:pt x="155" y="880"/>
                    <a:pt x="191" y="856"/>
                    <a:pt x="238" y="821"/>
                  </a:cubicBezTo>
                  <a:cubicBezTo>
                    <a:pt x="298" y="761"/>
                    <a:pt x="345" y="690"/>
                    <a:pt x="393" y="618"/>
                  </a:cubicBezTo>
                  <a:cubicBezTo>
                    <a:pt x="405" y="594"/>
                    <a:pt x="405" y="582"/>
                    <a:pt x="417" y="571"/>
                  </a:cubicBezTo>
                  <a:lnTo>
                    <a:pt x="417" y="571"/>
                  </a:lnTo>
                  <a:cubicBezTo>
                    <a:pt x="369" y="999"/>
                    <a:pt x="405" y="1428"/>
                    <a:pt x="405" y="1868"/>
                  </a:cubicBezTo>
                  <a:lnTo>
                    <a:pt x="405" y="3845"/>
                  </a:lnTo>
                  <a:cubicBezTo>
                    <a:pt x="405" y="5047"/>
                    <a:pt x="393" y="6238"/>
                    <a:pt x="464" y="7429"/>
                  </a:cubicBezTo>
                  <a:cubicBezTo>
                    <a:pt x="372" y="7268"/>
                    <a:pt x="192" y="6951"/>
                    <a:pt x="61" y="6951"/>
                  </a:cubicBezTo>
                  <a:cubicBezTo>
                    <a:pt x="57" y="6951"/>
                    <a:pt x="52" y="6951"/>
                    <a:pt x="48" y="6952"/>
                  </a:cubicBezTo>
                  <a:lnTo>
                    <a:pt x="36" y="6964"/>
                  </a:lnTo>
                  <a:cubicBezTo>
                    <a:pt x="0" y="7059"/>
                    <a:pt x="167" y="7226"/>
                    <a:pt x="214" y="7298"/>
                  </a:cubicBezTo>
                  <a:cubicBezTo>
                    <a:pt x="286" y="7405"/>
                    <a:pt x="310" y="7524"/>
                    <a:pt x="405" y="7583"/>
                  </a:cubicBezTo>
                  <a:cubicBezTo>
                    <a:pt x="345" y="7583"/>
                    <a:pt x="298" y="7595"/>
                    <a:pt x="238" y="7607"/>
                  </a:cubicBezTo>
                  <a:cubicBezTo>
                    <a:pt x="226" y="7607"/>
                    <a:pt x="226" y="7619"/>
                    <a:pt x="238" y="7643"/>
                  </a:cubicBezTo>
                  <a:cubicBezTo>
                    <a:pt x="393" y="7679"/>
                    <a:pt x="524" y="7679"/>
                    <a:pt x="667" y="7679"/>
                  </a:cubicBezTo>
                  <a:cubicBezTo>
                    <a:pt x="725" y="7679"/>
                    <a:pt x="786" y="7683"/>
                    <a:pt x="845" y="7683"/>
                  </a:cubicBezTo>
                  <a:cubicBezTo>
                    <a:pt x="904" y="7683"/>
                    <a:pt x="962" y="7679"/>
                    <a:pt x="1016" y="7661"/>
                  </a:cubicBezTo>
                  <a:lnTo>
                    <a:pt x="1016" y="7661"/>
                  </a:lnTo>
                  <a:cubicBezTo>
                    <a:pt x="1031" y="7666"/>
                    <a:pt x="1046" y="7671"/>
                    <a:pt x="1060" y="7679"/>
                  </a:cubicBezTo>
                  <a:cubicBezTo>
                    <a:pt x="1065" y="7689"/>
                    <a:pt x="1068" y="7697"/>
                    <a:pt x="1069" y="7697"/>
                  </a:cubicBezTo>
                  <a:cubicBezTo>
                    <a:pt x="1069" y="7697"/>
                    <a:pt x="1067" y="7683"/>
                    <a:pt x="1060" y="7643"/>
                  </a:cubicBezTo>
                  <a:cubicBezTo>
                    <a:pt x="1046" y="7650"/>
                    <a:pt x="1031" y="7656"/>
                    <a:pt x="1016" y="7661"/>
                  </a:cubicBezTo>
                  <a:lnTo>
                    <a:pt x="1016" y="7661"/>
                  </a:lnTo>
                  <a:cubicBezTo>
                    <a:pt x="962" y="7643"/>
                    <a:pt x="904" y="7638"/>
                    <a:pt x="845" y="7638"/>
                  </a:cubicBezTo>
                  <a:cubicBezTo>
                    <a:pt x="786" y="7638"/>
                    <a:pt x="725" y="7643"/>
                    <a:pt x="667" y="7643"/>
                  </a:cubicBezTo>
                  <a:lnTo>
                    <a:pt x="560" y="7643"/>
                  </a:lnTo>
                  <a:cubicBezTo>
                    <a:pt x="905" y="7321"/>
                    <a:pt x="953" y="6750"/>
                    <a:pt x="1036" y="6309"/>
                  </a:cubicBezTo>
                  <a:cubicBezTo>
                    <a:pt x="1036" y="6295"/>
                    <a:pt x="1028" y="6290"/>
                    <a:pt x="1021" y="6290"/>
                  </a:cubicBezTo>
                  <a:cubicBezTo>
                    <a:pt x="1016" y="6290"/>
                    <a:pt x="1012" y="6292"/>
                    <a:pt x="1012" y="6297"/>
                  </a:cubicBezTo>
                  <a:cubicBezTo>
                    <a:pt x="917" y="6536"/>
                    <a:pt x="834" y="6774"/>
                    <a:pt x="726" y="7012"/>
                  </a:cubicBezTo>
                  <a:cubicBezTo>
                    <a:pt x="703" y="7083"/>
                    <a:pt x="607" y="7298"/>
                    <a:pt x="524" y="7417"/>
                  </a:cubicBezTo>
                  <a:cubicBezTo>
                    <a:pt x="595" y="6238"/>
                    <a:pt x="584" y="5059"/>
                    <a:pt x="584" y="3892"/>
                  </a:cubicBezTo>
                  <a:lnTo>
                    <a:pt x="584" y="1999"/>
                  </a:lnTo>
                  <a:cubicBezTo>
                    <a:pt x="584" y="1523"/>
                    <a:pt x="607" y="1011"/>
                    <a:pt x="548" y="523"/>
                  </a:cubicBezTo>
                  <a:lnTo>
                    <a:pt x="548" y="523"/>
                  </a:lnTo>
                  <a:cubicBezTo>
                    <a:pt x="703" y="713"/>
                    <a:pt x="917" y="916"/>
                    <a:pt x="1012" y="1035"/>
                  </a:cubicBezTo>
                  <a:cubicBezTo>
                    <a:pt x="1015" y="1038"/>
                    <a:pt x="1020" y="1040"/>
                    <a:pt x="1025" y="1040"/>
                  </a:cubicBezTo>
                  <a:cubicBezTo>
                    <a:pt x="1039" y="1040"/>
                    <a:pt x="1053" y="1028"/>
                    <a:pt x="1036" y="1011"/>
                  </a:cubicBezTo>
                  <a:cubicBezTo>
                    <a:pt x="1000" y="868"/>
                    <a:pt x="905" y="737"/>
                    <a:pt x="822" y="594"/>
                  </a:cubicBezTo>
                  <a:cubicBezTo>
                    <a:pt x="774" y="535"/>
                    <a:pt x="631" y="356"/>
                    <a:pt x="595" y="225"/>
                  </a:cubicBezTo>
                  <a:cubicBezTo>
                    <a:pt x="607" y="178"/>
                    <a:pt x="631" y="154"/>
                    <a:pt x="631" y="106"/>
                  </a:cubicBezTo>
                  <a:cubicBezTo>
                    <a:pt x="640" y="53"/>
                    <a:pt x="584" y="1"/>
                    <a:pt x="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a:off x="2381250" y="3650750"/>
              <a:ext cx="19350" cy="2800"/>
            </a:xfrm>
            <a:custGeom>
              <a:avLst/>
              <a:gdLst/>
              <a:ahLst/>
              <a:cxnLst/>
              <a:rect l="l" t="t" r="r" b="b"/>
              <a:pathLst>
                <a:path w="774" h="112" extrusionOk="0">
                  <a:moveTo>
                    <a:pt x="449" y="0"/>
                  </a:moveTo>
                  <a:cubicBezTo>
                    <a:pt x="306" y="0"/>
                    <a:pt x="163" y="21"/>
                    <a:pt x="12" y="41"/>
                  </a:cubicBezTo>
                  <a:cubicBezTo>
                    <a:pt x="0" y="41"/>
                    <a:pt x="0" y="65"/>
                    <a:pt x="12" y="65"/>
                  </a:cubicBezTo>
                  <a:cubicBezTo>
                    <a:pt x="167" y="86"/>
                    <a:pt x="317" y="111"/>
                    <a:pt x="463" y="111"/>
                  </a:cubicBezTo>
                  <a:cubicBezTo>
                    <a:pt x="565" y="111"/>
                    <a:pt x="664" y="99"/>
                    <a:pt x="762" y="65"/>
                  </a:cubicBezTo>
                  <a:cubicBezTo>
                    <a:pt x="774" y="65"/>
                    <a:pt x="774" y="53"/>
                    <a:pt x="762" y="41"/>
                  </a:cubicBezTo>
                  <a:cubicBezTo>
                    <a:pt x="656" y="11"/>
                    <a:pt x="553"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a:off x="2412800" y="3651800"/>
              <a:ext cx="19650" cy="2800"/>
            </a:xfrm>
            <a:custGeom>
              <a:avLst/>
              <a:gdLst/>
              <a:ahLst/>
              <a:cxnLst/>
              <a:rect l="l" t="t" r="r" b="b"/>
              <a:pathLst>
                <a:path w="786" h="112" extrusionOk="0">
                  <a:moveTo>
                    <a:pt x="473" y="1"/>
                  </a:moveTo>
                  <a:cubicBezTo>
                    <a:pt x="321" y="1"/>
                    <a:pt x="167" y="26"/>
                    <a:pt x="12" y="47"/>
                  </a:cubicBezTo>
                  <a:cubicBezTo>
                    <a:pt x="0" y="47"/>
                    <a:pt x="0" y="71"/>
                    <a:pt x="12" y="71"/>
                  </a:cubicBezTo>
                  <a:cubicBezTo>
                    <a:pt x="163" y="91"/>
                    <a:pt x="314" y="112"/>
                    <a:pt x="463" y="112"/>
                  </a:cubicBezTo>
                  <a:cubicBezTo>
                    <a:pt x="572" y="112"/>
                    <a:pt x="680" y="101"/>
                    <a:pt x="786" y="71"/>
                  </a:cubicBezTo>
                  <a:lnTo>
                    <a:pt x="786" y="47"/>
                  </a:lnTo>
                  <a:cubicBezTo>
                    <a:pt x="683" y="13"/>
                    <a:pt x="579" y="1"/>
                    <a:pt x="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9"/>
            <p:cNvSpPr/>
            <p:nvPr/>
          </p:nvSpPr>
          <p:spPr>
            <a:xfrm>
              <a:off x="2305050" y="3563000"/>
              <a:ext cx="24125" cy="3675"/>
            </a:xfrm>
            <a:custGeom>
              <a:avLst/>
              <a:gdLst/>
              <a:ahLst/>
              <a:cxnLst/>
              <a:rect l="l" t="t" r="r" b="b"/>
              <a:pathLst>
                <a:path w="965" h="147" extrusionOk="0">
                  <a:moveTo>
                    <a:pt x="241" y="0"/>
                  </a:moveTo>
                  <a:cubicBezTo>
                    <a:pt x="150" y="0"/>
                    <a:pt x="61" y="10"/>
                    <a:pt x="0" y="63"/>
                  </a:cubicBezTo>
                  <a:lnTo>
                    <a:pt x="0" y="87"/>
                  </a:lnTo>
                  <a:cubicBezTo>
                    <a:pt x="63" y="140"/>
                    <a:pt x="152" y="147"/>
                    <a:pt x="238" y="147"/>
                  </a:cubicBezTo>
                  <a:cubicBezTo>
                    <a:pt x="266" y="147"/>
                    <a:pt x="295" y="146"/>
                    <a:pt x="321" y="146"/>
                  </a:cubicBezTo>
                  <a:cubicBezTo>
                    <a:pt x="536" y="146"/>
                    <a:pt x="726" y="110"/>
                    <a:pt x="917" y="98"/>
                  </a:cubicBezTo>
                  <a:cubicBezTo>
                    <a:pt x="964" y="98"/>
                    <a:pt x="964" y="63"/>
                    <a:pt x="929" y="51"/>
                  </a:cubicBezTo>
                  <a:cubicBezTo>
                    <a:pt x="750" y="39"/>
                    <a:pt x="595" y="3"/>
                    <a:pt x="393" y="3"/>
                  </a:cubicBezTo>
                  <a:cubicBezTo>
                    <a:pt x="345" y="3"/>
                    <a:pt x="293"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9"/>
            <p:cNvSpPr/>
            <p:nvPr/>
          </p:nvSpPr>
          <p:spPr>
            <a:xfrm>
              <a:off x="2363075" y="3561775"/>
              <a:ext cx="24725" cy="3700"/>
            </a:xfrm>
            <a:custGeom>
              <a:avLst/>
              <a:gdLst/>
              <a:ahLst/>
              <a:cxnLst/>
              <a:rect l="l" t="t" r="r" b="b"/>
              <a:pathLst>
                <a:path w="989" h="148" extrusionOk="0">
                  <a:moveTo>
                    <a:pt x="397" y="1"/>
                  </a:moveTo>
                  <a:cubicBezTo>
                    <a:pt x="266" y="1"/>
                    <a:pt x="136" y="14"/>
                    <a:pt x="13" y="52"/>
                  </a:cubicBezTo>
                  <a:cubicBezTo>
                    <a:pt x="1" y="52"/>
                    <a:pt x="1" y="88"/>
                    <a:pt x="13" y="88"/>
                  </a:cubicBezTo>
                  <a:cubicBezTo>
                    <a:pt x="135" y="132"/>
                    <a:pt x="268" y="148"/>
                    <a:pt x="404" y="148"/>
                  </a:cubicBezTo>
                  <a:cubicBezTo>
                    <a:pt x="597" y="148"/>
                    <a:pt x="795" y="116"/>
                    <a:pt x="977" y="88"/>
                  </a:cubicBezTo>
                  <a:cubicBezTo>
                    <a:pt x="989" y="76"/>
                    <a:pt x="989" y="52"/>
                    <a:pt x="977" y="52"/>
                  </a:cubicBezTo>
                  <a:cubicBezTo>
                    <a:pt x="791" y="31"/>
                    <a:pt x="593" y="1"/>
                    <a:pt x="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a:off x="2410700" y="3562450"/>
              <a:ext cx="25025" cy="2075"/>
            </a:xfrm>
            <a:custGeom>
              <a:avLst/>
              <a:gdLst/>
              <a:ahLst/>
              <a:cxnLst/>
              <a:rect l="l" t="t" r="r" b="b"/>
              <a:pathLst>
                <a:path w="1001" h="83" extrusionOk="0">
                  <a:moveTo>
                    <a:pt x="394" y="0"/>
                  </a:moveTo>
                  <a:cubicBezTo>
                    <a:pt x="274" y="0"/>
                    <a:pt x="152" y="4"/>
                    <a:pt x="25" y="13"/>
                  </a:cubicBezTo>
                  <a:cubicBezTo>
                    <a:pt x="1" y="13"/>
                    <a:pt x="1" y="61"/>
                    <a:pt x="25" y="61"/>
                  </a:cubicBezTo>
                  <a:cubicBezTo>
                    <a:pt x="164" y="76"/>
                    <a:pt x="298" y="82"/>
                    <a:pt x="429" y="82"/>
                  </a:cubicBezTo>
                  <a:cubicBezTo>
                    <a:pt x="611" y="82"/>
                    <a:pt x="790" y="70"/>
                    <a:pt x="977" y="49"/>
                  </a:cubicBezTo>
                  <a:cubicBezTo>
                    <a:pt x="1001" y="49"/>
                    <a:pt x="1001" y="25"/>
                    <a:pt x="977" y="25"/>
                  </a:cubicBezTo>
                  <a:cubicBezTo>
                    <a:pt x="778" y="10"/>
                    <a:pt x="589"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a:off x="2377375" y="3626925"/>
              <a:ext cx="16625" cy="2650"/>
            </a:xfrm>
            <a:custGeom>
              <a:avLst/>
              <a:gdLst/>
              <a:ahLst/>
              <a:cxnLst/>
              <a:rect l="l" t="t" r="r" b="b"/>
              <a:pathLst>
                <a:path w="665" h="106" extrusionOk="0">
                  <a:moveTo>
                    <a:pt x="372" y="1"/>
                  </a:moveTo>
                  <a:cubicBezTo>
                    <a:pt x="254" y="1"/>
                    <a:pt x="141" y="21"/>
                    <a:pt x="24" y="42"/>
                  </a:cubicBezTo>
                  <a:cubicBezTo>
                    <a:pt x="0" y="42"/>
                    <a:pt x="0" y="54"/>
                    <a:pt x="24" y="54"/>
                  </a:cubicBezTo>
                  <a:cubicBezTo>
                    <a:pt x="153" y="75"/>
                    <a:pt x="277" y="105"/>
                    <a:pt x="400" y="105"/>
                  </a:cubicBezTo>
                  <a:cubicBezTo>
                    <a:pt x="481" y="105"/>
                    <a:pt x="562" y="92"/>
                    <a:pt x="643" y="54"/>
                  </a:cubicBezTo>
                  <a:cubicBezTo>
                    <a:pt x="650" y="57"/>
                    <a:pt x="655" y="59"/>
                    <a:pt x="658" y="59"/>
                  </a:cubicBezTo>
                  <a:cubicBezTo>
                    <a:pt x="665" y="59"/>
                    <a:pt x="660" y="50"/>
                    <a:pt x="643" y="42"/>
                  </a:cubicBezTo>
                  <a:cubicBezTo>
                    <a:pt x="548" y="12"/>
                    <a:pt x="458" y="1"/>
                    <a:pt x="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9"/>
            <p:cNvSpPr/>
            <p:nvPr/>
          </p:nvSpPr>
          <p:spPr>
            <a:xfrm>
              <a:off x="2411100" y="3565200"/>
              <a:ext cx="19275" cy="65125"/>
            </a:xfrm>
            <a:custGeom>
              <a:avLst/>
              <a:gdLst/>
              <a:ahLst/>
              <a:cxnLst/>
              <a:rect l="l" t="t" r="r" b="b"/>
              <a:pathLst>
                <a:path w="771" h="2605" extrusionOk="0">
                  <a:moveTo>
                    <a:pt x="355" y="1"/>
                  </a:moveTo>
                  <a:cubicBezTo>
                    <a:pt x="335" y="1"/>
                    <a:pt x="315" y="17"/>
                    <a:pt x="306" y="34"/>
                  </a:cubicBezTo>
                  <a:cubicBezTo>
                    <a:pt x="223" y="201"/>
                    <a:pt x="140" y="380"/>
                    <a:pt x="56" y="546"/>
                  </a:cubicBezTo>
                  <a:cubicBezTo>
                    <a:pt x="56" y="555"/>
                    <a:pt x="56" y="563"/>
                    <a:pt x="60" y="563"/>
                  </a:cubicBezTo>
                  <a:cubicBezTo>
                    <a:pt x="62" y="563"/>
                    <a:pt x="65" y="562"/>
                    <a:pt x="68" y="558"/>
                  </a:cubicBezTo>
                  <a:cubicBezTo>
                    <a:pt x="187" y="487"/>
                    <a:pt x="259" y="368"/>
                    <a:pt x="342" y="249"/>
                  </a:cubicBezTo>
                  <a:lnTo>
                    <a:pt x="342" y="451"/>
                  </a:lnTo>
                  <a:lnTo>
                    <a:pt x="342" y="1225"/>
                  </a:lnTo>
                  <a:cubicBezTo>
                    <a:pt x="342" y="1594"/>
                    <a:pt x="342" y="1975"/>
                    <a:pt x="378" y="2344"/>
                  </a:cubicBezTo>
                  <a:lnTo>
                    <a:pt x="20" y="2035"/>
                  </a:lnTo>
                  <a:cubicBezTo>
                    <a:pt x="17" y="2027"/>
                    <a:pt x="13" y="2024"/>
                    <a:pt x="10" y="2024"/>
                  </a:cubicBezTo>
                  <a:cubicBezTo>
                    <a:pt x="3" y="2024"/>
                    <a:pt x="0" y="2038"/>
                    <a:pt x="9" y="2046"/>
                  </a:cubicBezTo>
                  <a:cubicBezTo>
                    <a:pt x="104" y="2225"/>
                    <a:pt x="235" y="2344"/>
                    <a:pt x="354" y="2487"/>
                  </a:cubicBezTo>
                  <a:cubicBezTo>
                    <a:pt x="259" y="2487"/>
                    <a:pt x="187" y="2511"/>
                    <a:pt x="104" y="2535"/>
                  </a:cubicBezTo>
                  <a:cubicBezTo>
                    <a:pt x="80" y="2535"/>
                    <a:pt x="80" y="2570"/>
                    <a:pt x="104" y="2570"/>
                  </a:cubicBezTo>
                  <a:cubicBezTo>
                    <a:pt x="181" y="2596"/>
                    <a:pt x="259" y="2605"/>
                    <a:pt x="337" y="2605"/>
                  </a:cubicBezTo>
                  <a:cubicBezTo>
                    <a:pt x="475" y="2605"/>
                    <a:pt x="614" y="2578"/>
                    <a:pt x="759" y="2570"/>
                  </a:cubicBezTo>
                  <a:cubicBezTo>
                    <a:pt x="771" y="2570"/>
                    <a:pt x="771" y="2558"/>
                    <a:pt x="759" y="2535"/>
                  </a:cubicBezTo>
                  <a:cubicBezTo>
                    <a:pt x="663" y="2523"/>
                    <a:pt x="580" y="2511"/>
                    <a:pt x="509" y="2511"/>
                  </a:cubicBezTo>
                  <a:cubicBezTo>
                    <a:pt x="580" y="2380"/>
                    <a:pt x="640" y="2273"/>
                    <a:pt x="616" y="2106"/>
                  </a:cubicBezTo>
                  <a:cubicBezTo>
                    <a:pt x="616" y="2098"/>
                    <a:pt x="604" y="2084"/>
                    <a:pt x="597" y="2084"/>
                  </a:cubicBezTo>
                  <a:cubicBezTo>
                    <a:pt x="594" y="2084"/>
                    <a:pt x="592" y="2087"/>
                    <a:pt x="592" y="2094"/>
                  </a:cubicBezTo>
                  <a:cubicBezTo>
                    <a:pt x="532" y="2201"/>
                    <a:pt x="473" y="2273"/>
                    <a:pt x="413" y="2368"/>
                  </a:cubicBezTo>
                  <a:cubicBezTo>
                    <a:pt x="461" y="1987"/>
                    <a:pt x="461" y="1618"/>
                    <a:pt x="461" y="1225"/>
                  </a:cubicBezTo>
                  <a:lnTo>
                    <a:pt x="461" y="558"/>
                  </a:lnTo>
                  <a:cubicBezTo>
                    <a:pt x="461" y="463"/>
                    <a:pt x="473" y="368"/>
                    <a:pt x="461" y="260"/>
                  </a:cubicBezTo>
                  <a:lnTo>
                    <a:pt x="461" y="260"/>
                  </a:lnTo>
                  <a:cubicBezTo>
                    <a:pt x="532" y="332"/>
                    <a:pt x="604" y="403"/>
                    <a:pt x="675" y="499"/>
                  </a:cubicBezTo>
                  <a:cubicBezTo>
                    <a:pt x="682" y="502"/>
                    <a:pt x="689" y="504"/>
                    <a:pt x="695" y="504"/>
                  </a:cubicBezTo>
                  <a:cubicBezTo>
                    <a:pt x="710" y="504"/>
                    <a:pt x="719" y="495"/>
                    <a:pt x="711" y="487"/>
                  </a:cubicBezTo>
                  <a:cubicBezTo>
                    <a:pt x="675" y="284"/>
                    <a:pt x="556" y="130"/>
                    <a:pt x="401" y="22"/>
                  </a:cubicBezTo>
                  <a:lnTo>
                    <a:pt x="401" y="10"/>
                  </a:lnTo>
                  <a:lnTo>
                    <a:pt x="378" y="10"/>
                  </a:lnTo>
                  <a:cubicBezTo>
                    <a:pt x="371" y="3"/>
                    <a:pt x="363" y="1"/>
                    <a:pt x="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9"/>
            <p:cNvSpPr/>
            <p:nvPr/>
          </p:nvSpPr>
          <p:spPr>
            <a:xfrm>
              <a:off x="2320450" y="3532700"/>
              <a:ext cx="25100" cy="16075"/>
            </a:xfrm>
            <a:custGeom>
              <a:avLst/>
              <a:gdLst/>
              <a:ahLst/>
              <a:cxnLst/>
              <a:rect l="l" t="t" r="r" b="b"/>
              <a:pathLst>
                <a:path w="1004" h="643" extrusionOk="0">
                  <a:moveTo>
                    <a:pt x="587" y="1"/>
                  </a:moveTo>
                  <a:cubicBezTo>
                    <a:pt x="575" y="1"/>
                    <a:pt x="563" y="1"/>
                    <a:pt x="539" y="13"/>
                  </a:cubicBezTo>
                  <a:cubicBezTo>
                    <a:pt x="527" y="25"/>
                    <a:pt x="527" y="48"/>
                    <a:pt x="527" y="60"/>
                  </a:cubicBezTo>
                  <a:cubicBezTo>
                    <a:pt x="527" y="96"/>
                    <a:pt x="515" y="167"/>
                    <a:pt x="515" y="203"/>
                  </a:cubicBezTo>
                  <a:cubicBezTo>
                    <a:pt x="479" y="310"/>
                    <a:pt x="420" y="394"/>
                    <a:pt x="289" y="394"/>
                  </a:cubicBezTo>
                  <a:cubicBezTo>
                    <a:pt x="241" y="394"/>
                    <a:pt x="206" y="382"/>
                    <a:pt x="217" y="346"/>
                  </a:cubicBezTo>
                  <a:cubicBezTo>
                    <a:pt x="239" y="248"/>
                    <a:pt x="371" y="190"/>
                    <a:pt x="457" y="190"/>
                  </a:cubicBezTo>
                  <a:cubicBezTo>
                    <a:pt x="465" y="190"/>
                    <a:pt x="472" y="190"/>
                    <a:pt x="479" y="191"/>
                  </a:cubicBezTo>
                  <a:cubicBezTo>
                    <a:pt x="503" y="191"/>
                    <a:pt x="515" y="191"/>
                    <a:pt x="515" y="179"/>
                  </a:cubicBezTo>
                  <a:cubicBezTo>
                    <a:pt x="515" y="156"/>
                    <a:pt x="515" y="144"/>
                    <a:pt x="503" y="132"/>
                  </a:cubicBezTo>
                  <a:cubicBezTo>
                    <a:pt x="478" y="115"/>
                    <a:pt x="450" y="108"/>
                    <a:pt x="420" y="108"/>
                  </a:cubicBezTo>
                  <a:cubicBezTo>
                    <a:pt x="236" y="108"/>
                    <a:pt x="1" y="386"/>
                    <a:pt x="206" y="489"/>
                  </a:cubicBezTo>
                  <a:cubicBezTo>
                    <a:pt x="233" y="505"/>
                    <a:pt x="265" y="511"/>
                    <a:pt x="299" y="511"/>
                  </a:cubicBezTo>
                  <a:cubicBezTo>
                    <a:pt x="366" y="511"/>
                    <a:pt x="440" y="485"/>
                    <a:pt x="503" y="453"/>
                  </a:cubicBezTo>
                  <a:lnTo>
                    <a:pt x="539" y="417"/>
                  </a:lnTo>
                  <a:cubicBezTo>
                    <a:pt x="563" y="453"/>
                    <a:pt x="575" y="501"/>
                    <a:pt x="598" y="548"/>
                  </a:cubicBezTo>
                  <a:cubicBezTo>
                    <a:pt x="647" y="616"/>
                    <a:pt x="719" y="642"/>
                    <a:pt x="792" y="642"/>
                  </a:cubicBezTo>
                  <a:cubicBezTo>
                    <a:pt x="862" y="642"/>
                    <a:pt x="934" y="619"/>
                    <a:pt x="991" y="584"/>
                  </a:cubicBezTo>
                  <a:cubicBezTo>
                    <a:pt x="1003" y="548"/>
                    <a:pt x="1003" y="525"/>
                    <a:pt x="979" y="525"/>
                  </a:cubicBezTo>
                  <a:cubicBezTo>
                    <a:pt x="956" y="529"/>
                    <a:pt x="934" y="531"/>
                    <a:pt x="914" y="531"/>
                  </a:cubicBezTo>
                  <a:cubicBezTo>
                    <a:pt x="810" y="531"/>
                    <a:pt x="743" y="479"/>
                    <a:pt x="694" y="370"/>
                  </a:cubicBezTo>
                  <a:cubicBezTo>
                    <a:pt x="658" y="310"/>
                    <a:pt x="646" y="227"/>
                    <a:pt x="646" y="144"/>
                  </a:cubicBezTo>
                  <a:lnTo>
                    <a:pt x="646" y="84"/>
                  </a:lnTo>
                  <a:cubicBezTo>
                    <a:pt x="646" y="72"/>
                    <a:pt x="658" y="72"/>
                    <a:pt x="658" y="60"/>
                  </a:cubicBezTo>
                  <a:cubicBezTo>
                    <a:pt x="658" y="25"/>
                    <a:pt x="646" y="1"/>
                    <a:pt x="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a:off x="2437500" y="3580550"/>
              <a:ext cx="22950" cy="24525"/>
            </a:xfrm>
            <a:custGeom>
              <a:avLst/>
              <a:gdLst/>
              <a:ahLst/>
              <a:cxnLst/>
              <a:rect l="l" t="t" r="r" b="b"/>
              <a:pathLst>
                <a:path w="918" h="981" extrusionOk="0">
                  <a:moveTo>
                    <a:pt x="238" y="182"/>
                  </a:moveTo>
                  <a:lnTo>
                    <a:pt x="238" y="182"/>
                  </a:lnTo>
                  <a:cubicBezTo>
                    <a:pt x="203" y="301"/>
                    <a:pt x="167" y="420"/>
                    <a:pt x="119" y="528"/>
                  </a:cubicBezTo>
                  <a:cubicBezTo>
                    <a:pt x="119" y="397"/>
                    <a:pt x="167" y="278"/>
                    <a:pt x="238" y="182"/>
                  </a:cubicBezTo>
                  <a:close/>
                  <a:moveTo>
                    <a:pt x="301" y="1"/>
                  </a:moveTo>
                  <a:cubicBezTo>
                    <a:pt x="295" y="1"/>
                    <a:pt x="290" y="2"/>
                    <a:pt x="286" y="4"/>
                  </a:cubicBezTo>
                  <a:cubicBezTo>
                    <a:pt x="48" y="135"/>
                    <a:pt x="0" y="432"/>
                    <a:pt x="48" y="694"/>
                  </a:cubicBezTo>
                  <a:cubicBezTo>
                    <a:pt x="24" y="718"/>
                    <a:pt x="24" y="730"/>
                    <a:pt x="12" y="766"/>
                  </a:cubicBezTo>
                  <a:cubicBezTo>
                    <a:pt x="12" y="774"/>
                    <a:pt x="18" y="783"/>
                    <a:pt x="30" y="783"/>
                  </a:cubicBezTo>
                  <a:cubicBezTo>
                    <a:pt x="35" y="783"/>
                    <a:pt x="41" y="781"/>
                    <a:pt x="48" y="778"/>
                  </a:cubicBezTo>
                  <a:lnTo>
                    <a:pt x="60" y="766"/>
                  </a:lnTo>
                  <a:cubicBezTo>
                    <a:pt x="84" y="849"/>
                    <a:pt x="131" y="944"/>
                    <a:pt x="203" y="968"/>
                  </a:cubicBezTo>
                  <a:cubicBezTo>
                    <a:pt x="223" y="977"/>
                    <a:pt x="241" y="980"/>
                    <a:pt x="259" y="980"/>
                  </a:cubicBezTo>
                  <a:cubicBezTo>
                    <a:pt x="314" y="980"/>
                    <a:pt x="360" y="942"/>
                    <a:pt x="405" y="897"/>
                  </a:cubicBezTo>
                  <a:cubicBezTo>
                    <a:pt x="464" y="926"/>
                    <a:pt x="523" y="947"/>
                    <a:pt x="601" y="947"/>
                  </a:cubicBezTo>
                  <a:cubicBezTo>
                    <a:pt x="618" y="947"/>
                    <a:pt x="636" y="946"/>
                    <a:pt x="655" y="944"/>
                  </a:cubicBezTo>
                  <a:cubicBezTo>
                    <a:pt x="774" y="920"/>
                    <a:pt x="858" y="813"/>
                    <a:pt x="917" y="718"/>
                  </a:cubicBezTo>
                  <a:cubicBezTo>
                    <a:pt x="917" y="710"/>
                    <a:pt x="911" y="701"/>
                    <a:pt x="903" y="701"/>
                  </a:cubicBezTo>
                  <a:cubicBezTo>
                    <a:pt x="900" y="701"/>
                    <a:pt x="897" y="703"/>
                    <a:pt x="893" y="706"/>
                  </a:cubicBezTo>
                  <a:cubicBezTo>
                    <a:pt x="798" y="778"/>
                    <a:pt x="715" y="789"/>
                    <a:pt x="596" y="789"/>
                  </a:cubicBezTo>
                  <a:cubicBezTo>
                    <a:pt x="550" y="789"/>
                    <a:pt x="497" y="754"/>
                    <a:pt x="437" y="754"/>
                  </a:cubicBezTo>
                  <a:cubicBezTo>
                    <a:pt x="419" y="754"/>
                    <a:pt x="401" y="757"/>
                    <a:pt x="381" y="766"/>
                  </a:cubicBezTo>
                  <a:cubicBezTo>
                    <a:pt x="330" y="783"/>
                    <a:pt x="303" y="875"/>
                    <a:pt x="256" y="875"/>
                  </a:cubicBezTo>
                  <a:cubicBezTo>
                    <a:pt x="238" y="875"/>
                    <a:pt x="217" y="861"/>
                    <a:pt x="191" y="825"/>
                  </a:cubicBezTo>
                  <a:cubicBezTo>
                    <a:pt x="167" y="778"/>
                    <a:pt x="131" y="718"/>
                    <a:pt x="131" y="670"/>
                  </a:cubicBezTo>
                  <a:cubicBezTo>
                    <a:pt x="262" y="492"/>
                    <a:pt x="346" y="254"/>
                    <a:pt x="357" y="51"/>
                  </a:cubicBezTo>
                  <a:cubicBezTo>
                    <a:pt x="357" y="22"/>
                    <a:pt x="325"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9"/>
            <p:cNvSpPr/>
            <p:nvPr/>
          </p:nvSpPr>
          <p:spPr>
            <a:xfrm>
              <a:off x="2102725" y="3668225"/>
              <a:ext cx="33875" cy="27325"/>
            </a:xfrm>
            <a:custGeom>
              <a:avLst/>
              <a:gdLst/>
              <a:ahLst/>
              <a:cxnLst/>
              <a:rect l="l" t="t" r="r" b="b"/>
              <a:pathLst>
                <a:path w="1355" h="1093" extrusionOk="0">
                  <a:moveTo>
                    <a:pt x="640" y="283"/>
                  </a:moveTo>
                  <a:cubicBezTo>
                    <a:pt x="652" y="330"/>
                    <a:pt x="675" y="378"/>
                    <a:pt x="699" y="438"/>
                  </a:cubicBezTo>
                  <a:cubicBezTo>
                    <a:pt x="652" y="438"/>
                    <a:pt x="604" y="438"/>
                    <a:pt x="544" y="461"/>
                  </a:cubicBezTo>
                  <a:lnTo>
                    <a:pt x="640" y="283"/>
                  </a:lnTo>
                  <a:close/>
                  <a:moveTo>
                    <a:pt x="634" y="0"/>
                  </a:moveTo>
                  <a:cubicBezTo>
                    <a:pt x="604" y="0"/>
                    <a:pt x="574" y="15"/>
                    <a:pt x="556" y="45"/>
                  </a:cubicBezTo>
                  <a:cubicBezTo>
                    <a:pt x="485" y="188"/>
                    <a:pt x="413" y="354"/>
                    <a:pt x="342" y="497"/>
                  </a:cubicBezTo>
                  <a:cubicBezTo>
                    <a:pt x="235" y="533"/>
                    <a:pt x="128" y="557"/>
                    <a:pt x="21" y="604"/>
                  </a:cubicBezTo>
                  <a:cubicBezTo>
                    <a:pt x="0" y="615"/>
                    <a:pt x="6" y="642"/>
                    <a:pt x="31" y="642"/>
                  </a:cubicBezTo>
                  <a:cubicBezTo>
                    <a:pt x="35" y="642"/>
                    <a:pt x="39" y="642"/>
                    <a:pt x="44" y="640"/>
                  </a:cubicBezTo>
                  <a:cubicBezTo>
                    <a:pt x="128" y="616"/>
                    <a:pt x="199" y="604"/>
                    <a:pt x="294" y="592"/>
                  </a:cubicBezTo>
                  <a:lnTo>
                    <a:pt x="294" y="604"/>
                  </a:lnTo>
                  <a:cubicBezTo>
                    <a:pt x="223" y="759"/>
                    <a:pt x="116" y="902"/>
                    <a:pt x="44" y="1069"/>
                  </a:cubicBezTo>
                  <a:cubicBezTo>
                    <a:pt x="44" y="1081"/>
                    <a:pt x="56" y="1092"/>
                    <a:pt x="68" y="1092"/>
                  </a:cubicBezTo>
                  <a:cubicBezTo>
                    <a:pt x="223" y="1057"/>
                    <a:pt x="318" y="878"/>
                    <a:pt x="402" y="735"/>
                  </a:cubicBezTo>
                  <a:cubicBezTo>
                    <a:pt x="425" y="676"/>
                    <a:pt x="461" y="640"/>
                    <a:pt x="485" y="581"/>
                  </a:cubicBezTo>
                  <a:cubicBezTo>
                    <a:pt x="580" y="557"/>
                    <a:pt x="664" y="557"/>
                    <a:pt x="735" y="557"/>
                  </a:cubicBezTo>
                  <a:cubicBezTo>
                    <a:pt x="794" y="723"/>
                    <a:pt x="854" y="890"/>
                    <a:pt x="949" y="1057"/>
                  </a:cubicBezTo>
                  <a:cubicBezTo>
                    <a:pt x="954" y="1061"/>
                    <a:pt x="958" y="1064"/>
                    <a:pt x="963" y="1064"/>
                  </a:cubicBezTo>
                  <a:cubicBezTo>
                    <a:pt x="971" y="1064"/>
                    <a:pt x="982" y="1056"/>
                    <a:pt x="997" y="1033"/>
                  </a:cubicBezTo>
                  <a:cubicBezTo>
                    <a:pt x="1009" y="878"/>
                    <a:pt x="973" y="711"/>
                    <a:pt x="937" y="557"/>
                  </a:cubicBezTo>
                  <a:cubicBezTo>
                    <a:pt x="1056" y="557"/>
                    <a:pt x="1175" y="592"/>
                    <a:pt x="1295" y="616"/>
                  </a:cubicBezTo>
                  <a:cubicBezTo>
                    <a:pt x="1330" y="616"/>
                    <a:pt x="1354" y="581"/>
                    <a:pt x="1318" y="557"/>
                  </a:cubicBezTo>
                  <a:cubicBezTo>
                    <a:pt x="1187" y="473"/>
                    <a:pt x="1033" y="438"/>
                    <a:pt x="890" y="426"/>
                  </a:cubicBezTo>
                  <a:cubicBezTo>
                    <a:pt x="842" y="295"/>
                    <a:pt x="771" y="164"/>
                    <a:pt x="711" y="45"/>
                  </a:cubicBezTo>
                  <a:cubicBezTo>
                    <a:pt x="693" y="15"/>
                    <a:pt x="664" y="0"/>
                    <a:pt x="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9"/>
            <p:cNvSpPr/>
            <p:nvPr/>
          </p:nvSpPr>
          <p:spPr>
            <a:xfrm>
              <a:off x="2326475" y="3666950"/>
              <a:ext cx="20550" cy="30825"/>
            </a:xfrm>
            <a:custGeom>
              <a:avLst/>
              <a:gdLst/>
              <a:ahLst/>
              <a:cxnLst/>
              <a:rect l="l" t="t" r="r" b="b"/>
              <a:pathLst>
                <a:path w="822" h="1233" extrusionOk="0">
                  <a:moveTo>
                    <a:pt x="179" y="0"/>
                  </a:moveTo>
                  <a:cubicBezTo>
                    <a:pt x="119" y="0"/>
                    <a:pt x="96" y="48"/>
                    <a:pt x="107" y="108"/>
                  </a:cubicBezTo>
                  <a:cubicBezTo>
                    <a:pt x="167" y="405"/>
                    <a:pt x="72" y="751"/>
                    <a:pt x="215" y="1024"/>
                  </a:cubicBezTo>
                  <a:cubicBezTo>
                    <a:pt x="220" y="1039"/>
                    <a:pt x="231" y="1046"/>
                    <a:pt x="242" y="1046"/>
                  </a:cubicBezTo>
                  <a:cubicBezTo>
                    <a:pt x="258" y="1046"/>
                    <a:pt x="274" y="1033"/>
                    <a:pt x="274" y="1013"/>
                  </a:cubicBezTo>
                  <a:cubicBezTo>
                    <a:pt x="286" y="751"/>
                    <a:pt x="298" y="453"/>
                    <a:pt x="274" y="179"/>
                  </a:cubicBezTo>
                  <a:lnTo>
                    <a:pt x="274" y="179"/>
                  </a:lnTo>
                  <a:cubicBezTo>
                    <a:pt x="381" y="191"/>
                    <a:pt x="477" y="227"/>
                    <a:pt x="560" y="298"/>
                  </a:cubicBezTo>
                  <a:cubicBezTo>
                    <a:pt x="738" y="453"/>
                    <a:pt x="512" y="584"/>
                    <a:pt x="369" y="643"/>
                  </a:cubicBezTo>
                  <a:cubicBezTo>
                    <a:pt x="304" y="665"/>
                    <a:pt x="328" y="766"/>
                    <a:pt x="387" y="766"/>
                  </a:cubicBezTo>
                  <a:cubicBezTo>
                    <a:pt x="392" y="766"/>
                    <a:pt x="399" y="765"/>
                    <a:pt x="405" y="762"/>
                  </a:cubicBezTo>
                  <a:cubicBezTo>
                    <a:pt x="457" y="738"/>
                    <a:pt x="507" y="726"/>
                    <a:pt x="550" y="726"/>
                  </a:cubicBezTo>
                  <a:cubicBezTo>
                    <a:pt x="655" y="726"/>
                    <a:pt x="713" y="800"/>
                    <a:pt x="619" y="953"/>
                  </a:cubicBezTo>
                  <a:cubicBezTo>
                    <a:pt x="522" y="1099"/>
                    <a:pt x="322" y="1165"/>
                    <a:pt x="148" y="1165"/>
                  </a:cubicBezTo>
                  <a:cubicBezTo>
                    <a:pt x="109" y="1165"/>
                    <a:pt x="71" y="1162"/>
                    <a:pt x="36" y="1155"/>
                  </a:cubicBezTo>
                  <a:cubicBezTo>
                    <a:pt x="24" y="1155"/>
                    <a:pt x="0" y="1191"/>
                    <a:pt x="36" y="1191"/>
                  </a:cubicBezTo>
                  <a:cubicBezTo>
                    <a:pt x="123" y="1217"/>
                    <a:pt x="216" y="1232"/>
                    <a:pt x="306" y="1232"/>
                  </a:cubicBezTo>
                  <a:cubicBezTo>
                    <a:pt x="511" y="1232"/>
                    <a:pt x="700" y="1152"/>
                    <a:pt x="774" y="929"/>
                  </a:cubicBezTo>
                  <a:cubicBezTo>
                    <a:pt x="822" y="715"/>
                    <a:pt x="750" y="632"/>
                    <a:pt x="643" y="596"/>
                  </a:cubicBezTo>
                  <a:cubicBezTo>
                    <a:pt x="715" y="524"/>
                    <a:pt x="774" y="429"/>
                    <a:pt x="762" y="310"/>
                  </a:cubicBezTo>
                  <a:cubicBezTo>
                    <a:pt x="727" y="60"/>
                    <a:pt x="369"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9"/>
            <p:cNvSpPr/>
            <p:nvPr/>
          </p:nvSpPr>
          <p:spPr>
            <a:xfrm>
              <a:off x="2216475" y="3430050"/>
              <a:ext cx="13275" cy="19150"/>
            </a:xfrm>
            <a:custGeom>
              <a:avLst/>
              <a:gdLst/>
              <a:ahLst/>
              <a:cxnLst/>
              <a:rect l="l" t="t" r="r" b="b"/>
              <a:pathLst>
                <a:path w="531" h="766" extrusionOk="0">
                  <a:moveTo>
                    <a:pt x="359" y="1"/>
                  </a:moveTo>
                  <a:cubicBezTo>
                    <a:pt x="333" y="1"/>
                    <a:pt x="309" y="5"/>
                    <a:pt x="293" y="11"/>
                  </a:cubicBezTo>
                  <a:cubicBezTo>
                    <a:pt x="197" y="59"/>
                    <a:pt x="114" y="178"/>
                    <a:pt x="90" y="285"/>
                  </a:cubicBezTo>
                  <a:cubicBezTo>
                    <a:pt x="1" y="534"/>
                    <a:pt x="144" y="766"/>
                    <a:pt x="374" y="766"/>
                  </a:cubicBezTo>
                  <a:cubicBezTo>
                    <a:pt x="419" y="766"/>
                    <a:pt x="468" y="757"/>
                    <a:pt x="519" y="737"/>
                  </a:cubicBezTo>
                  <a:cubicBezTo>
                    <a:pt x="531" y="737"/>
                    <a:pt x="531" y="725"/>
                    <a:pt x="519" y="714"/>
                  </a:cubicBezTo>
                  <a:cubicBezTo>
                    <a:pt x="435" y="702"/>
                    <a:pt x="293" y="666"/>
                    <a:pt x="233" y="583"/>
                  </a:cubicBezTo>
                  <a:cubicBezTo>
                    <a:pt x="174" y="499"/>
                    <a:pt x="197" y="416"/>
                    <a:pt x="221" y="321"/>
                  </a:cubicBezTo>
                  <a:cubicBezTo>
                    <a:pt x="257" y="249"/>
                    <a:pt x="293" y="178"/>
                    <a:pt x="352" y="130"/>
                  </a:cubicBezTo>
                  <a:cubicBezTo>
                    <a:pt x="361" y="127"/>
                    <a:pt x="374" y="126"/>
                    <a:pt x="390" y="126"/>
                  </a:cubicBezTo>
                  <a:cubicBezTo>
                    <a:pt x="405" y="126"/>
                    <a:pt x="422" y="127"/>
                    <a:pt x="438" y="127"/>
                  </a:cubicBezTo>
                  <a:cubicBezTo>
                    <a:pt x="471" y="127"/>
                    <a:pt x="501" y="124"/>
                    <a:pt x="507" y="106"/>
                  </a:cubicBezTo>
                  <a:cubicBezTo>
                    <a:pt x="516" y="28"/>
                    <a:pt x="430"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9"/>
            <p:cNvSpPr/>
            <p:nvPr/>
          </p:nvSpPr>
          <p:spPr>
            <a:xfrm>
              <a:off x="2403850" y="3461525"/>
              <a:ext cx="70575" cy="59425"/>
            </a:xfrm>
            <a:custGeom>
              <a:avLst/>
              <a:gdLst/>
              <a:ahLst/>
              <a:cxnLst/>
              <a:rect l="l" t="t" r="r" b="b"/>
              <a:pathLst>
                <a:path w="2823" h="2377" extrusionOk="0">
                  <a:moveTo>
                    <a:pt x="1049" y="300"/>
                  </a:moveTo>
                  <a:cubicBezTo>
                    <a:pt x="1072" y="347"/>
                    <a:pt x="1096" y="431"/>
                    <a:pt x="1096" y="514"/>
                  </a:cubicBezTo>
                  <a:cubicBezTo>
                    <a:pt x="1096" y="538"/>
                    <a:pt x="1072" y="586"/>
                    <a:pt x="1072" y="609"/>
                  </a:cubicBezTo>
                  <a:cubicBezTo>
                    <a:pt x="1061" y="514"/>
                    <a:pt x="1013" y="419"/>
                    <a:pt x="953" y="347"/>
                  </a:cubicBezTo>
                  <a:lnTo>
                    <a:pt x="1049" y="300"/>
                  </a:lnTo>
                  <a:close/>
                  <a:moveTo>
                    <a:pt x="918" y="359"/>
                  </a:moveTo>
                  <a:cubicBezTo>
                    <a:pt x="930" y="407"/>
                    <a:pt x="953" y="455"/>
                    <a:pt x="977" y="514"/>
                  </a:cubicBezTo>
                  <a:cubicBezTo>
                    <a:pt x="989" y="574"/>
                    <a:pt x="1013" y="609"/>
                    <a:pt x="1049" y="669"/>
                  </a:cubicBezTo>
                  <a:cubicBezTo>
                    <a:pt x="1013" y="717"/>
                    <a:pt x="989" y="752"/>
                    <a:pt x="941" y="776"/>
                  </a:cubicBezTo>
                  <a:lnTo>
                    <a:pt x="894" y="645"/>
                  </a:lnTo>
                  <a:cubicBezTo>
                    <a:pt x="870" y="574"/>
                    <a:pt x="834" y="514"/>
                    <a:pt x="822" y="431"/>
                  </a:cubicBezTo>
                  <a:cubicBezTo>
                    <a:pt x="858" y="407"/>
                    <a:pt x="882" y="395"/>
                    <a:pt x="918" y="359"/>
                  </a:cubicBezTo>
                  <a:close/>
                  <a:moveTo>
                    <a:pt x="763" y="490"/>
                  </a:moveTo>
                  <a:cubicBezTo>
                    <a:pt x="775" y="574"/>
                    <a:pt x="811" y="633"/>
                    <a:pt x="822" y="705"/>
                  </a:cubicBezTo>
                  <a:cubicBezTo>
                    <a:pt x="834" y="752"/>
                    <a:pt x="858" y="788"/>
                    <a:pt x="882" y="824"/>
                  </a:cubicBezTo>
                  <a:cubicBezTo>
                    <a:pt x="870" y="836"/>
                    <a:pt x="846" y="836"/>
                    <a:pt x="834" y="848"/>
                  </a:cubicBezTo>
                  <a:cubicBezTo>
                    <a:pt x="822" y="848"/>
                    <a:pt x="811" y="871"/>
                    <a:pt x="799" y="871"/>
                  </a:cubicBezTo>
                  <a:cubicBezTo>
                    <a:pt x="799" y="824"/>
                    <a:pt x="763" y="776"/>
                    <a:pt x="739" y="728"/>
                  </a:cubicBezTo>
                  <a:cubicBezTo>
                    <a:pt x="715" y="693"/>
                    <a:pt x="703" y="645"/>
                    <a:pt x="680" y="598"/>
                  </a:cubicBezTo>
                  <a:cubicBezTo>
                    <a:pt x="691" y="586"/>
                    <a:pt x="691" y="574"/>
                    <a:pt x="703" y="550"/>
                  </a:cubicBezTo>
                  <a:cubicBezTo>
                    <a:pt x="715" y="526"/>
                    <a:pt x="739" y="514"/>
                    <a:pt x="763" y="490"/>
                  </a:cubicBezTo>
                  <a:close/>
                  <a:moveTo>
                    <a:pt x="716" y="95"/>
                  </a:moveTo>
                  <a:cubicBezTo>
                    <a:pt x="782" y="95"/>
                    <a:pt x="847" y="107"/>
                    <a:pt x="906" y="133"/>
                  </a:cubicBezTo>
                  <a:cubicBezTo>
                    <a:pt x="930" y="157"/>
                    <a:pt x="941" y="157"/>
                    <a:pt x="953" y="169"/>
                  </a:cubicBezTo>
                  <a:cubicBezTo>
                    <a:pt x="703" y="300"/>
                    <a:pt x="477" y="550"/>
                    <a:pt x="430" y="824"/>
                  </a:cubicBezTo>
                  <a:cubicBezTo>
                    <a:pt x="441" y="871"/>
                    <a:pt x="441" y="895"/>
                    <a:pt x="418" y="907"/>
                  </a:cubicBezTo>
                  <a:cubicBezTo>
                    <a:pt x="394" y="907"/>
                    <a:pt x="382" y="895"/>
                    <a:pt x="346" y="883"/>
                  </a:cubicBezTo>
                  <a:cubicBezTo>
                    <a:pt x="287" y="824"/>
                    <a:pt x="227" y="764"/>
                    <a:pt x="179" y="693"/>
                  </a:cubicBezTo>
                  <a:cubicBezTo>
                    <a:pt x="168" y="657"/>
                    <a:pt x="168" y="609"/>
                    <a:pt x="168" y="574"/>
                  </a:cubicBezTo>
                  <a:lnTo>
                    <a:pt x="156" y="574"/>
                  </a:lnTo>
                  <a:cubicBezTo>
                    <a:pt x="156" y="586"/>
                    <a:pt x="156" y="598"/>
                    <a:pt x="132" y="609"/>
                  </a:cubicBezTo>
                  <a:cubicBezTo>
                    <a:pt x="108" y="514"/>
                    <a:pt x="120" y="407"/>
                    <a:pt x="227" y="300"/>
                  </a:cubicBezTo>
                  <a:cubicBezTo>
                    <a:pt x="348" y="179"/>
                    <a:pt x="538" y="95"/>
                    <a:pt x="716" y="95"/>
                  </a:cubicBezTo>
                  <a:close/>
                  <a:moveTo>
                    <a:pt x="644" y="669"/>
                  </a:moveTo>
                  <a:cubicBezTo>
                    <a:pt x="656" y="764"/>
                    <a:pt x="691" y="848"/>
                    <a:pt x="751" y="883"/>
                  </a:cubicBezTo>
                  <a:cubicBezTo>
                    <a:pt x="691" y="895"/>
                    <a:pt x="644" y="907"/>
                    <a:pt x="584" y="907"/>
                  </a:cubicBezTo>
                  <a:cubicBezTo>
                    <a:pt x="596" y="824"/>
                    <a:pt x="620" y="752"/>
                    <a:pt x="644" y="669"/>
                  </a:cubicBezTo>
                  <a:close/>
                  <a:moveTo>
                    <a:pt x="1579" y="157"/>
                  </a:moveTo>
                  <a:cubicBezTo>
                    <a:pt x="1972" y="157"/>
                    <a:pt x="2358" y="347"/>
                    <a:pt x="2501" y="728"/>
                  </a:cubicBezTo>
                  <a:cubicBezTo>
                    <a:pt x="2787" y="1431"/>
                    <a:pt x="2251" y="2252"/>
                    <a:pt x="1525" y="2264"/>
                  </a:cubicBezTo>
                  <a:cubicBezTo>
                    <a:pt x="1519" y="2264"/>
                    <a:pt x="1513" y="2265"/>
                    <a:pt x="1508" y="2265"/>
                  </a:cubicBezTo>
                  <a:cubicBezTo>
                    <a:pt x="932" y="2265"/>
                    <a:pt x="454" y="1676"/>
                    <a:pt x="477" y="1133"/>
                  </a:cubicBezTo>
                  <a:lnTo>
                    <a:pt x="477" y="1133"/>
                  </a:lnTo>
                  <a:cubicBezTo>
                    <a:pt x="501" y="1181"/>
                    <a:pt x="513" y="1229"/>
                    <a:pt x="537" y="1252"/>
                  </a:cubicBezTo>
                  <a:cubicBezTo>
                    <a:pt x="542" y="1257"/>
                    <a:pt x="551" y="1260"/>
                    <a:pt x="559" y="1260"/>
                  </a:cubicBezTo>
                  <a:cubicBezTo>
                    <a:pt x="572" y="1260"/>
                    <a:pt x="584" y="1254"/>
                    <a:pt x="584" y="1240"/>
                  </a:cubicBezTo>
                  <a:lnTo>
                    <a:pt x="584" y="1002"/>
                  </a:lnTo>
                  <a:cubicBezTo>
                    <a:pt x="656" y="1002"/>
                    <a:pt x="727" y="979"/>
                    <a:pt x="811" y="955"/>
                  </a:cubicBezTo>
                  <a:cubicBezTo>
                    <a:pt x="846" y="943"/>
                    <a:pt x="894" y="907"/>
                    <a:pt x="941" y="883"/>
                  </a:cubicBezTo>
                  <a:lnTo>
                    <a:pt x="941" y="895"/>
                  </a:lnTo>
                  <a:lnTo>
                    <a:pt x="953" y="895"/>
                  </a:lnTo>
                  <a:lnTo>
                    <a:pt x="953" y="883"/>
                  </a:lnTo>
                  <a:cubicBezTo>
                    <a:pt x="1168" y="728"/>
                    <a:pt x="1251" y="467"/>
                    <a:pt x="1132" y="240"/>
                  </a:cubicBezTo>
                  <a:cubicBezTo>
                    <a:pt x="1180" y="228"/>
                    <a:pt x="1227" y="217"/>
                    <a:pt x="1287" y="193"/>
                  </a:cubicBezTo>
                  <a:cubicBezTo>
                    <a:pt x="1382" y="169"/>
                    <a:pt x="1481" y="157"/>
                    <a:pt x="1579" y="157"/>
                  </a:cubicBezTo>
                  <a:close/>
                  <a:moveTo>
                    <a:pt x="745" y="0"/>
                  </a:moveTo>
                  <a:cubicBezTo>
                    <a:pt x="540" y="0"/>
                    <a:pt x="316" y="107"/>
                    <a:pt x="179" y="228"/>
                  </a:cubicBezTo>
                  <a:cubicBezTo>
                    <a:pt x="84" y="312"/>
                    <a:pt x="1" y="467"/>
                    <a:pt x="37" y="598"/>
                  </a:cubicBezTo>
                  <a:cubicBezTo>
                    <a:pt x="49" y="693"/>
                    <a:pt x="96" y="752"/>
                    <a:pt x="144" y="824"/>
                  </a:cubicBezTo>
                  <a:cubicBezTo>
                    <a:pt x="179" y="871"/>
                    <a:pt x="227" y="907"/>
                    <a:pt x="275" y="931"/>
                  </a:cubicBezTo>
                  <a:cubicBezTo>
                    <a:pt x="322" y="955"/>
                    <a:pt x="358" y="967"/>
                    <a:pt x="406" y="990"/>
                  </a:cubicBezTo>
                  <a:cubicBezTo>
                    <a:pt x="382" y="1109"/>
                    <a:pt x="394" y="1229"/>
                    <a:pt x="406" y="1348"/>
                  </a:cubicBezTo>
                  <a:cubicBezTo>
                    <a:pt x="453" y="1645"/>
                    <a:pt x="584" y="1943"/>
                    <a:pt x="822" y="2133"/>
                  </a:cubicBezTo>
                  <a:cubicBezTo>
                    <a:pt x="1031" y="2298"/>
                    <a:pt x="1275" y="2376"/>
                    <a:pt x="1516" y="2376"/>
                  </a:cubicBezTo>
                  <a:cubicBezTo>
                    <a:pt x="1866" y="2376"/>
                    <a:pt x="2211" y="2211"/>
                    <a:pt x="2430" y="1907"/>
                  </a:cubicBezTo>
                  <a:cubicBezTo>
                    <a:pt x="2775" y="1467"/>
                    <a:pt x="2823" y="764"/>
                    <a:pt x="2406" y="347"/>
                  </a:cubicBezTo>
                  <a:cubicBezTo>
                    <a:pt x="2190" y="139"/>
                    <a:pt x="1887" y="44"/>
                    <a:pt x="1585" y="44"/>
                  </a:cubicBezTo>
                  <a:cubicBezTo>
                    <a:pt x="1439" y="44"/>
                    <a:pt x="1292" y="67"/>
                    <a:pt x="1156" y="109"/>
                  </a:cubicBezTo>
                  <a:cubicBezTo>
                    <a:pt x="1120" y="121"/>
                    <a:pt x="1096" y="121"/>
                    <a:pt x="1072" y="133"/>
                  </a:cubicBezTo>
                  <a:cubicBezTo>
                    <a:pt x="1072" y="133"/>
                    <a:pt x="1072" y="121"/>
                    <a:pt x="1061" y="121"/>
                  </a:cubicBezTo>
                  <a:cubicBezTo>
                    <a:pt x="974" y="35"/>
                    <a:pt x="863" y="0"/>
                    <a:pt x="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2433325" y="3482950"/>
              <a:ext cx="20875" cy="21500"/>
            </a:xfrm>
            <a:custGeom>
              <a:avLst/>
              <a:gdLst/>
              <a:ahLst/>
              <a:cxnLst/>
              <a:rect l="l" t="t" r="r" b="b"/>
              <a:pathLst>
                <a:path w="835" h="860" extrusionOk="0">
                  <a:moveTo>
                    <a:pt x="243" y="84"/>
                  </a:moveTo>
                  <a:cubicBezTo>
                    <a:pt x="446" y="84"/>
                    <a:pt x="606" y="154"/>
                    <a:pt x="584" y="395"/>
                  </a:cubicBezTo>
                  <a:cubicBezTo>
                    <a:pt x="560" y="401"/>
                    <a:pt x="533" y="404"/>
                    <a:pt x="507" y="404"/>
                  </a:cubicBezTo>
                  <a:cubicBezTo>
                    <a:pt x="480" y="404"/>
                    <a:pt x="453" y="401"/>
                    <a:pt x="429" y="395"/>
                  </a:cubicBezTo>
                  <a:cubicBezTo>
                    <a:pt x="370" y="395"/>
                    <a:pt x="310" y="383"/>
                    <a:pt x="239" y="372"/>
                  </a:cubicBezTo>
                  <a:cubicBezTo>
                    <a:pt x="227" y="276"/>
                    <a:pt x="215" y="193"/>
                    <a:pt x="191" y="86"/>
                  </a:cubicBezTo>
                  <a:cubicBezTo>
                    <a:pt x="209" y="85"/>
                    <a:pt x="226" y="84"/>
                    <a:pt x="243" y="84"/>
                  </a:cubicBezTo>
                  <a:close/>
                  <a:moveTo>
                    <a:pt x="240" y="1"/>
                  </a:moveTo>
                  <a:cubicBezTo>
                    <a:pt x="216" y="1"/>
                    <a:pt x="192" y="1"/>
                    <a:pt x="167" y="2"/>
                  </a:cubicBezTo>
                  <a:cubicBezTo>
                    <a:pt x="155" y="2"/>
                    <a:pt x="120" y="26"/>
                    <a:pt x="120" y="50"/>
                  </a:cubicBezTo>
                  <a:cubicBezTo>
                    <a:pt x="120" y="157"/>
                    <a:pt x="155" y="264"/>
                    <a:pt x="167" y="360"/>
                  </a:cubicBezTo>
                  <a:cubicBezTo>
                    <a:pt x="120" y="360"/>
                    <a:pt x="72" y="360"/>
                    <a:pt x="36" y="383"/>
                  </a:cubicBezTo>
                  <a:cubicBezTo>
                    <a:pt x="13" y="383"/>
                    <a:pt x="13" y="395"/>
                    <a:pt x="36" y="395"/>
                  </a:cubicBezTo>
                  <a:cubicBezTo>
                    <a:pt x="72" y="407"/>
                    <a:pt x="132" y="431"/>
                    <a:pt x="179" y="443"/>
                  </a:cubicBezTo>
                  <a:lnTo>
                    <a:pt x="179" y="598"/>
                  </a:lnTo>
                  <a:cubicBezTo>
                    <a:pt x="172" y="652"/>
                    <a:pt x="146" y="664"/>
                    <a:pt x="109" y="664"/>
                  </a:cubicBezTo>
                  <a:cubicBezTo>
                    <a:pt x="82" y="664"/>
                    <a:pt x="48" y="657"/>
                    <a:pt x="13" y="657"/>
                  </a:cubicBezTo>
                  <a:cubicBezTo>
                    <a:pt x="1" y="657"/>
                    <a:pt x="1" y="681"/>
                    <a:pt x="1" y="693"/>
                  </a:cubicBezTo>
                  <a:cubicBezTo>
                    <a:pt x="38" y="731"/>
                    <a:pt x="78" y="748"/>
                    <a:pt x="114" y="748"/>
                  </a:cubicBezTo>
                  <a:cubicBezTo>
                    <a:pt x="180" y="748"/>
                    <a:pt x="235" y="690"/>
                    <a:pt x="251" y="598"/>
                  </a:cubicBezTo>
                  <a:cubicBezTo>
                    <a:pt x="274" y="562"/>
                    <a:pt x="274" y="503"/>
                    <a:pt x="251" y="455"/>
                  </a:cubicBezTo>
                  <a:lnTo>
                    <a:pt x="251" y="455"/>
                  </a:lnTo>
                  <a:cubicBezTo>
                    <a:pt x="334" y="467"/>
                    <a:pt x="405" y="467"/>
                    <a:pt x="477" y="491"/>
                  </a:cubicBezTo>
                  <a:cubicBezTo>
                    <a:pt x="513" y="491"/>
                    <a:pt x="536" y="503"/>
                    <a:pt x="584" y="503"/>
                  </a:cubicBezTo>
                  <a:cubicBezTo>
                    <a:pt x="572" y="622"/>
                    <a:pt x="536" y="729"/>
                    <a:pt x="536" y="848"/>
                  </a:cubicBezTo>
                  <a:cubicBezTo>
                    <a:pt x="536" y="848"/>
                    <a:pt x="536" y="860"/>
                    <a:pt x="548" y="860"/>
                  </a:cubicBezTo>
                  <a:cubicBezTo>
                    <a:pt x="632" y="860"/>
                    <a:pt x="667" y="669"/>
                    <a:pt x="691" y="514"/>
                  </a:cubicBezTo>
                  <a:cubicBezTo>
                    <a:pt x="751" y="514"/>
                    <a:pt x="810" y="503"/>
                    <a:pt x="834" y="467"/>
                  </a:cubicBezTo>
                  <a:cubicBezTo>
                    <a:pt x="834" y="455"/>
                    <a:pt x="822" y="431"/>
                    <a:pt x="810" y="407"/>
                  </a:cubicBezTo>
                  <a:cubicBezTo>
                    <a:pt x="794" y="403"/>
                    <a:pt x="778" y="402"/>
                    <a:pt x="763" y="402"/>
                  </a:cubicBezTo>
                  <a:cubicBezTo>
                    <a:pt x="733" y="402"/>
                    <a:pt x="707" y="407"/>
                    <a:pt x="691" y="407"/>
                  </a:cubicBezTo>
                  <a:lnTo>
                    <a:pt x="691" y="324"/>
                  </a:lnTo>
                  <a:cubicBezTo>
                    <a:pt x="670" y="57"/>
                    <a:pt x="456" y="1"/>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 name="Google Shape;1868;p29"/>
          <p:cNvGrpSpPr/>
          <p:nvPr/>
        </p:nvGrpSpPr>
        <p:grpSpPr>
          <a:xfrm rot="3844007">
            <a:off x="8328186" y="2702497"/>
            <a:ext cx="628613" cy="674640"/>
            <a:chOff x="-65178" y="1702099"/>
            <a:chExt cx="593880" cy="637338"/>
          </a:xfrm>
        </p:grpSpPr>
        <p:sp>
          <p:nvSpPr>
            <p:cNvPr id="1869" name="Google Shape;1869;p29"/>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9"/>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31"/>
            <a:ext cx="6858000" cy="1241822"/>
          </a:xfrm>
        </p:spPr>
        <p:txBody>
          <a:bodyPr/>
          <a:lstStyle>
            <a:lvl1pPr marL="0" indent="0" algn="ctr">
              <a:buNone/>
              <a:defRPr sz="1800"/>
            </a:lvl1pPr>
            <a:lvl2pPr marL="342908" indent="0" algn="ctr">
              <a:buNone/>
              <a:defRPr sz="1500"/>
            </a:lvl2pPr>
            <a:lvl3pPr marL="685818" indent="0" algn="ctr">
              <a:buNone/>
              <a:defRPr sz="1350"/>
            </a:lvl3pPr>
            <a:lvl4pPr marL="1028726" indent="0" algn="ctr">
              <a:buNone/>
              <a:defRPr sz="1200"/>
            </a:lvl4pPr>
            <a:lvl5pPr marL="1371634" indent="0" algn="ctr">
              <a:buNone/>
              <a:defRPr sz="1200"/>
            </a:lvl5pPr>
            <a:lvl6pPr marL="1714544" indent="0" algn="ctr">
              <a:buNone/>
              <a:defRPr sz="1200"/>
            </a:lvl6pPr>
            <a:lvl7pPr marL="2057452" indent="0" algn="ctr">
              <a:buNone/>
              <a:defRPr sz="1200"/>
            </a:lvl7pPr>
            <a:lvl8pPr marL="2400360" indent="0" algn="ctr">
              <a:buNone/>
              <a:defRPr sz="1200"/>
            </a:lvl8pPr>
            <a:lvl9pPr marL="2743268"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514683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7086684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6"/>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100"/>
            <a:ext cx="7886700" cy="1125141"/>
          </a:xfrm>
        </p:spPr>
        <p:txBody>
          <a:bodyPr/>
          <a:lstStyle>
            <a:lvl1pPr marL="0" indent="0">
              <a:buNone/>
              <a:defRPr sz="1800">
                <a:solidFill>
                  <a:schemeClr val="tx1">
                    <a:tint val="75000"/>
                  </a:schemeClr>
                </a:solidFill>
              </a:defRPr>
            </a:lvl1pPr>
            <a:lvl2pPr marL="342908" indent="0">
              <a:buNone/>
              <a:defRPr sz="1500">
                <a:solidFill>
                  <a:schemeClr val="tx1">
                    <a:tint val="75000"/>
                  </a:schemeClr>
                </a:solidFill>
              </a:defRPr>
            </a:lvl2pPr>
            <a:lvl3pPr marL="685818"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4" indent="0">
              <a:buNone/>
              <a:defRPr sz="1200">
                <a:solidFill>
                  <a:schemeClr val="tx1">
                    <a:tint val="75000"/>
                  </a:schemeClr>
                </a:solidFill>
              </a:defRPr>
            </a:lvl6pPr>
            <a:lvl7pPr marL="2057452" indent="0">
              <a:buNone/>
              <a:defRPr sz="1200">
                <a:solidFill>
                  <a:schemeClr val="tx1">
                    <a:tint val="75000"/>
                  </a:schemeClr>
                </a:solidFill>
              </a:defRPr>
            </a:lvl7pPr>
            <a:lvl8pPr marL="2400360" indent="0">
              <a:buNone/>
              <a:defRPr sz="1200">
                <a:solidFill>
                  <a:schemeClr val="tx1">
                    <a:tint val="75000"/>
                  </a:schemeClr>
                </a:solidFill>
              </a:defRPr>
            </a:lvl8pPr>
            <a:lvl9pPr marL="2743268"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3981227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3183765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9"/>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2" y="1260873"/>
            <a:ext cx="388739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2" y="187880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629371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232924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3350643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4" y="1543052"/>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1805826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1"/>
            <a:ext cx="4629150" cy="3655219"/>
          </a:xfrm>
        </p:spPr>
        <p:txBody>
          <a:bodyPr/>
          <a:lstStyle>
            <a:lvl1pPr marL="0" indent="0">
              <a:buNone/>
              <a:defRPr sz="2400"/>
            </a:lvl1pPr>
            <a:lvl2pPr marL="342908" indent="0">
              <a:buNone/>
              <a:defRPr sz="2100"/>
            </a:lvl2pPr>
            <a:lvl3pPr marL="685818" indent="0">
              <a:buNone/>
              <a:defRPr sz="1800"/>
            </a:lvl3pPr>
            <a:lvl4pPr marL="1028726" indent="0">
              <a:buNone/>
              <a:defRPr sz="1500"/>
            </a:lvl4pPr>
            <a:lvl5pPr marL="1371634" indent="0">
              <a:buNone/>
              <a:defRPr sz="1500"/>
            </a:lvl5pPr>
            <a:lvl6pPr marL="1714544" indent="0">
              <a:buNone/>
              <a:defRPr sz="1500"/>
            </a:lvl6pPr>
            <a:lvl7pPr marL="2057452" indent="0">
              <a:buNone/>
              <a:defRPr sz="1500"/>
            </a:lvl7pPr>
            <a:lvl8pPr marL="2400360" indent="0">
              <a:buNone/>
              <a:defRPr sz="1500"/>
            </a:lvl8pPr>
            <a:lvl9pPr marL="2743268" indent="0">
              <a:buNone/>
              <a:defRPr sz="1500"/>
            </a:lvl9pPr>
          </a:lstStyle>
          <a:p>
            <a:endParaRPr lang="zh-CN" altLang="en-US"/>
          </a:p>
        </p:txBody>
      </p:sp>
      <p:sp>
        <p:nvSpPr>
          <p:cNvPr id="4" name="文本占位符 3"/>
          <p:cNvSpPr>
            <a:spLocks noGrp="1"/>
          </p:cNvSpPr>
          <p:nvPr>
            <p:ph type="body" sz="half" idx="2" hasCustomPrompt="1"/>
          </p:nvPr>
        </p:nvSpPr>
        <p:spPr>
          <a:xfrm>
            <a:off x="629844" y="1543052"/>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594967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0"/>
        <p:cNvGrpSpPr/>
        <p:nvPr/>
      </p:nvGrpSpPr>
      <p:grpSpPr>
        <a:xfrm>
          <a:off x="0" y="0"/>
          <a:ext cx="0" cy="0"/>
          <a:chOff x="0" y="0"/>
          <a:chExt cx="0" cy="0"/>
        </a:xfrm>
      </p:grpSpPr>
      <p:grpSp>
        <p:nvGrpSpPr>
          <p:cNvPr id="391" name="Google Shape;391;p7"/>
          <p:cNvGrpSpPr/>
          <p:nvPr/>
        </p:nvGrpSpPr>
        <p:grpSpPr>
          <a:xfrm>
            <a:off x="-1" y="25"/>
            <a:ext cx="9191685" cy="5143534"/>
            <a:chOff x="47742" y="-20"/>
            <a:chExt cx="9144135" cy="5143534"/>
          </a:xfrm>
        </p:grpSpPr>
        <p:grpSp>
          <p:nvGrpSpPr>
            <p:cNvPr id="392" name="Google Shape;392;p7"/>
            <p:cNvGrpSpPr/>
            <p:nvPr/>
          </p:nvGrpSpPr>
          <p:grpSpPr>
            <a:xfrm>
              <a:off x="47742" y="30"/>
              <a:ext cx="9144135" cy="5143454"/>
              <a:chOff x="-2821150" y="2703625"/>
              <a:chExt cx="3534375" cy="2439853"/>
            </a:xfrm>
          </p:grpSpPr>
          <p:sp>
            <p:nvSpPr>
              <p:cNvPr id="393" name="Google Shape;393;p7"/>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7"/>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8" name="Google Shape;438;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439" name="Google Shape;439;p7"/>
          <p:cNvGrpSpPr/>
          <p:nvPr/>
        </p:nvGrpSpPr>
        <p:grpSpPr>
          <a:xfrm rot="-2205381">
            <a:off x="7114580" y="3857980"/>
            <a:ext cx="1833135" cy="2011176"/>
            <a:chOff x="3843533" y="1063355"/>
            <a:chExt cx="281600" cy="308950"/>
          </a:xfrm>
        </p:grpSpPr>
        <p:sp>
          <p:nvSpPr>
            <p:cNvPr id="440" name="Google Shape;440;p7"/>
            <p:cNvSpPr/>
            <p:nvPr/>
          </p:nvSpPr>
          <p:spPr>
            <a:xfrm>
              <a:off x="3843533" y="1063355"/>
              <a:ext cx="281600" cy="308950"/>
            </a:xfrm>
            <a:custGeom>
              <a:avLst/>
              <a:gdLst/>
              <a:ahLst/>
              <a:cxnLst/>
              <a:rect l="l" t="t" r="r" b="b"/>
              <a:pathLst>
                <a:path w="11264" h="12358" extrusionOk="0">
                  <a:moveTo>
                    <a:pt x="595" y="0"/>
                  </a:moveTo>
                  <a:lnTo>
                    <a:pt x="0" y="202"/>
                  </a:lnTo>
                  <a:lnTo>
                    <a:pt x="548" y="834"/>
                  </a:lnTo>
                  <a:lnTo>
                    <a:pt x="512" y="857"/>
                  </a:lnTo>
                  <a:cubicBezTo>
                    <a:pt x="452" y="917"/>
                    <a:pt x="441" y="1012"/>
                    <a:pt x="488" y="1084"/>
                  </a:cubicBezTo>
                  <a:cubicBezTo>
                    <a:pt x="1453" y="2703"/>
                    <a:pt x="1417" y="3786"/>
                    <a:pt x="1417" y="3786"/>
                  </a:cubicBezTo>
                  <a:lnTo>
                    <a:pt x="1750" y="4167"/>
                  </a:lnTo>
                  <a:lnTo>
                    <a:pt x="8668" y="12061"/>
                  </a:lnTo>
                  <a:cubicBezTo>
                    <a:pt x="8750" y="12150"/>
                    <a:pt x="8864" y="12196"/>
                    <a:pt x="8973" y="12196"/>
                  </a:cubicBezTo>
                  <a:cubicBezTo>
                    <a:pt x="9053" y="12196"/>
                    <a:pt x="9131" y="12171"/>
                    <a:pt x="9192" y="12121"/>
                  </a:cubicBezTo>
                  <a:lnTo>
                    <a:pt x="9346" y="12299"/>
                  </a:lnTo>
                  <a:cubicBezTo>
                    <a:pt x="9382" y="12335"/>
                    <a:pt x="9426" y="12358"/>
                    <a:pt x="9471" y="12358"/>
                  </a:cubicBezTo>
                  <a:cubicBezTo>
                    <a:pt x="9501" y="12358"/>
                    <a:pt x="9532" y="12347"/>
                    <a:pt x="9561" y="12323"/>
                  </a:cubicBezTo>
                  <a:lnTo>
                    <a:pt x="11192" y="10894"/>
                  </a:lnTo>
                  <a:cubicBezTo>
                    <a:pt x="11251" y="10835"/>
                    <a:pt x="11263" y="10739"/>
                    <a:pt x="11204" y="10668"/>
                  </a:cubicBezTo>
                  <a:lnTo>
                    <a:pt x="11049" y="10489"/>
                  </a:lnTo>
                  <a:cubicBezTo>
                    <a:pt x="11204" y="10335"/>
                    <a:pt x="11204" y="10120"/>
                    <a:pt x="11061" y="9954"/>
                  </a:cubicBezTo>
                  <a:lnTo>
                    <a:pt x="4131" y="2060"/>
                  </a:lnTo>
                  <a:lnTo>
                    <a:pt x="4120" y="2048"/>
                  </a:lnTo>
                  <a:lnTo>
                    <a:pt x="3810" y="1691"/>
                  </a:lnTo>
                  <a:cubicBezTo>
                    <a:pt x="3810" y="1691"/>
                    <a:pt x="3808" y="1692"/>
                    <a:pt x="3803" y="1692"/>
                  </a:cubicBezTo>
                  <a:cubicBezTo>
                    <a:pt x="3709" y="1692"/>
                    <a:pt x="2647" y="1553"/>
                    <a:pt x="1250" y="417"/>
                  </a:cubicBezTo>
                  <a:cubicBezTo>
                    <a:pt x="1208" y="387"/>
                    <a:pt x="1167" y="372"/>
                    <a:pt x="1127" y="372"/>
                  </a:cubicBezTo>
                  <a:cubicBezTo>
                    <a:pt x="1086" y="372"/>
                    <a:pt x="1048" y="387"/>
                    <a:pt x="1012" y="417"/>
                  </a:cubicBezTo>
                  <a:lnTo>
                    <a:pt x="976" y="441"/>
                  </a:lnTo>
                  <a:lnTo>
                    <a:pt x="5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3885300" y="1112775"/>
              <a:ext cx="236950" cy="253600"/>
            </a:xfrm>
            <a:custGeom>
              <a:avLst/>
              <a:gdLst/>
              <a:ahLst/>
              <a:cxnLst/>
              <a:rect l="l" t="t" r="r" b="b"/>
              <a:pathLst>
                <a:path w="9478" h="10144" extrusionOk="0">
                  <a:moveTo>
                    <a:pt x="2393" y="0"/>
                  </a:moveTo>
                  <a:lnTo>
                    <a:pt x="0" y="2096"/>
                  </a:lnTo>
                  <a:lnTo>
                    <a:pt x="6930" y="10013"/>
                  </a:lnTo>
                  <a:cubicBezTo>
                    <a:pt x="7002" y="10098"/>
                    <a:pt x="7113" y="10144"/>
                    <a:pt x="7225" y="10144"/>
                  </a:cubicBezTo>
                  <a:cubicBezTo>
                    <a:pt x="7316" y="10144"/>
                    <a:pt x="7408" y="10113"/>
                    <a:pt x="7477" y="10049"/>
                  </a:cubicBezTo>
                  <a:lnTo>
                    <a:pt x="9299" y="8454"/>
                  </a:lnTo>
                  <a:cubicBezTo>
                    <a:pt x="9466" y="8299"/>
                    <a:pt x="9478" y="8061"/>
                    <a:pt x="9323" y="7918"/>
                  </a:cubicBezTo>
                  <a:lnTo>
                    <a:pt x="23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852850" y="1070275"/>
              <a:ext cx="92900" cy="94900"/>
            </a:xfrm>
            <a:custGeom>
              <a:avLst/>
              <a:gdLst/>
              <a:ahLst/>
              <a:cxnLst/>
              <a:rect l="l" t="t" r="r" b="b"/>
              <a:pathLst>
                <a:path w="3716" h="3796" extrusionOk="0">
                  <a:moveTo>
                    <a:pt x="694" y="1"/>
                  </a:moveTo>
                  <a:cubicBezTo>
                    <a:pt x="652" y="1"/>
                    <a:pt x="614" y="15"/>
                    <a:pt x="584" y="45"/>
                  </a:cubicBezTo>
                  <a:lnTo>
                    <a:pt x="72" y="486"/>
                  </a:lnTo>
                  <a:cubicBezTo>
                    <a:pt x="12" y="533"/>
                    <a:pt x="1" y="641"/>
                    <a:pt x="48" y="712"/>
                  </a:cubicBezTo>
                  <a:cubicBezTo>
                    <a:pt x="1024" y="2343"/>
                    <a:pt x="977" y="3427"/>
                    <a:pt x="977" y="3427"/>
                  </a:cubicBezTo>
                  <a:lnTo>
                    <a:pt x="1310" y="3796"/>
                  </a:lnTo>
                  <a:lnTo>
                    <a:pt x="3715" y="1700"/>
                  </a:lnTo>
                  <a:lnTo>
                    <a:pt x="3394" y="1331"/>
                  </a:lnTo>
                  <a:cubicBezTo>
                    <a:pt x="3394" y="1331"/>
                    <a:pt x="2310" y="1224"/>
                    <a:pt x="822" y="45"/>
                  </a:cubicBezTo>
                  <a:cubicBezTo>
                    <a:pt x="780" y="15"/>
                    <a:pt x="736"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3877850" y="1103550"/>
              <a:ext cx="59850" cy="52400"/>
            </a:xfrm>
            <a:custGeom>
              <a:avLst/>
              <a:gdLst/>
              <a:ahLst/>
              <a:cxnLst/>
              <a:rect l="l" t="t" r="r" b="b"/>
              <a:pathLst>
                <a:path w="2394" h="2096" fill="none" extrusionOk="0">
                  <a:moveTo>
                    <a:pt x="1" y="2096"/>
                  </a:moveTo>
                  <a:lnTo>
                    <a:pt x="2394" y="0"/>
                  </a:lnTo>
                </a:path>
              </a:pathLst>
            </a:custGeom>
            <a:noFill/>
            <a:ln w="685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3902550" y="1160800"/>
              <a:ext cx="165225" cy="185525"/>
            </a:xfrm>
            <a:custGeom>
              <a:avLst/>
              <a:gdLst/>
              <a:ahLst/>
              <a:cxnLst/>
              <a:rect l="l" t="t" r="r" b="b"/>
              <a:pathLst>
                <a:path w="6609" h="7421" extrusionOk="0">
                  <a:moveTo>
                    <a:pt x="283" y="1"/>
                  </a:moveTo>
                  <a:cubicBezTo>
                    <a:pt x="225" y="1"/>
                    <a:pt x="167" y="19"/>
                    <a:pt x="120" y="56"/>
                  </a:cubicBezTo>
                  <a:cubicBezTo>
                    <a:pt x="13" y="151"/>
                    <a:pt x="1" y="306"/>
                    <a:pt x="96" y="413"/>
                  </a:cubicBezTo>
                  <a:lnTo>
                    <a:pt x="6144" y="7330"/>
                  </a:lnTo>
                  <a:cubicBezTo>
                    <a:pt x="6198" y="7391"/>
                    <a:pt x="6274" y="7421"/>
                    <a:pt x="6348" y="7421"/>
                  </a:cubicBezTo>
                  <a:cubicBezTo>
                    <a:pt x="6405" y="7421"/>
                    <a:pt x="6460" y="7402"/>
                    <a:pt x="6502" y="7366"/>
                  </a:cubicBezTo>
                  <a:cubicBezTo>
                    <a:pt x="6609" y="7271"/>
                    <a:pt x="6609" y="7104"/>
                    <a:pt x="6537" y="7009"/>
                  </a:cubicBezTo>
                  <a:lnTo>
                    <a:pt x="477" y="91"/>
                  </a:lnTo>
                  <a:cubicBezTo>
                    <a:pt x="430" y="31"/>
                    <a:pt x="357" y="1"/>
                    <a:pt x="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688254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6"/>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2" y="273846"/>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2023/9/6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022182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143000" y="2701530"/>
            <a:ext cx="6858000" cy="1241822"/>
          </a:xfrm>
        </p:spPr>
        <p:txBody>
          <a:bodyPr/>
          <a:lstStyle>
            <a:lvl1pPr marL="0" indent="0" algn="ctr">
              <a:buNone/>
              <a:defRPr sz="1800"/>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1075456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2629609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623888" y="3442099"/>
            <a:ext cx="7886700" cy="1125141"/>
          </a:xfrm>
        </p:spPr>
        <p:txBody>
          <a:bodyPr/>
          <a:lstStyle>
            <a:lvl1pPr marL="0" indent="0">
              <a:buNone/>
              <a:defRPr sz="1800">
                <a:solidFill>
                  <a:schemeClr val="tx1">
                    <a:tint val="75000"/>
                  </a:schemeClr>
                </a:solidFill>
              </a:defRPr>
            </a:lvl1pPr>
            <a:lvl2pPr marL="342917" indent="0">
              <a:buNone/>
              <a:defRPr sz="150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1755688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4086823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629841" y="273845"/>
            <a:ext cx="7886700" cy="9941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629843" y="1260873"/>
            <a:ext cx="3868341" cy="617934"/>
          </a:xfrm>
        </p:spPr>
        <p:txBody>
          <a:bodyPr anchor="b"/>
          <a:lstStyle>
            <a:lvl1pPr marL="0" indent="0">
              <a:buNone/>
              <a:defRPr sz="1800" b="1"/>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629843" y="1878808"/>
            <a:ext cx="386834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4629151" y="1260873"/>
            <a:ext cx="3887391" cy="617934"/>
          </a:xfrm>
        </p:spPr>
        <p:txBody>
          <a:bodyPr anchor="b"/>
          <a:lstStyle>
            <a:lvl1pPr marL="0" indent="0">
              <a:buNone/>
              <a:defRPr sz="1800" b="1"/>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4629151" y="1878808"/>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3849190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1940314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462419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629843"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629843" y="1543051"/>
            <a:ext cx="2949178" cy="2858691"/>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161384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5"/>
        <p:cNvGrpSpPr/>
        <p:nvPr/>
      </p:nvGrpSpPr>
      <p:grpSpPr>
        <a:xfrm>
          <a:off x="0" y="0"/>
          <a:ext cx="0" cy="0"/>
          <a:chOff x="0" y="0"/>
          <a:chExt cx="0" cy="0"/>
        </a:xfrm>
      </p:grpSpPr>
      <p:grpSp>
        <p:nvGrpSpPr>
          <p:cNvPr id="446" name="Google Shape;446;p8"/>
          <p:cNvGrpSpPr/>
          <p:nvPr/>
        </p:nvGrpSpPr>
        <p:grpSpPr>
          <a:xfrm>
            <a:off x="-1" y="25"/>
            <a:ext cx="9191685" cy="5143534"/>
            <a:chOff x="47742" y="-20"/>
            <a:chExt cx="9144135" cy="5143534"/>
          </a:xfrm>
        </p:grpSpPr>
        <p:grpSp>
          <p:nvGrpSpPr>
            <p:cNvPr id="447" name="Google Shape;447;p8"/>
            <p:cNvGrpSpPr/>
            <p:nvPr/>
          </p:nvGrpSpPr>
          <p:grpSpPr>
            <a:xfrm>
              <a:off x="47742" y="30"/>
              <a:ext cx="9144135" cy="5143454"/>
              <a:chOff x="-2821150" y="2703625"/>
              <a:chExt cx="3534375" cy="2439853"/>
            </a:xfrm>
          </p:grpSpPr>
          <p:sp>
            <p:nvSpPr>
              <p:cNvPr id="448" name="Google Shape;448;p8"/>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8"/>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8"/>
          <p:cNvSpPr txBox="1">
            <a:spLocks noGrp="1"/>
          </p:cNvSpPr>
          <p:nvPr>
            <p:ph type="title"/>
          </p:nvPr>
        </p:nvSpPr>
        <p:spPr>
          <a:xfrm>
            <a:off x="176850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93" name="Google Shape;493;p8"/>
          <p:cNvGrpSpPr/>
          <p:nvPr/>
        </p:nvGrpSpPr>
        <p:grpSpPr>
          <a:xfrm rot="1654481">
            <a:off x="-1130361" y="3440386"/>
            <a:ext cx="3503814" cy="1838208"/>
            <a:chOff x="600900" y="4101099"/>
            <a:chExt cx="3503846" cy="1838225"/>
          </a:xfrm>
        </p:grpSpPr>
        <p:sp>
          <p:nvSpPr>
            <p:cNvPr id="494" name="Google Shape;494;p8"/>
            <p:cNvSpPr/>
            <p:nvPr/>
          </p:nvSpPr>
          <p:spPr>
            <a:xfrm>
              <a:off x="645595" y="4159835"/>
              <a:ext cx="3459151" cy="1779489"/>
            </a:xfrm>
            <a:custGeom>
              <a:avLst/>
              <a:gdLst/>
              <a:ahLst/>
              <a:cxnLst/>
              <a:rect l="l" t="t" r="r" b="b"/>
              <a:pathLst>
                <a:path w="17491" h="8998" extrusionOk="0">
                  <a:moveTo>
                    <a:pt x="1140" y="1"/>
                  </a:moveTo>
                  <a:cubicBezTo>
                    <a:pt x="923" y="1"/>
                    <a:pt x="738" y="140"/>
                    <a:pt x="727" y="361"/>
                  </a:cubicBezTo>
                  <a:cubicBezTo>
                    <a:pt x="691" y="587"/>
                    <a:pt x="679" y="801"/>
                    <a:pt x="655" y="1016"/>
                  </a:cubicBezTo>
                  <a:cubicBezTo>
                    <a:pt x="619" y="1242"/>
                    <a:pt x="608" y="1468"/>
                    <a:pt x="572" y="1670"/>
                  </a:cubicBezTo>
                  <a:lnTo>
                    <a:pt x="0" y="6850"/>
                  </a:lnTo>
                  <a:lnTo>
                    <a:pt x="0" y="6897"/>
                  </a:lnTo>
                  <a:cubicBezTo>
                    <a:pt x="0" y="6957"/>
                    <a:pt x="12" y="7004"/>
                    <a:pt x="24" y="7052"/>
                  </a:cubicBezTo>
                  <a:cubicBezTo>
                    <a:pt x="36" y="7064"/>
                    <a:pt x="36" y="7088"/>
                    <a:pt x="60" y="7112"/>
                  </a:cubicBezTo>
                  <a:lnTo>
                    <a:pt x="96" y="7147"/>
                  </a:lnTo>
                  <a:lnTo>
                    <a:pt x="119" y="7171"/>
                  </a:lnTo>
                  <a:cubicBezTo>
                    <a:pt x="131" y="7183"/>
                    <a:pt x="143" y="7195"/>
                    <a:pt x="155" y="7195"/>
                  </a:cubicBezTo>
                  <a:cubicBezTo>
                    <a:pt x="179" y="7195"/>
                    <a:pt x="179" y="7207"/>
                    <a:pt x="191" y="7207"/>
                  </a:cubicBezTo>
                  <a:cubicBezTo>
                    <a:pt x="203" y="7231"/>
                    <a:pt x="215" y="7231"/>
                    <a:pt x="238" y="7242"/>
                  </a:cubicBezTo>
                  <a:cubicBezTo>
                    <a:pt x="250" y="7242"/>
                    <a:pt x="262" y="7254"/>
                    <a:pt x="274" y="7254"/>
                  </a:cubicBezTo>
                  <a:cubicBezTo>
                    <a:pt x="298" y="7254"/>
                    <a:pt x="298" y="7266"/>
                    <a:pt x="310" y="7266"/>
                  </a:cubicBezTo>
                  <a:cubicBezTo>
                    <a:pt x="334" y="7266"/>
                    <a:pt x="369" y="7278"/>
                    <a:pt x="381" y="7278"/>
                  </a:cubicBezTo>
                  <a:cubicBezTo>
                    <a:pt x="1036" y="7326"/>
                    <a:pt x="1679" y="7373"/>
                    <a:pt x="2334" y="7421"/>
                  </a:cubicBezTo>
                  <a:cubicBezTo>
                    <a:pt x="4287" y="7564"/>
                    <a:pt x="6227" y="7743"/>
                    <a:pt x="8180" y="7969"/>
                  </a:cubicBezTo>
                  <a:cubicBezTo>
                    <a:pt x="8835" y="8040"/>
                    <a:pt x="9490" y="8124"/>
                    <a:pt x="10156" y="8195"/>
                  </a:cubicBezTo>
                  <a:cubicBezTo>
                    <a:pt x="11430" y="8338"/>
                    <a:pt x="12692" y="8516"/>
                    <a:pt x="13966" y="8695"/>
                  </a:cubicBezTo>
                  <a:cubicBezTo>
                    <a:pt x="14645" y="8790"/>
                    <a:pt x="15300" y="8897"/>
                    <a:pt x="15955" y="8993"/>
                  </a:cubicBezTo>
                  <a:cubicBezTo>
                    <a:pt x="15978" y="8996"/>
                    <a:pt x="16000" y="8998"/>
                    <a:pt x="16022" y="8998"/>
                  </a:cubicBezTo>
                  <a:cubicBezTo>
                    <a:pt x="16230" y="8998"/>
                    <a:pt x="16396" y="8851"/>
                    <a:pt x="16407" y="8636"/>
                  </a:cubicBezTo>
                  <a:cubicBezTo>
                    <a:pt x="16526" y="7540"/>
                    <a:pt x="16645" y="6433"/>
                    <a:pt x="16788" y="5349"/>
                  </a:cubicBezTo>
                  <a:cubicBezTo>
                    <a:pt x="16883" y="5361"/>
                    <a:pt x="17002" y="5385"/>
                    <a:pt x="17110" y="5385"/>
                  </a:cubicBezTo>
                  <a:cubicBezTo>
                    <a:pt x="17117" y="5386"/>
                    <a:pt x="17123" y="5386"/>
                    <a:pt x="17130" y="5386"/>
                  </a:cubicBezTo>
                  <a:cubicBezTo>
                    <a:pt x="17217" y="5386"/>
                    <a:pt x="17288" y="5319"/>
                    <a:pt x="17288" y="5230"/>
                  </a:cubicBezTo>
                  <a:cubicBezTo>
                    <a:pt x="17348" y="4671"/>
                    <a:pt x="17407" y="4099"/>
                    <a:pt x="17479" y="3516"/>
                  </a:cubicBezTo>
                  <a:cubicBezTo>
                    <a:pt x="17491" y="3444"/>
                    <a:pt x="17407" y="3373"/>
                    <a:pt x="17324" y="3361"/>
                  </a:cubicBezTo>
                  <a:cubicBezTo>
                    <a:pt x="17217" y="3337"/>
                    <a:pt x="17098" y="3337"/>
                    <a:pt x="16991" y="3325"/>
                  </a:cubicBezTo>
                  <a:cubicBezTo>
                    <a:pt x="17038" y="2956"/>
                    <a:pt x="17086" y="2563"/>
                    <a:pt x="17110" y="2194"/>
                  </a:cubicBezTo>
                  <a:lnTo>
                    <a:pt x="17110" y="2111"/>
                  </a:lnTo>
                  <a:lnTo>
                    <a:pt x="17110" y="2075"/>
                  </a:lnTo>
                  <a:cubicBezTo>
                    <a:pt x="17110" y="2051"/>
                    <a:pt x="17098" y="2028"/>
                    <a:pt x="17098" y="2016"/>
                  </a:cubicBezTo>
                  <a:cubicBezTo>
                    <a:pt x="17098" y="2004"/>
                    <a:pt x="17098" y="2004"/>
                    <a:pt x="17086" y="1992"/>
                  </a:cubicBezTo>
                  <a:cubicBezTo>
                    <a:pt x="17062" y="1968"/>
                    <a:pt x="17062" y="1944"/>
                    <a:pt x="17050" y="1920"/>
                  </a:cubicBezTo>
                  <a:lnTo>
                    <a:pt x="17038" y="1909"/>
                  </a:lnTo>
                  <a:cubicBezTo>
                    <a:pt x="17026" y="1885"/>
                    <a:pt x="16991" y="1873"/>
                    <a:pt x="16979" y="1849"/>
                  </a:cubicBezTo>
                  <a:cubicBezTo>
                    <a:pt x="16919" y="1789"/>
                    <a:pt x="16824" y="1766"/>
                    <a:pt x="16740" y="1766"/>
                  </a:cubicBezTo>
                  <a:cubicBezTo>
                    <a:pt x="11526" y="1408"/>
                    <a:pt x="6334" y="825"/>
                    <a:pt x="1191" y="4"/>
                  </a:cubicBezTo>
                  <a:cubicBezTo>
                    <a:pt x="1174" y="2"/>
                    <a:pt x="1156" y="1"/>
                    <a:pt x="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600900" y="4101099"/>
              <a:ext cx="3397843" cy="1783643"/>
            </a:xfrm>
            <a:custGeom>
              <a:avLst/>
              <a:gdLst/>
              <a:ahLst/>
              <a:cxnLst/>
              <a:rect l="l" t="t" r="r" b="b"/>
              <a:pathLst>
                <a:path w="17181" h="9019" extrusionOk="0">
                  <a:moveTo>
                    <a:pt x="1177" y="0"/>
                  </a:moveTo>
                  <a:cubicBezTo>
                    <a:pt x="970" y="0"/>
                    <a:pt x="784" y="139"/>
                    <a:pt x="762" y="360"/>
                  </a:cubicBezTo>
                  <a:cubicBezTo>
                    <a:pt x="512" y="2527"/>
                    <a:pt x="274" y="4694"/>
                    <a:pt x="36" y="6849"/>
                  </a:cubicBezTo>
                  <a:cubicBezTo>
                    <a:pt x="0" y="7075"/>
                    <a:pt x="167" y="7289"/>
                    <a:pt x="405" y="7301"/>
                  </a:cubicBezTo>
                  <a:cubicBezTo>
                    <a:pt x="5608" y="7647"/>
                    <a:pt x="10811" y="8218"/>
                    <a:pt x="15966" y="9016"/>
                  </a:cubicBezTo>
                  <a:cubicBezTo>
                    <a:pt x="15982" y="9017"/>
                    <a:pt x="15997" y="9018"/>
                    <a:pt x="16012" y="9018"/>
                  </a:cubicBezTo>
                  <a:cubicBezTo>
                    <a:pt x="16231" y="9018"/>
                    <a:pt x="16420" y="8859"/>
                    <a:pt x="16431" y="8647"/>
                  </a:cubicBezTo>
                  <a:cubicBezTo>
                    <a:pt x="16669" y="6504"/>
                    <a:pt x="16907" y="4349"/>
                    <a:pt x="17145" y="2206"/>
                  </a:cubicBezTo>
                  <a:cubicBezTo>
                    <a:pt x="17181" y="1991"/>
                    <a:pt x="17014" y="1777"/>
                    <a:pt x="16776" y="1765"/>
                  </a:cubicBezTo>
                  <a:cubicBezTo>
                    <a:pt x="11561" y="1408"/>
                    <a:pt x="6382" y="812"/>
                    <a:pt x="1226" y="3"/>
                  </a:cubicBezTo>
                  <a:cubicBezTo>
                    <a:pt x="1210" y="1"/>
                    <a:pt x="1194"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603075" y="4466567"/>
              <a:ext cx="3395668" cy="1418173"/>
            </a:xfrm>
            <a:custGeom>
              <a:avLst/>
              <a:gdLst/>
              <a:ahLst/>
              <a:cxnLst/>
              <a:rect l="l" t="t" r="r" b="b"/>
              <a:pathLst>
                <a:path w="17170" h="7171" extrusionOk="0">
                  <a:moveTo>
                    <a:pt x="17003" y="0"/>
                  </a:moveTo>
                  <a:lnTo>
                    <a:pt x="17003" y="48"/>
                  </a:lnTo>
                  <a:cubicBezTo>
                    <a:pt x="16848" y="1358"/>
                    <a:pt x="16705" y="2679"/>
                    <a:pt x="16551" y="3989"/>
                  </a:cubicBezTo>
                  <a:cubicBezTo>
                    <a:pt x="16388" y="5475"/>
                    <a:pt x="15177" y="6507"/>
                    <a:pt x="13738" y="6507"/>
                  </a:cubicBezTo>
                  <a:cubicBezTo>
                    <a:pt x="13598" y="6507"/>
                    <a:pt x="13456" y="6497"/>
                    <a:pt x="13312" y="6477"/>
                  </a:cubicBezTo>
                  <a:cubicBezTo>
                    <a:pt x="8966" y="5882"/>
                    <a:pt x="4621" y="5441"/>
                    <a:pt x="239" y="5144"/>
                  </a:cubicBezTo>
                  <a:cubicBezTo>
                    <a:pt x="156" y="5144"/>
                    <a:pt x="61" y="5096"/>
                    <a:pt x="1" y="5049"/>
                  </a:cubicBezTo>
                  <a:lnTo>
                    <a:pt x="1" y="5049"/>
                  </a:lnTo>
                  <a:cubicBezTo>
                    <a:pt x="1" y="5263"/>
                    <a:pt x="168" y="5441"/>
                    <a:pt x="382" y="5453"/>
                  </a:cubicBezTo>
                  <a:cubicBezTo>
                    <a:pt x="5585" y="5799"/>
                    <a:pt x="10776" y="6370"/>
                    <a:pt x="15943" y="7168"/>
                  </a:cubicBezTo>
                  <a:cubicBezTo>
                    <a:pt x="15961" y="7170"/>
                    <a:pt x="15978" y="7170"/>
                    <a:pt x="15995" y="7170"/>
                  </a:cubicBezTo>
                  <a:cubicBezTo>
                    <a:pt x="16212" y="7170"/>
                    <a:pt x="16397" y="7032"/>
                    <a:pt x="16408" y="6811"/>
                  </a:cubicBezTo>
                  <a:cubicBezTo>
                    <a:pt x="16646" y="4668"/>
                    <a:pt x="16884" y="2501"/>
                    <a:pt x="17122" y="358"/>
                  </a:cubicBezTo>
                  <a:cubicBezTo>
                    <a:pt x="17170" y="215"/>
                    <a:pt x="17110" y="84"/>
                    <a:pt x="17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3918412" y="4758466"/>
              <a:ext cx="146348" cy="409967"/>
            </a:xfrm>
            <a:custGeom>
              <a:avLst/>
              <a:gdLst/>
              <a:ahLst/>
              <a:cxnLst/>
              <a:rect l="l" t="t" r="r" b="b"/>
              <a:pathLst>
                <a:path w="740" h="2073" extrusionOk="0">
                  <a:moveTo>
                    <a:pt x="227" y="1"/>
                  </a:moveTo>
                  <a:cubicBezTo>
                    <a:pt x="144" y="667"/>
                    <a:pt x="72" y="1358"/>
                    <a:pt x="1" y="2025"/>
                  </a:cubicBezTo>
                  <a:lnTo>
                    <a:pt x="358" y="2072"/>
                  </a:lnTo>
                  <a:cubicBezTo>
                    <a:pt x="465" y="2072"/>
                    <a:pt x="537" y="2013"/>
                    <a:pt x="537" y="1918"/>
                  </a:cubicBezTo>
                  <a:cubicBezTo>
                    <a:pt x="608" y="1346"/>
                    <a:pt x="668" y="775"/>
                    <a:pt x="727" y="215"/>
                  </a:cubicBezTo>
                  <a:cubicBezTo>
                    <a:pt x="739" y="120"/>
                    <a:pt x="668" y="48"/>
                    <a:pt x="584" y="36"/>
                  </a:cubicBezTo>
                  <a:cubicBezTo>
                    <a:pt x="465" y="13"/>
                    <a:pt x="346" y="13"/>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720944" y="4301631"/>
              <a:ext cx="3259011" cy="492435"/>
            </a:xfrm>
            <a:custGeom>
              <a:avLst/>
              <a:gdLst/>
              <a:ahLst/>
              <a:cxnLst/>
              <a:rect l="l" t="t" r="r" b="b"/>
              <a:pathLst>
                <a:path w="16479" h="2490" extrusionOk="0">
                  <a:moveTo>
                    <a:pt x="84" y="1"/>
                  </a:moveTo>
                  <a:cubicBezTo>
                    <a:pt x="48" y="215"/>
                    <a:pt x="36" y="441"/>
                    <a:pt x="0" y="656"/>
                  </a:cubicBezTo>
                  <a:cubicBezTo>
                    <a:pt x="5453" y="1406"/>
                    <a:pt x="10930" y="2013"/>
                    <a:pt x="16407" y="2489"/>
                  </a:cubicBezTo>
                  <a:cubicBezTo>
                    <a:pt x="16431" y="2263"/>
                    <a:pt x="16455" y="2061"/>
                    <a:pt x="16479" y="1846"/>
                  </a:cubicBezTo>
                  <a:cubicBezTo>
                    <a:pt x="11002" y="1406"/>
                    <a:pt x="5525" y="787"/>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777504" y="4325165"/>
              <a:ext cx="3174168" cy="358152"/>
            </a:xfrm>
            <a:custGeom>
              <a:avLst/>
              <a:gdLst/>
              <a:ahLst/>
              <a:cxnLst/>
              <a:rect l="l" t="t" r="r" b="b"/>
              <a:pathLst>
                <a:path w="16050" h="1811" fill="none" extrusionOk="0">
                  <a:moveTo>
                    <a:pt x="0" y="1"/>
                  </a:moveTo>
                  <a:cubicBezTo>
                    <a:pt x="5334" y="763"/>
                    <a:pt x="10668" y="1358"/>
                    <a:pt x="16050" y="1811"/>
                  </a:cubicBezTo>
                </a:path>
              </a:pathLst>
            </a:custGeom>
            <a:solidFill>
              <a:schemeClr val="lt1"/>
            </a:solidFill>
            <a:ln w="2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3963305" y="4683118"/>
              <a:ext cx="14239" cy="198"/>
            </a:xfrm>
            <a:custGeom>
              <a:avLst/>
              <a:gdLst/>
              <a:ahLst/>
              <a:cxnLst/>
              <a:rect l="l" t="t" r="r" b="b"/>
              <a:pathLst>
                <a:path w="72" h="1" fill="none" extrusionOk="0">
                  <a:moveTo>
                    <a:pt x="0" y="1"/>
                  </a:moveTo>
                  <a:lnTo>
                    <a:pt x="72" y="1"/>
                  </a:lnTo>
                </a:path>
              </a:pathLst>
            </a:custGeom>
            <a:noFill/>
            <a:ln w="2075" cap="rnd" cmpd="sng">
              <a:solidFill>
                <a:srgbClr val="F9F7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720944" y="4410006"/>
              <a:ext cx="16612" cy="4944"/>
            </a:xfrm>
            <a:custGeom>
              <a:avLst/>
              <a:gdLst/>
              <a:ahLst/>
              <a:cxnLst/>
              <a:rect l="l" t="t" r="r" b="b"/>
              <a:pathLst>
                <a:path w="84" h="25" fill="none" extrusionOk="0">
                  <a:moveTo>
                    <a:pt x="0" y="1"/>
                  </a:moveTo>
                  <a:cubicBezTo>
                    <a:pt x="36" y="1"/>
                    <a:pt x="48" y="1"/>
                    <a:pt x="84" y="24"/>
                  </a:cubicBezTo>
                </a:path>
              </a:pathLst>
            </a:custGeom>
            <a:noFill/>
            <a:ln w="2075" cap="rnd" cmpd="sng">
              <a:solidFill>
                <a:srgbClr val="F9F7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765638" y="4417126"/>
              <a:ext cx="3174366" cy="355779"/>
            </a:xfrm>
            <a:custGeom>
              <a:avLst/>
              <a:gdLst/>
              <a:ahLst/>
              <a:cxnLst/>
              <a:rect l="l" t="t" r="r" b="b"/>
              <a:pathLst>
                <a:path w="16051" h="1799" fill="none" extrusionOk="0">
                  <a:moveTo>
                    <a:pt x="1" y="0"/>
                  </a:moveTo>
                  <a:cubicBezTo>
                    <a:pt x="5335" y="727"/>
                    <a:pt x="10692" y="1322"/>
                    <a:pt x="16050" y="1798"/>
                  </a:cubicBezTo>
                </a:path>
              </a:pathLst>
            </a:custGeom>
            <a:solidFill>
              <a:schemeClr val="lt1"/>
            </a:solidFill>
            <a:ln w="2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3953812" y="4772705"/>
              <a:ext cx="14239" cy="198"/>
            </a:xfrm>
            <a:custGeom>
              <a:avLst/>
              <a:gdLst/>
              <a:ahLst/>
              <a:cxnLst/>
              <a:rect l="l" t="t" r="r" b="b"/>
              <a:pathLst>
                <a:path w="72" h="1" fill="none" extrusionOk="0">
                  <a:moveTo>
                    <a:pt x="1" y="0"/>
                  </a:moveTo>
                  <a:lnTo>
                    <a:pt x="72" y="0"/>
                  </a:lnTo>
                </a:path>
              </a:pathLst>
            </a:custGeom>
            <a:noFill/>
            <a:ln w="2075" cap="rnd" cmpd="sng">
              <a:solidFill>
                <a:srgbClr val="F9F7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rot="4799437" flipH="1">
            <a:off x="87609" y="-300915"/>
            <a:ext cx="1373624" cy="2076697"/>
            <a:chOff x="605725" y="1160127"/>
            <a:chExt cx="527272" cy="797150"/>
          </a:xfrm>
        </p:grpSpPr>
        <p:sp>
          <p:nvSpPr>
            <p:cNvPr id="505" name="Google Shape;505;p8"/>
            <p:cNvSpPr/>
            <p:nvPr/>
          </p:nvSpPr>
          <p:spPr>
            <a:xfrm>
              <a:off x="606997" y="1160127"/>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w="7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8"/>
          <p:cNvGrpSpPr/>
          <p:nvPr/>
        </p:nvGrpSpPr>
        <p:grpSpPr>
          <a:xfrm rot="-755313">
            <a:off x="8590648" y="2243897"/>
            <a:ext cx="883281" cy="987339"/>
            <a:chOff x="714375" y="2555250"/>
            <a:chExt cx="325350" cy="363650"/>
          </a:xfrm>
        </p:grpSpPr>
        <p:sp>
          <p:nvSpPr>
            <p:cNvPr id="512" name="Google Shape;512;p8"/>
            <p:cNvSpPr/>
            <p:nvPr/>
          </p:nvSpPr>
          <p:spPr>
            <a:xfrm>
              <a:off x="728950" y="2556075"/>
              <a:ext cx="310775" cy="362825"/>
            </a:xfrm>
            <a:custGeom>
              <a:avLst/>
              <a:gdLst/>
              <a:ahLst/>
              <a:cxnLst/>
              <a:rect l="l" t="t" r="r" b="b"/>
              <a:pathLst>
                <a:path w="12431" h="14513" extrusionOk="0">
                  <a:moveTo>
                    <a:pt x="6607" y="1"/>
                  </a:moveTo>
                  <a:cubicBezTo>
                    <a:pt x="6425" y="1"/>
                    <a:pt x="6239" y="39"/>
                    <a:pt x="6061" y="121"/>
                  </a:cubicBezTo>
                  <a:lnTo>
                    <a:pt x="941" y="2454"/>
                  </a:lnTo>
                  <a:cubicBezTo>
                    <a:pt x="286" y="2752"/>
                    <a:pt x="0" y="3514"/>
                    <a:pt x="298" y="4169"/>
                  </a:cubicBezTo>
                  <a:lnTo>
                    <a:pt x="762" y="5193"/>
                  </a:lnTo>
                  <a:cubicBezTo>
                    <a:pt x="834" y="5371"/>
                    <a:pt x="977" y="5502"/>
                    <a:pt x="1179" y="5538"/>
                  </a:cubicBezTo>
                  <a:cubicBezTo>
                    <a:pt x="2251" y="5752"/>
                    <a:pt x="3025" y="6931"/>
                    <a:pt x="3691" y="8407"/>
                  </a:cubicBezTo>
                  <a:cubicBezTo>
                    <a:pt x="4358" y="9872"/>
                    <a:pt x="4751" y="11229"/>
                    <a:pt x="4215" y="12205"/>
                  </a:cubicBezTo>
                  <a:cubicBezTo>
                    <a:pt x="4120" y="12360"/>
                    <a:pt x="4120" y="12574"/>
                    <a:pt x="4215" y="12741"/>
                  </a:cubicBezTo>
                  <a:lnTo>
                    <a:pt x="4668" y="13765"/>
                  </a:lnTo>
                  <a:cubicBezTo>
                    <a:pt x="4886" y="14229"/>
                    <a:pt x="5355" y="14512"/>
                    <a:pt x="5849" y="14512"/>
                  </a:cubicBezTo>
                  <a:cubicBezTo>
                    <a:pt x="6027" y="14512"/>
                    <a:pt x="6208" y="14475"/>
                    <a:pt x="6382" y="14396"/>
                  </a:cubicBezTo>
                  <a:lnTo>
                    <a:pt x="11502" y="12062"/>
                  </a:lnTo>
                  <a:cubicBezTo>
                    <a:pt x="12145" y="11765"/>
                    <a:pt x="12431" y="11003"/>
                    <a:pt x="12145" y="10372"/>
                  </a:cubicBezTo>
                  <a:lnTo>
                    <a:pt x="11669" y="9336"/>
                  </a:lnTo>
                  <a:cubicBezTo>
                    <a:pt x="11597" y="9181"/>
                    <a:pt x="11442" y="9026"/>
                    <a:pt x="11264" y="9003"/>
                  </a:cubicBezTo>
                  <a:cubicBezTo>
                    <a:pt x="10192" y="8776"/>
                    <a:pt x="9418" y="7598"/>
                    <a:pt x="8752" y="6133"/>
                  </a:cubicBezTo>
                  <a:cubicBezTo>
                    <a:pt x="8109" y="4621"/>
                    <a:pt x="7728" y="3276"/>
                    <a:pt x="8240" y="2323"/>
                  </a:cubicBezTo>
                  <a:cubicBezTo>
                    <a:pt x="8335" y="2156"/>
                    <a:pt x="8335" y="1942"/>
                    <a:pt x="8240" y="1787"/>
                  </a:cubicBezTo>
                  <a:lnTo>
                    <a:pt x="7763" y="752"/>
                  </a:lnTo>
                  <a:cubicBezTo>
                    <a:pt x="7547" y="275"/>
                    <a:pt x="7091" y="1"/>
                    <a:pt x="6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714375" y="2555250"/>
              <a:ext cx="311075" cy="363075"/>
            </a:xfrm>
            <a:custGeom>
              <a:avLst/>
              <a:gdLst/>
              <a:ahLst/>
              <a:cxnLst/>
              <a:rect l="l" t="t" r="r" b="b"/>
              <a:pathLst>
                <a:path w="12443" h="14523" extrusionOk="0">
                  <a:moveTo>
                    <a:pt x="6594" y="0"/>
                  </a:moveTo>
                  <a:cubicBezTo>
                    <a:pt x="6415" y="0"/>
                    <a:pt x="6233" y="38"/>
                    <a:pt x="6060" y="118"/>
                  </a:cubicBezTo>
                  <a:lnTo>
                    <a:pt x="941" y="2451"/>
                  </a:lnTo>
                  <a:cubicBezTo>
                    <a:pt x="286" y="2749"/>
                    <a:pt x="0" y="3511"/>
                    <a:pt x="298" y="4166"/>
                  </a:cubicBezTo>
                  <a:lnTo>
                    <a:pt x="762" y="5190"/>
                  </a:lnTo>
                  <a:cubicBezTo>
                    <a:pt x="845" y="5357"/>
                    <a:pt x="1000" y="5488"/>
                    <a:pt x="1179" y="5535"/>
                  </a:cubicBezTo>
                  <a:cubicBezTo>
                    <a:pt x="2250" y="5761"/>
                    <a:pt x="3024" y="6928"/>
                    <a:pt x="3691" y="8405"/>
                  </a:cubicBezTo>
                  <a:cubicBezTo>
                    <a:pt x="4358" y="9881"/>
                    <a:pt x="4751" y="11238"/>
                    <a:pt x="4215" y="12203"/>
                  </a:cubicBezTo>
                  <a:cubicBezTo>
                    <a:pt x="4120" y="12369"/>
                    <a:pt x="4131" y="12572"/>
                    <a:pt x="4215" y="12738"/>
                  </a:cubicBezTo>
                  <a:lnTo>
                    <a:pt x="4667" y="13762"/>
                  </a:lnTo>
                  <a:cubicBezTo>
                    <a:pt x="4885" y="14241"/>
                    <a:pt x="5358" y="14523"/>
                    <a:pt x="5848" y="14523"/>
                  </a:cubicBezTo>
                  <a:cubicBezTo>
                    <a:pt x="6027" y="14523"/>
                    <a:pt x="6209" y="14485"/>
                    <a:pt x="6382" y="14405"/>
                  </a:cubicBezTo>
                  <a:lnTo>
                    <a:pt x="11501" y="12072"/>
                  </a:lnTo>
                  <a:cubicBezTo>
                    <a:pt x="12156" y="11786"/>
                    <a:pt x="12442" y="11012"/>
                    <a:pt x="12144" y="10369"/>
                  </a:cubicBezTo>
                  <a:lnTo>
                    <a:pt x="11668" y="9345"/>
                  </a:lnTo>
                  <a:cubicBezTo>
                    <a:pt x="11597" y="9178"/>
                    <a:pt x="11442" y="9047"/>
                    <a:pt x="11263" y="9000"/>
                  </a:cubicBezTo>
                  <a:cubicBezTo>
                    <a:pt x="10192" y="8774"/>
                    <a:pt x="9418" y="7607"/>
                    <a:pt x="8751" y="6130"/>
                  </a:cubicBezTo>
                  <a:cubicBezTo>
                    <a:pt x="8084" y="4654"/>
                    <a:pt x="7691" y="3309"/>
                    <a:pt x="8239" y="2320"/>
                  </a:cubicBezTo>
                  <a:cubicBezTo>
                    <a:pt x="8334" y="2154"/>
                    <a:pt x="8322" y="1951"/>
                    <a:pt x="8239" y="1785"/>
                  </a:cubicBezTo>
                  <a:lnTo>
                    <a:pt x="7775" y="761"/>
                  </a:lnTo>
                  <a:cubicBezTo>
                    <a:pt x="7557" y="282"/>
                    <a:pt x="7084" y="0"/>
                    <a:pt x="6594" y="0"/>
                  </a:cubicBezTo>
                  <a:close/>
                </a:path>
              </a:pathLst>
            </a:custGeom>
            <a:solidFill>
              <a:srgbClr val="64B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714375" y="2555250"/>
              <a:ext cx="311075" cy="363075"/>
            </a:xfrm>
            <a:custGeom>
              <a:avLst/>
              <a:gdLst/>
              <a:ahLst/>
              <a:cxnLst/>
              <a:rect l="l" t="t" r="r" b="b"/>
              <a:pathLst>
                <a:path w="12443" h="14523" extrusionOk="0">
                  <a:moveTo>
                    <a:pt x="6594" y="0"/>
                  </a:moveTo>
                  <a:cubicBezTo>
                    <a:pt x="6415" y="0"/>
                    <a:pt x="6233" y="38"/>
                    <a:pt x="6060" y="118"/>
                  </a:cubicBezTo>
                  <a:lnTo>
                    <a:pt x="941" y="2451"/>
                  </a:lnTo>
                  <a:cubicBezTo>
                    <a:pt x="286" y="2749"/>
                    <a:pt x="0" y="3511"/>
                    <a:pt x="298" y="4166"/>
                  </a:cubicBezTo>
                  <a:lnTo>
                    <a:pt x="762" y="5190"/>
                  </a:lnTo>
                  <a:cubicBezTo>
                    <a:pt x="845" y="5357"/>
                    <a:pt x="1000" y="5488"/>
                    <a:pt x="1179" y="5535"/>
                  </a:cubicBezTo>
                  <a:cubicBezTo>
                    <a:pt x="2250" y="5761"/>
                    <a:pt x="3024" y="6928"/>
                    <a:pt x="3691" y="8405"/>
                  </a:cubicBezTo>
                  <a:cubicBezTo>
                    <a:pt x="4358" y="9881"/>
                    <a:pt x="4751" y="11238"/>
                    <a:pt x="4215" y="12203"/>
                  </a:cubicBezTo>
                  <a:cubicBezTo>
                    <a:pt x="4120" y="12369"/>
                    <a:pt x="4131" y="12572"/>
                    <a:pt x="4215" y="12738"/>
                  </a:cubicBezTo>
                  <a:lnTo>
                    <a:pt x="4667" y="13762"/>
                  </a:lnTo>
                  <a:cubicBezTo>
                    <a:pt x="4885" y="14241"/>
                    <a:pt x="5358" y="14523"/>
                    <a:pt x="5848" y="14523"/>
                  </a:cubicBezTo>
                  <a:cubicBezTo>
                    <a:pt x="6027" y="14523"/>
                    <a:pt x="6209" y="14485"/>
                    <a:pt x="6382" y="14405"/>
                  </a:cubicBezTo>
                  <a:lnTo>
                    <a:pt x="11501" y="12072"/>
                  </a:lnTo>
                  <a:cubicBezTo>
                    <a:pt x="12156" y="11786"/>
                    <a:pt x="12442" y="11012"/>
                    <a:pt x="12144" y="10369"/>
                  </a:cubicBezTo>
                  <a:lnTo>
                    <a:pt x="11668" y="9345"/>
                  </a:lnTo>
                  <a:cubicBezTo>
                    <a:pt x="11597" y="9178"/>
                    <a:pt x="11442" y="9047"/>
                    <a:pt x="11263" y="9000"/>
                  </a:cubicBezTo>
                  <a:cubicBezTo>
                    <a:pt x="10192" y="8774"/>
                    <a:pt x="9418" y="7607"/>
                    <a:pt x="8751" y="6130"/>
                  </a:cubicBezTo>
                  <a:cubicBezTo>
                    <a:pt x="8084" y="4654"/>
                    <a:pt x="7691" y="3309"/>
                    <a:pt x="8239" y="2320"/>
                  </a:cubicBezTo>
                  <a:cubicBezTo>
                    <a:pt x="8334" y="2154"/>
                    <a:pt x="8322" y="1951"/>
                    <a:pt x="8239" y="1785"/>
                  </a:cubicBezTo>
                  <a:lnTo>
                    <a:pt x="7775" y="761"/>
                  </a:lnTo>
                  <a:cubicBezTo>
                    <a:pt x="7557" y="282"/>
                    <a:pt x="7084" y="0"/>
                    <a:pt x="6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811400" y="2564975"/>
              <a:ext cx="197975" cy="314400"/>
            </a:xfrm>
            <a:custGeom>
              <a:avLst/>
              <a:gdLst/>
              <a:ahLst/>
              <a:cxnLst/>
              <a:rect l="l" t="t" r="r" b="b"/>
              <a:pathLst>
                <a:path w="7919" h="12576" extrusionOk="0">
                  <a:moveTo>
                    <a:pt x="2241" y="1"/>
                  </a:moveTo>
                  <a:cubicBezTo>
                    <a:pt x="2087" y="1"/>
                    <a:pt x="1933" y="32"/>
                    <a:pt x="1786" y="98"/>
                  </a:cubicBezTo>
                  <a:lnTo>
                    <a:pt x="0" y="919"/>
                  </a:lnTo>
                  <a:lnTo>
                    <a:pt x="5323" y="12576"/>
                  </a:lnTo>
                  <a:lnTo>
                    <a:pt x="7108" y="11754"/>
                  </a:lnTo>
                  <a:cubicBezTo>
                    <a:pt x="7680" y="11492"/>
                    <a:pt x="7918" y="10754"/>
                    <a:pt x="7644" y="10135"/>
                  </a:cubicBezTo>
                  <a:lnTo>
                    <a:pt x="7180" y="9123"/>
                  </a:lnTo>
                  <a:cubicBezTo>
                    <a:pt x="7108" y="8956"/>
                    <a:pt x="6966" y="8825"/>
                    <a:pt x="6787" y="8778"/>
                  </a:cubicBezTo>
                  <a:cubicBezTo>
                    <a:pt x="5811" y="8527"/>
                    <a:pt x="5061" y="7384"/>
                    <a:pt x="4406" y="5932"/>
                  </a:cubicBezTo>
                  <a:cubicBezTo>
                    <a:pt x="3787" y="4503"/>
                    <a:pt x="3382" y="3182"/>
                    <a:pt x="3846" y="2289"/>
                  </a:cubicBezTo>
                  <a:cubicBezTo>
                    <a:pt x="3918" y="2146"/>
                    <a:pt x="3906" y="1931"/>
                    <a:pt x="3834" y="1765"/>
                  </a:cubicBezTo>
                  <a:lnTo>
                    <a:pt x="3370" y="753"/>
                  </a:lnTo>
                  <a:cubicBezTo>
                    <a:pt x="3156" y="280"/>
                    <a:pt x="2701" y="1"/>
                    <a:pt x="2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833425" y="2623675"/>
              <a:ext cx="125350" cy="257200"/>
            </a:xfrm>
            <a:custGeom>
              <a:avLst/>
              <a:gdLst/>
              <a:ahLst/>
              <a:cxnLst/>
              <a:rect l="l" t="t" r="r" b="b"/>
              <a:pathLst>
                <a:path w="5014" h="10288" extrusionOk="0">
                  <a:moveTo>
                    <a:pt x="1" y="0"/>
                  </a:moveTo>
                  <a:lnTo>
                    <a:pt x="4692" y="10287"/>
                  </a:lnTo>
                  <a:lnTo>
                    <a:pt x="5013" y="10132"/>
                  </a:lnTo>
                  <a:lnTo>
                    <a:pt x="608" y="512"/>
                  </a:lnTo>
                  <a:cubicBezTo>
                    <a:pt x="489" y="238"/>
                    <a:pt x="251"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802175" y="2623050"/>
              <a:ext cx="148550" cy="273000"/>
            </a:xfrm>
            <a:custGeom>
              <a:avLst/>
              <a:gdLst/>
              <a:ahLst/>
              <a:cxnLst/>
              <a:rect l="l" t="t" r="r" b="b"/>
              <a:pathLst>
                <a:path w="5942" h="10920" extrusionOk="0">
                  <a:moveTo>
                    <a:pt x="1045" y="1"/>
                  </a:moveTo>
                  <a:cubicBezTo>
                    <a:pt x="916" y="1"/>
                    <a:pt x="780" y="30"/>
                    <a:pt x="655" y="85"/>
                  </a:cubicBezTo>
                  <a:cubicBezTo>
                    <a:pt x="191" y="299"/>
                    <a:pt x="0" y="835"/>
                    <a:pt x="215" y="1287"/>
                  </a:cubicBezTo>
                  <a:lnTo>
                    <a:pt x="4620" y="10919"/>
                  </a:lnTo>
                  <a:lnTo>
                    <a:pt x="5942" y="10312"/>
                  </a:lnTo>
                  <a:lnTo>
                    <a:pt x="1239" y="25"/>
                  </a:lnTo>
                  <a:cubicBezTo>
                    <a:pt x="1177" y="9"/>
                    <a:pt x="1112" y="1"/>
                    <a:pt x="10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833125" y="2623675"/>
              <a:ext cx="325" cy="25"/>
            </a:xfrm>
            <a:custGeom>
              <a:avLst/>
              <a:gdLst/>
              <a:ahLst/>
              <a:cxnLst/>
              <a:rect l="l" t="t" r="r" b="b"/>
              <a:pathLst>
                <a:path w="13" h="1" fill="none" extrusionOk="0">
                  <a:moveTo>
                    <a:pt x="13" y="0"/>
                  </a:moveTo>
                  <a:lnTo>
                    <a:pt x="1" y="0"/>
                  </a:lnTo>
                </a:path>
              </a:pathLst>
            </a:custGeom>
            <a:noFill/>
            <a:ln w="18150" cap="flat" cmpd="sng">
              <a:solidFill>
                <a:srgbClr val="A9A8B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865575" y="2749900"/>
              <a:ext cx="17875" cy="15875"/>
            </a:xfrm>
            <a:custGeom>
              <a:avLst/>
              <a:gdLst/>
              <a:ahLst/>
              <a:cxnLst/>
              <a:rect l="l" t="t" r="r" b="b"/>
              <a:pathLst>
                <a:path w="715" h="635" extrusionOk="0">
                  <a:moveTo>
                    <a:pt x="357" y="0"/>
                  </a:moveTo>
                  <a:cubicBezTo>
                    <a:pt x="311" y="0"/>
                    <a:pt x="262" y="11"/>
                    <a:pt x="215" y="35"/>
                  </a:cubicBezTo>
                  <a:cubicBezTo>
                    <a:pt x="72" y="118"/>
                    <a:pt x="0" y="309"/>
                    <a:pt x="72" y="452"/>
                  </a:cubicBezTo>
                  <a:cubicBezTo>
                    <a:pt x="124" y="566"/>
                    <a:pt x="241" y="634"/>
                    <a:pt x="361" y="634"/>
                  </a:cubicBezTo>
                  <a:cubicBezTo>
                    <a:pt x="404" y="634"/>
                    <a:pt x="448" y="626"/>
                    <a:pt x="489" y="607"/>
                  </a:cubicBezTo>
                  <a:cubicBezTo>
                    <a:pt x="631" y="535"/>
                    <a:pt x="715" y="333"/>
                    <a:pt x="631" y="190"/>
                  </a:cubicBezTo>
                  <a:cubicBezTo>
                    <a:pt x="580" y="71"/>
                    <a:pt x="474"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8"/>
          <p:cNvGrpSpPr/>
          <p:nvPr/>
        </p:nvGrpSpPr>
        <p:grpSpPr>
          <a:xfrm rot="-3847615">
            <a:off x="7361799" y="4407893"/>
            <a:ext cx="1820838" cy="2222043"/>
            <a:chOff x="1857650" y="1220225"/>
            <a:chExt cx="286375" cy="349475"/>
          </a:xfrm>
        </p:grpSpPr>
        <p:sp>
          <p:nvSpPr>
            <p:cNvPr id="521" name="Google Shape;521;p8"/>
            <p:cNvSpPr/>
            <p:nvPr/>
          </p:nvSpPr>
          <p:spPr>
            <a:xfrm>
              <a:off x="1860625" y="1229450"/>
              <a:ext cx="283400" cy="340250"/>
            </a:xfrm>
            <a:custGeom>
              <a:avLst/>
              <a:gdLst/>
              <a:ahLst/>
              <a:cxnLst/>
              <a:rect l="l" t="t" r="r" b="b"/>
              <a:pathLst>
                <a:path w="11336" h="13610" extrusionOk="0">
                  <a:moveTo>
                    <a:pt x="9752" y="1071"/>
                  </a:moveTo>
                  <a:cubicBezTo>
                    <a:pt x="9831" y="1071"/>
                    <a:pt x="9911" y="1097"/>
                    <a:pt x="9978" y="1155"/>
                  </a:cubicBezTo>
                  <a:cubicBezTo>
                    <a:pt x="10145" y="1286"/>
                    <a:pt x="10181" y="1524"/>
                    <a:pt x="10050" y="1679"/>
                  </a:cubicBezTo>
                  <a:cubicBezTo>
                    <a:pt x="9970" y="1780"/>
                    <a:pt x="9851" y="1838"/>
                    <a:pt x="9732" y="1838"/>
                  </a:cubicBezTo>
                  <a:cubicBezTo>
                    <a:pt x="9656" y="1838"/>
                    <a:pt x="9579" y="1814"/>
                    <a:pt x="9514" y="1763"/>
                  </a:cubicBezTo>
                  <a:cubicBezTo>
                    <a:pt x="9335" y="1643"/>
                    <a:pt x="9312" y="1405"/>
                    <a:pt x="9443" y="1227"/>
                  </a:cubicBezTo>
                  <a:cubicBezTo>
                    <a:pt x="9520" y="1128"/>
                    <a:pt x="9636" y="1071"/>
                    <a:pt x="9752" y="1071"/>
                  </a:cubicBezTo>
                  <a:close/>
                  <a:moveTo>
                    <a:pt x="9074" y="0"/>
                  </a:moveTo>
                  <a:lnTo>
                    <a:pt x="1" y="11883"/>
                  </a:lnTo>
                  <a:lnTo>
                    <a:pt x="2263" y="13609"/>
                  </a:lnTo>
                  <a:lnTo>
                    <a:pt x="11336" y="1727"/>
                  </a:lnTo>
                  <a:lnTo>
                    <a:pt x="9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1857650" y="1220225"/>
              <a:ext cx="283400" cy="340250"/>
            </a:xfrm>
            <a:custGeom>
              <a:avLst/>
              <a:gdLst/>
              <a:ahLst/>
              <a:cxnLst/>
              <a:rect l="l" t="t" r="r" b="b"/>
              <a:pathLst>
                <a:path w="11336" h="13610" extrusionOk="0">
                  <a:moveTo>
                    <a:pt x="9752" y="1083"/>
                  </a:moveTo>
                  <a:cubicBezTo>
                    <a:pt x="9831" y="1083"/>
                    <a:pt x="9911" y="1109"/>
                    <a:pt x="9978" y="1167"/>
                  </a:cubicBezTo>
                  <a:cubicBezTo>
                    <a:pt x="10145" y="1298"/>
                    <a:pt x="10181" y="1536"/>
                    <a:pt x="10050" y="1703"/>
                  </a:cubicBezTo>
                  <a:cubicBezTo>
                    <a:pt x="9971" y="1796"/>
                    <a:pt x="9853" y="1850"/>
                    <a:pt x="9736" y="1850"/>
                  </a:cubicBezTo>
                  <a:cubicBezTo>
                    <a:pt x="9658" y="1850"/>
                    <a:pt x="9580" y="1827"/>
                    <a:pt x="9514" y="1774"/>
                  </a:cubicBezTo>
                  <a:cubicBezTo>
                    <a:pt x="9335" y="1643"/>
                    <a:pt x="9312" y="1405"/>
                    <a:pt x="9443" y="1239"/>
                  </a:cubicBezTo>
                  <a:cubicBezTo>
                    <a:pt x="9520" y="1140"/>
                    <a:pt x="9636" y="1083"/>
                    <a:pt x="9752" y="1083"/>
                  </a:cubicBezTo>
                  <a:close/>
                  <a:moveTo>
                    <a:pt x="9073" y="0"/>
                  </a:moveTo>
                  <a:lnTo>
                    <a:pt x="1" y="11883"/>
                  </a:lnTo>
                  <a:lnTo>
                    <a:pt x="2263" y="13609"/>
                  </a:lnTo>
                  <a:lnTo>
                    <a:pt x="11336" y="1727"/>
                  </a:lnTo>
                  <a:lnTo>
                    <a:pt x="9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1888625" y="1245525"/>
              <a:ext cx="245575" cy="308100"/>
            </a:xfrm>
            <a:custGeom>
              <a:avLst/>
              <a:gdLst/>
              <a:ahLst/>
              <a:cxnLst/>
              <a:rect l="l" t="t" r="r" b="b"/>
              <a:pathLst>
                <a:path w="9823" h="12324" extrusionOk="0">
                  <a:moveTo>
                    <a:pt x="8823" y="0"/>
                  </a:moveTo>
                  <a:lnTo>
                    <a:pt x="8727" y="155"/>
                  </a:lnTo>
                  <a:cubicBezTo>
                    <a:pt x="8882" y="274"/>
                    <a:pt x="8930" y="524"/>
                    <a:pt x="8799" y="691"/>
                  </a:cubicBezTo>
                  <a:cubicBezTo>
                    <a:pt x="8727" y="784"/>
                    <a:pt x="8608" y="838"/>
                    <a:pt x="8488" y="838"/>
                  </a:cubicBezTo>
                  <a:cubicBezTo>
                    <a:pt x="8409" y="838"/>
                    <a:pt x="8330" y="815"/>
                    <a:pt x="8263" y="762"/>
                  </a:cubicBezTo>
                  <a:lnTo>
                    <a:pt x="0" y="11585"/>
                  </a:lnTo>
                  <a:lnTo>
                    <a:pt x="988" y="12323"/>
                  </a:lnTo>
                  <a:lnTo>
                    <a:pt x="9823" y="750"/>
                  </a:lnTo>
                  <a:lnTo>
                    <a:pt x="8823" y="0"/>
                  </a:lnTo>
                  <a:close/>
                </a:path>
              </a:pathLst>
            </a:custGeom>
            <a:solidFill>
              <a:srgbClr val="F8F8F8">
                <a:alpha val="3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2057975" y="1262200"/>
              <a:ext cx="8075" cy="5975"/>
            </a:xfrm>
            <a:custGeom>
              <a:avLst/>
              <a:gdLst/>
              <a:ahLst/>
              <a:cxnLst/>
              <a:rect l="l" t="t" r="r" b="b"/>
              <a:pathLst>
                <a:path w="323" h="239" fill="none" extrusionOk="0">
                  <a:moveTo>
                    <a:pt x="322" y="238"/>
                  </a:moveTo>
                  <a:lnTo>
                    <a:pt x="1"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2048150" y="1275000"/>
              <a:ext cx="5400" cy="3875"/>
            </a:xfrm>
            <a:custGeom>
              <a:avLst/>
              <a:gdLst/>
              <a:ahLst/>
              <a:cxnLst/>
              <a:rect l="l" t="t" r="r" b="b"/>
              <a:pathLst>
                <a:path w="216" h="155" fill="none" extrusionOk="0">
                  <a:moveTo>
                    <a:pt x="1" y="0"/>
                  </a:moveTo>
                  <a:lnTo>
                    <a:pt x="215" y="155"/>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2039225" y="1286900"/>
              <a:ext cx="8375" cy="5975"/>
            </a:xfrm>
            <a:custGeom>
              <a:avLst/>
              <a:gdLst/>
              <a:ahLst/>
              <a:cxnLst/>
              <a:rect l="l" t="t" r="r" b="b"/>
              <a:pathLst>
                <a:path w="335" h="239" fill="none" extrusionOk="0">
                  <a:moveTo>
                    <a:pt x="334" y="238"/>
                  </a:moveTo>
                  <a:lnTo>
                    <a:pt x="1"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2029700" y="1299400"/>
              <a:ext cx="5100" cy="4200"/>
            </a:xfrm>
            <a:custGeom>
              <a:avLst/>
              <a:gdLst/>
              <a:ahLst/>
              <a:cxnLst/>
              <a:rect l="l" t="t" r="r" b="b"/>
              <a:pathLst>
                <a:path w="204" h="168" fill="none" extrusionOk="0">
                  <a:moveTo>
                    <a:pt x="1" y="0"/>
                  </a:moveTo>
                  <a:lnTo>
                    <a:pt x="203"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2020775" y="1311000"/>
              <a:ext cx="8050" cy="6275"/>
            </a:xfrm>
            <a:custGeom>
              <a:avLst/>
              <a:gdLst/>
              <a:ahLst/>
              <a:cxnLst/>
              <a:rect l="l" t="t" r="r" b="b"/>
              <a:pathLst>
                <a:path w="322" h="251" fill="none" extrusionOk="0">
                  <a:moveTo>
                    <a:pt x="322" y="251"/>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2010950" y="1324100"/>
              <a:ext cx="5375" cy="3600"/>
            </a:xfrm>
            <a:custGeom>
              <a:avLst/>
              <a:gdLst/>
              <a:ahLst/>
              <a:cxnLst/>
              <a:rect l="l" t="t" r="r" b="b"/>
              <a:pathLst>
                <a:path w="215" h="144" fill="none" extrusionOk="0">
                  <a:moveTo>
                    <a:pt x="1" y="1"/>
                  </a:moveTo>
                  <a:lnTo>
                    <a:pt x="215" y="143"/>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2002025" y="1335425"/>
              <a:ext cx="8350" cy="6275"/>
            </a:xfrm>
            <a:custGeom>
              <a:avLst/>
              <a:gdLst/>
              <a:ahLst/>
              <a:cxnLst/>
              <a:rect l="l" t="t" r="r" b="b"/>
              <a:pathLst>
                <a:path w="334" h="251" fill="none" extrusionOk="0">
                  <a:moveTo>
                    <a:pt x="334" y="250"/>
                  </a:moveTo>
                  <a:lnTo>
                    <a:pt x="0"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1992500" y="1348200"/>
              <a:ext cx="5075" cy="4200"/>
            </a:xfrm>
            <a:custGeom>
              <a:avLst/>
              <a:gdLst/>
              <a:ahLst/>
              <a:cxnLst/>
              <a:rect l="l" t="t" r="r" b="b"/>
              <a:pathLst>
                <a:path w="203" h="168" fill="none" extrusionOk="0">
                  <a:moveTo>
                    <a:pt x="0" y="1"/>
                  </a:moveTo>
                  <a:lnTo>
                    <a:pt x="203" y="168"/>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1983575" y="1359825"/>
              <a:ext cx="8050" cy="6275"/>
            </a:xfrm>
            <a:custGeom>
              <a:avLst/>
              <a:gdLst/>
              <a:ahLst/>
              <a:cxnLst/>
              <a:rect l="l" t="t" r="r" b="b"/>
              <a:pathLst>
                <a:path w="322" h="251" fill="none" extrusionOk="0">
                  <a:moveTo>
                    <a:pt x="322" y="250"/>
                  </a:moveTo>
                  <a:lnTo>
                    <a:pt x="0"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1973750" y="1372625"/>
              <a:ext cx="5375" cy="4175"/>
            </a:xfrm>
            <a:custGeom>
              <a:avLst/>
              <a:gdLst/>
              <a:ahLst/>
              <a:cxnLst/>
              <a:rect l="l" t="t" r="r" b="b"/>
              <a:pathLst>
                <a:path w="215" h="167" fill="none" extrusionOk="0">
                  <a:moveTo>
                    <a:pt x="0" y="0"/>
                  </a:moveTo>
                  <a:lnTo>
                    <a:pt x="215"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1964825" y="1384225"/>
              <a:ext cx="8350" cy="6275"/>
            </a:xfrm>
            <a:custGeom>
              <a:avLst/>
              <a:gdLst/>
              <a:ahLst/>
              <a:cxnLst/>
              <a:rect l="l" t="t" r="r" b="b"/>
              <a:pathLst>
                <a:path w="334" h="251" fill="none" extrusionOk="0">
                  <a:moveTo>
                    <a:pt x="334" y="251"/>
                  </a:moveTo>
                  <a:lnTo>
                    <a:pt x="0"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1955300" y="1397025"/>
              <a:ext cx="5075" cy="4200"/>
            </a:xfrm>
            <a:custGeom>
              <a:avLst/>
              <a:gdLst/>
              <a:ahLst/>
              <a:cxnLst/>
              <a:rect l="l" t="t" r="r" b="b"/>
              <a:pathLst>
                <a:path w="203" h="168" fill="none" extrusionOk="0">
                  <a:moveTo>
                    <a:pt x="0" y="1"/>
                  </a:moveTo>
                  <a:lnTo>
                    <a:pt x="203"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1946350" y="1408925"/>
              <a:ext cx="8075" cy="5975"/>
            </a:xfrm>
            <a:custGeom>
              <a:avLst/>
              <a:gdLst/>
              <a:ahLst/>
              <a:cxnLst/>
              <a:rect l="l" t="t" r="r" b="b"/>
              <a:pathLst>
                <a:path w="323" h="239" fill="none" extrusionOk="0">
                  <a:moveTo>
                    <a:pt x="322" y="239"/>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1936250" y="1421425"/>
              <a:ext cx="5675" cy="4200"/>
            </a:xfrm>
            <a:custGeom>
              <a:avLst/>
              <a:gdLst/>
              <a:ahLst/>
              <a:cxnLst/>
              <a:rect l="l" t="t" r="r" b="b"/>
              <a:pathLst>
                <a:path w="227" h="168" fill="none" extrusionOk="0">
                  <a:moveTo>
                    <a:pt x="0" y="1"/>
                  </a:moveTo>
                  <a:lnTo>
                    <a:pt x="226" y="168"/>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1927600" y="1433050"/>
              <a:ext cx="8075" cy="6275"/>
            </a:xfrm>
            <a:custGeom>
              <a:avLst/>
              <a:gdLst/>
              <a:ahLst/>
              <a:cxnLst/>
              <a:rect l="l" t="t" r="r" b="b"/>
              <a:pathLst>
                <a:path w="323" h="251" fill="none" extrusionOk="0">
                  <a:moveTo>
                    <a:pt x="322" y="250"/>
                  </a:moveTo>
                  <a:lnTo>
                    <a:pt x="1"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1917500" y="1446150"/>
              <a:ext cx="5675" cy="3600"/>
            </a:xfrm>
            <a:custGeom>
              <a:avLst/>
              <a:gdLst/>
              <a:ahLst/>
              <a:cxnLst/>
              <a:rect l="l" t="t" r="r" b="b"/>
              <a:pathLst>
                <a:path w="227" h="144" fill="none" extrusionOk="0">
                  <a:moveTo>
                    <a:pt x="0" y="0"/>
                  </a:moveTo>
                  <a:lnTo>
                    <a:pt x="226" y="143"/>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1909150" y="1457450"/>
              <a:ext cx="7775" cy="6275"/>
            </a:xfrm>
            <a:custGeom>
              <a:avLst/>
              <a:gdLst/>
              <a:ahLst/>
              <a:cxnLst/>
              <a:rect l="l" t="t" r="r" b="b"/>
              <a:pathLst>
                <a:path w="311" h="251" fill="none" extrusionOk="0">
                  <a:moveTo>
                    <a:pt x="310" y="251"/>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1899025" y="1470250"/>
              <a:ext cx="5100" cy="4200"/>
            </a:xfrm>
            <a:custGeom>
              <a:avLst/>
              <a:gdLst/>
              <a:ahLst/>
              <a:cxnLst/>
              <a:rect l="l" t="t" r="r" b="b"/>
              <a:pathLst>
                <a:path w="204" h="168" fill="none" extrusionOk="0">
                  <a:moveTo>
                    <a:pt x="1" y="1"/>
                  </a:moveTo>
                  <a:lnTo>
                    <a:pt x="203"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1890400" y="1481850"/>
              <a:ext cx="8075" cy="6275"/>
            </a:xfrm>
            <a:custGeom>
              <a:avLst/>
              <a:gdLst/>
              <a:ahLst/>
              <a:cxnLst/>
              <a:rect l="l" t="t" r="r" b="b"/>
              <a:pathLst>
                <a:path w="323" h="251" fill="none" extrusionOk="0">
                  <a:moveTo>
                    <a:pt x="322" y="251"/>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1880275" y="1494650"/>
              <a:ext cx="5400" cy="4200"/>
            </a:xfrm>
            <a:custGeom>
              <a:avLst/>
              <a:gdLst/>
              <a:ahLst/>
              <a:cxnLst/>
              <a:rect l="l" t="t" r="r" b="b"/>
              <a:pathLst>
                <a:path w="216" h="168" fill="none" extrusionOk="0">
                  <a:moveTo>
                    <a:pt x="1" y="1"/>
                  </a:moveTo>
                  <a:lnTo>
                    <a:pt x="215" y="168"/>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1871950" y="1506275"/>
              <a:ext cx="7750" cy="6575"/>
            </a:xfrm>
            <a:custGeom>
              <a:avLst/>
              <a:gdLst/>
              <a:ahLst/>
              <a:cxnLst/>
              <a:rect l="l" t="t" r="r" b="b"/>
              <a:pathLst>
                <a:path w="310" h="263" fill="none" extrusionOk="0">
                  <a:moveTo>
                    <a:pt x="310" y="262"/>
                  </a:moveTo>
                  <a:lnTo>
                    <a:pt x="0"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629843"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3887391" y="740570"/>
            <a:ext cx="4629150" cy="3655219"/>
          </a:xfrm>
        </p:spPr>
        <p:txBody>
          <a:bodyPr/>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629843" y="1543051"/>
            <a:ext cx="2949178" cy="2858691"/>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1650234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3287809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628651"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8C012C-B1B7-47F6-B168-A941E97A73A9}"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9/6/2023</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1EC7793-07B9-4429-92E8-8730EA770269}"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139037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5"/>
        <p:cNvGrpSpPr/>
        <p:nvPr/>
      </p:nvGrpSpPr>
      <p:grpSpPr>
        <a:xfrm>
          <a:off x="0" y="0"/>
          <a:ext cx="0" cy="0"/>
          <a:chOff x="0" y="0"/>
          <a:chExt cx="0" cy="0"/>
        </a:xfrm>
      </p:grpSpPr>
      <p:grpSp>
        <p:nvGrpSpPr>
          <p:cNvPr id="546" name="Google Shape;546;p9"/>
          <p:cNvGrpSpPr/>
          <p:nvPr/>
        </p:nvGrpSpPr>
        <p:grpSpPr>
          <a:xfrm>
            <a:off x="-1" y="25"/>
            <a:ext cx="9191685" cy="5143534"/>
            <a:chOff x="47742" y="-20"/>
            <a:chExt cx="9144135" cy="5143534"/>
          </a:xfrm>
        </p:grpSpPr>
        <p:grpSp>
          <p:nvGrpSpPr>
            <p:cNvPr id="547" name="Google Shape;547;p9"/>
            <p:cNvGrpSpPr/>
            <p:nvPr/>
          </p:nvGrpSpPr>
          <p:grpSpPr>
            <a:xfrm>
              <a:off x="47742" y="30"/>
              <a:ext cx="9144135" cy="5143454"/>
              <a:chOff x="-2821150" y="2703625"/>
              <a:chExt cx="3534375" cy="2439853"/>
            </a:xfrm>
          </p:grpSpPr>
          <p:sp>
            <p:nvSpPr>
              <p:cNvPr id="548" name="Google Shape;548;p9"/>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9"/>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9"/>
          <p:cNvSpPr txBox="1">
            <a:spLocks noGrp="1"/>
          </p:cNvSpPr>
          <p:nvPr>
            <p:ph type="title"/>
          </p:nvPr>
        </p:nvSpPr>
        <p:spPr>
          <a:xfrm>
            <a:off x="2135550" y="1240563"/>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93" name="Google Shape;593;p9"/>
          <p:cNvSpPr txBox="1">
            <a:spLocks noGrp="1"/>
          </p:cNvSpPr>
          <p:nvPr>
            <p:ph type="subTitle" idx="1"/>
          </p:nvPr>
        </p:nvSpPr>
        <p:spPr>
          <a:xfrm>
            <a:off x="2135550" y="2401988"/>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94" name="Google Shape;594;p9"/>
          <p:cNvGrpSpPr/>
          <p:nvPr/>
        </p:nvGrpSpPr>
        <p:grpSpPr>
          <a:xfrm rot="-5010816">
            <a:off x="8602287" y="1587800"/>
            <a:ext cx="1385749" cy="2076716"/>
            <a:chOff x="605725" y="1160035"/>
            <a:chExt cx="531921" cy="797150"/>
          </a:xfrm>
        </p:grpSpPr>
        <p:sp>
          <p:nvSpPr>
            <p:cNvPr id="595" name="Google Shape;595;p9"/>
            <p:cNvSpPr/>
            <p:nvPr/>
          </p:nvSpPr>
          <p:spPr>
            <a:xfrm>
              <a:off x="611646" y="1160035"/>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w="7750" cap="rnd" cmpd="sng">
              <a:solidFill>
                <a:srgbClr val="FF30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4"/>
        <p:cNvGrpSpPr/>
        <p:nvPr/>
      </p:nvGrpSpPr>
      <p:grpSpPr>
        <a:xfrm>
          <a:off x="0" y="0"/>
          <a:ext cx="0" cy="0"/>
          <a:chOff x="0" y="0"/>
          <a:chExt cx="0" cy="0"/>
        </a:xfrm>
      </p:grpSpPr>
      <p:grpSp>
        <p:nvGrpSpPr>
          <p:cNvPr id="605" name="Google Shape;605;p11"/>
          <p:cNvGrpSpPr/>
          <p:nvPr/>
        </p:nvGrpSpPr>
        <p:grpSpPr>
          <a:xfrm>
            <a:off x="-1" y="25"/>
            <a:ext cx="9191685" cy="5143534"/>
            <a:chOff x="47742" y="-20"/>
            <a:chExt cx="9144135" cy="5143534"/>
          </a:xfrm>
        </p:grpSpPr>
        <p:grpSp>
          <p:nvGrpSpPr>
            <p:cNvPr id="606" name="Google Shape;606;p11"/>
            <p:cNvGrpSpPr/>
            <p:nvPr/>
          </p:nvGrpSpPr>
          <p:grpSpPr>
            <a:xfrm>
              <a:off x="47742" y="30"/>
              <a:ext cx="9144135" cy="5143454"/>
              <a:chOff x="-2821150" y="2703625"/>
              <a:chExt cx="3534375" cy="2439853"/>
            </a:xfrm>
          </p:grpSpPr>
          <p:sp>
            <p:nvSpPr>
              <p:cNvPr id="607" name="Google Shape;607;p11"/>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1"/>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1"/>
          <p:cNvSpPr txBox="1">
            <a:spLocks noGrp="1"/>
          </p:cNvSpPr>
          <p:nvPr>
            <p:ph type="title" hasCustomPrompt="1"/>
          </p:nvPr>
        </p:nvSpPr>
        <p:spPr>
          <a:xfrm>
            <a:off x="1284000" y="1573600"/>
            <a:ext cx="6576000" cy="12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52" name="Google Shape;652;p11"/>
          <p:cNvSpPr txBox="1">
            <a:spLocks noGrp="1"/>
          </p:cNvSpPr>
          <p:nvPr>
            <p:ph type="subTitle" idx="1"/>
          </p:nvPr>
        </p:nvSpPr>
        <p:spPr>
          <a:xfrm>
            <a:off x="1284000" y="277409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653" name="Google Shape;653;p11"/>
          <p:cNvGrpSpPr/>
          <p:nvPr/>
        </p:nvGrpSpPr>
        <p:grpSpPr>
          <a:xfrm>
            <a:off x="-278673" y="3710649"/>
            <a:ext cx="2131962" cy="2387743"/>
            <a:chOff x="34977" y="3169649"/>
            <a:chExt cx="2131962" cy="2387743"/>
          </a:xfrm>
        </p:grpSpPr>
        <p:sp>
          <p:nvSpPr>
            <p:cNvPr id="654" name="Google Shape;654;p11"/>
            <p:cNvSpPr/>
            <p:nvPr/>
          </p:nvSpPr>
          <p:spPr>
            <a:xfrm>
              <a:off x="67445" y="3202116"/>
              <a:ext cx="2099494" cy="2355275"/>
            </a:xfrm>
            <a:custGeom>
              <a:avLst/>
              <a:gdLst/>
              <a:ahLst/>
              <a:cxnLst/>
              <a:rect l="l" t="t" r="r" b="b"/>
              <a:pathLst>
                <a:path w="17718" h="19877" extrusionOk="0">
                  <a:moveTo>
                    <a:pt x="6013" y="1"/>
                  </a:moveTo>
                  <a:cubicBezTo>
                    <a:pt x="5585" y="1"/>
                    <a:pt x="5168" y="287"/>
                    <a:pt x="5025" y="715"/>
                  </a:cubicBezTo>
                  <a:lnTo>
                    <a:pt x="4870" y="1156"/>
                  </a:lnTo>
                  <a:lnTo>
                    <a:pt x="4811" y="1144"/>
                  </a:lnTo>
                  <a:cubicBezTo>
                    <a:pt x="4804" y="1137"/>
                    <a:pt x="4796" y="1134"/>
                    <a:pt x="4787" y="1134"/>
                  </a:cubicBezTo>
                  <a:cubicBezTo>
                    <a:pt x="4763" y="1134"/>
                    <a:pt x="4736" y="1154"/>
                    <a:pt x="4728" y="1179"/>
                  </a:cubicBezTo>
                  <a:lnTo>
                    <a:pt x="4728" y="1203"/>
                  </a:lnTo>
                  <a:cubicBezTo>
                    <a:pt x="4704" y="1227"/>
                    <a:pt x="4728" y="1275"/>
                    <a:pt x="4763" y="1287"/>
                  </a:cubicBezTo>
                  <a:lnTo>
                    <a:pt x="4823" y="1299"/>
                  </a:lnTo>
                  <a:lnTo>
                    <a:pt x="4430" y="2465"/>
                  </a:lnTo>
                  <a:lnTo>
                    <a:pt x="4370" y="2453"/>
                  </a:lnTo>
                  <a:cubicBezTo>
                    <a:pt x="4360" y="2447"/>
                    <a:pt x="4349" y="2444"/>
                    <a:pt x="4339" y="2444"/>
                  </a:cubicBezTo>
                  <a:cubicBezTo>
                    <a:pt x="4311" y="2444"/>
                    <a:pt x="4284" y="2463"/>
                    <a:pt x="4275" y="2489"/>
                  </a:cubicBezTo>
                  <a:lnTo>
                    <a:pt x="4275" y="2513"/>
                  </a:lnTo>
                  <a:cubicBezTo>
                    <a:pt x="4263" y="2537"/>
                    <a:pt x="4275" y="2584"/>
                    <a:pt x="4323" y="2596"/>
                  </a:cubicBezTo>
                  <a:lnTo>
                    <a:pt x="4382" y="2608"/>
                  </a:lnTo>
                  <a:lnTo>
                    <a:pt x="3977" y="3775"/>
                  </a:lnTo>
                  <a:lnTo>
                    <a:pt x="3918" y="3763"/>
                  </a:lnTo>
                  <a:cubicBezTo>
                    <a:pt x="3911" y="3756"/>
                    <a:pt x="3903" y="3754"/>
                    <a:pt x="3894" y="3754"/>
                  </a:cubicBezTo>
                  <a:cubicBezTo>
                    <a:pt x="3870" y="3754"/>
                    <a:pt x="3843" y="3773"/>
                    <a:pt x="3835" y="3799"/>
                  </a:cubicBezTo>
                  <a:lnTo>
                    <a:pt x="3835" y="3823"/>
                  </a:lnTo>
                  <a:cubicBezTo>
                    <a:pt x="3811" y="3846"/>
                    <a:pt x="3835" y="3894"/>
                    <a:pt x="3870" y="3906"/>
                  </a:cubicBezTo>
                  <a:lnTo>
                    <a:pt x="3930" y="3918"/>
                  </a:lnTo>
                  <a:lnTo>
                    <a:pt x="3537" y="5085"/>
                  </a:lnTo>
                  <a:lnTo>
                    <a:pt x="3477" y="5061"/>
                  </a:lnTo>
                  <a:cubicBezTo>
                    <a:pt x="3469" y="5058"/>
                    <a:pt x="3460" y="5057"/>
                    <a:pt x="3451" y="5057"/>
                  </a:cubicBezTo>
                  <a:cubicBezTo>
                    <a:pt x="3421" y="5057"/>
                    <a:pt x="3391" y="5072"/>
                    <a:pt x="3382" y="5109"/>
                  </a:cubicBezTo>
                  <a:lnTo>
                    <a:pt x="3382" y="5132"/>
                  </a:lnTo>
                  <a:cubicBezTo>
                    <a:pt x="3370" y="5156"/>
                    <a:pt x="3382" y="5204"/>
                    <a:pt x="3430" y="5216"/>
                  </a:cubicBezTo>
                  <a:lnTo>
                    <a:pt x="3489" y="5228"/>
                  </a:lnTo>
                  <a:lnTo>
                    <a:pt x="3084" y="6394"/>
                  </a:lnTo>
                  <a:lnTo>
                    <a:pt x="3025" y="6383"/>
                  </a:lnTo>
                  <a:cubicBezTo>
                    <a:pt x="3018" y="6376"/>
                    <a:pt x="3010" y="6373"/>
                    <a:pt x="3001" y="6373"/>
                  </a:cubicBezTo>
                  <a:cubicBezTo>
                    <a:pt x="2977" y="6373"/>
                    <a:pt x="2950" y="6392"/>
                    <a:pt x="2942" y="6418"/>
                  </a:cubicBezTo>
                  <a:lnTo>
                    <a:pt x="2942" y="6442"/>
                  </a:lnTo>
                  <a:cubicBezTo>
                    <a:pt x="2918" y="6466"/>
                    <a:pt x="2942" y="6513"/>
                    <a:pt x="2977" y="6525"/>
                  </a:cubicBezTo>
                  <a:lnTo>
                    <a:pt x="3037" y="6537"/>
                  </a:lnTo>
                  <a:lnTo>
                    <a:pt x="2584" y="7656"/>
                  </a:lnTo>
                  <a:lnTo>
                    <a:pt x="2525" y="7645"/>
                  </a:lnTo>
                  <a:cubicBezTo>
                    <a:pt x="2515" y="7638"/>
                    <a:pt x="2505" y="7635"/>
                    <a:pt x="2495" y="7635"/>
                  </a:cubicBezTo>
                  <a:cubicBezTo>
                    <a:pt x="2466" y="7635"/>
                    <a:pt x="2438" y="7657"/>
                    <a:pt x="2430" y="7692"/>
                  </a:cubicBezTo>
                  <a:lnTo>
                    <a:pt x="2430" y="7704"/>
                  </a:lnTo>
                  <a:cubicBezTo>
                    <a:pt x="2418" y="7728"/>
                    <a:pt x="2430" y="7776"/>
                    <a:pt x="2477" y="7787"/>
                  </a:cubicBezTo>
                  <a:lnTo>
                    <a:pt x="2537" y="7811"/>
                  </a:lnTo>
                  <a:lnTo>
                    <a:pt x="2132" y="8966"/>
                  </a:lnTo>
                  <a:lnTo>
                    <a:pt x="2072" y="8954"/>
                  </a:lnTo>
                  <a:cubicBezTo>
                    <a:pt x="2067" y="8951"/>
                    <a:pt x="2060" y="8950"/>
                    <a:pt x="2052" y="8950"/>
                  </a:cubicBezTo>
                  <a:cubicBezTo>
                    <a:pt x="2028" y="8950"/>
                    <a:pt x="1998" y="8965"/>
                    <a:pt x="1989" y="9002"/>
                  </a:cubicBezTo>
                  <a:lnTo>
                    <a:pt x="1989" y="9014"/>
                  </a:lnTo>
                  <a:cubicBezTo>
                    <a:pt x="1965" y="9038"/>
                    <a:pt x="1989" y="9085"/>
                    <a:pt x="2025" y="9097"/>
                  </a:cubicBezTo>
                  <a:lnTo>
                    <a:pt x="2084" y="9121"/>
                  </a:lnTo>
                  <a:lnTo>
                    <a:pt x="1691" y="10276"/>
                  </a:lnTo>
                  <a:lnTo>
                    <a:pt x="1632" y="10264"/>
                  </a:lnTo>
                  <a:cubicBezTo>
                    <a:pt x="1623" y="10261"/>
                    <a:pt x="1614" y="10260"/>
                    <a:pt x="1605" y="10260"/>
                  </a:cubicBezTo>
                  <a:cubicBezTo>
                    <a:pt x="1576" y="10260"/>
                    <a:pt x="1546" y="10275"/>
                    <a:pt x="1537" y="10312"/>
                  </a:cubicBezTo>
                  <a:lnTo>
                    <a:pt x="1537" y="10323"/>
                  </a:lnTo>
                  <a:cubicBezTo>
                    <a:pt x="1525" y="10347"/>
                    <a:pt x="1537" y="10395"/>
                    <a:pt x="1584" y="10407"/>
                  </a:cubicBezTo>
                  <a:lnTo>
                    <a:pt x="1644" y="10431"/>
                  </a:lnTo>
                  <a:lnTo>
                    <a:pt x="1239" y="11586"/>
                  </a:lnTo>
                  <a:lnTo>
                    <a:pt x="1179" y="11574"/>
                  </a:lnTo>
                  <a:cubicBezTo>
                    <a:pt x="1174" y="11571"/>
                    <a:pt x="1167" y="11569"/>
                    <a:pt x="1159" y="11569"/>
                  </a:cubicBezTo>
                  <a:cubicBezTo>
                    <a:pt x="1135" y="11569"/>
                    <a:pt x="1105" y="11585"/>
                    <a:pt x="1096" y="11621"/>
                  </a:cubicBezTo>
                  <a:lnTo>
                    <a:pt x="1096" y="11633"/>
                  </a:lnTo>
                  <a:cubicBezTo>
                    <a:pt x="1072" y="11657"/>
                    <a:pt x="1096" y="11705"/>
                    <a:pt x="1132" y="11717"/>
                  </a:cubicBezTo>
                  <a:lnTo>
                    <a:pt x="1191" y="11740"/>
                  </a:lnTo>
                  <a:lnTo>
                    <a:pt x="798" y="12895"/>
                  </a:lnTo>
                  <a:lnTo>
                    <a:pt x="739" y="12883"/>
                  </a:lnTo>
                  <a:cubicBezTo>
                    <a:pt x="731" y="12881"/>
                    <a:pt x="721" y="12879"/>
                    <a:pt x="712" y="12879"/>
                  </a:cubicBezTo>
                  <a:cubicBezTo>
                    <a:pt x="683" y="12879"/>
                    <a:pt x="653" y="12895"/>
                    <a:pt x="644" y="12931"/>
                  </a:cubicBezTo>
                  <a:lnTo>
                    <a:pt x="644" y="12943"/>
                  </a:lnTo>
                  <a:cubicBezTo>
                    <a:pt x="632" y="12967"/>
                    <a:pt x="644" y="13014"/>
                    <a:pt x="691" y="13026"/>
                  </a:cubicBezTo>
                  <a:lnTo>
                    <a:pt x="751" y="13050"/>
                  </a:lnTo>
                  <a:lnTo>
                    <a:pt x="346" y="14205"/>
                  </a:lnTo>
                  <a:lnTo>
                    <a:pt x="287" y="14193"/>
                  </a:lnTo>
                  <a:cubicBezTo>
                    <a:pt x="281" y="14190"/>
                    <a:pt x="274" y="14189"/>
                    <a:pt x="266" y="14189"/>
                  </a:cubicBezTo>
                  <a:cubicBezTo>
                    <a:pt x="242" y="14189"/>
                    <a:pt x="212" y="14204"/>
                    <a:pt x="203" y="14241"/>
                  </a:cubicBezTo>
                  <a:lnTo>
                    <a:pt x="203" y="14253"/>
                  </a:lnTo>
                  <a:cubicBezTo>
                    <a:pt x="179" y="14276"/>
                    <a:pt x="203" y="14324"/>
                    <a:pt x="239" y="14336"/>
                  </a:cubicBezTo>
                  <a:lnTo>
                    <a:pt x="298" y="14360"/>
                  </a:lnTo>
                  <a:lnTo>
                    <a:pt x="156" y="14788"/>
                  </a:lnTo>
                  <a:cubicBezTo>
                    <a:pt x="1" y="15217"/>
                    <a:pt x="156" y="15693"/>
                    <a:pt x="501" y="15967"/>
                  </a:cubicBezTo>
                  <a:cubicBezTo>
                    <a:pt x="584" y="16038"/>
                    <a:pt x="691" y="16098"/>
                    <a:pt x="810" y="16146"/>
                  </a:cubicBezTo>
                  <a:lnTo>
                    <a:pt x="10883" y="19670"/>
                  </a:lnTo>
                  <a:lnTo>
                    <a:pt x="10895" y="19670"/>
                  </a:lnTo>
                  <a:lnTo>
                    <a:pt x="11014" y="19717"/>
                  </a:lnTo>
                  <a:lnTo>
                    <a:pt x="11133" y="19753"/>
                  </a:lnTo>
                  <a:lnTo>
                    <a:pt x="11300" y="19813"/>
                  </a:lnTo>
                  <a:cubicBezTo>
                    <a:pt x="11417" y="19856"/>
                    <a:pt x="11537" y="19876"/>
                    <a:pt x="11655" y="19876"/>
                  </a:cubicBezTo>
                  <a:cubicBezTo>
                    <a:pt x="12092" y="19876"/>
                    <a:pt x="12507" y="19598"/>
                    <a:pt x="12657" y="19158"/>
                  </a:cubicBezTo>
                  <a:lnTo>
                    <a:pt x="17562" y="5109"/>
                  </a:lnTo>
                  <a:cubicBezTo>
                    <a:pt x="17717" y="4549"/>
                    <a:pt x="17420" y="3942"/>
                    <a:pt x="16872" y="3739"/>
                  </a:cubicBezTo>
                  <a:lnTo>
                    <a:pt x="16705" y="3680"/>
                  </a:lnTo>
                  <a:lnTo>
                    <a:pt x="16586" y="3632"/>
                  </a:lnTo>
                  <a:lnTo>
                    <a:pt x="16467" y="3596"/>
                  </a:lnTo>
                  <a:lnTo>
                    <a:pt x="16455" y="3596"/>
                  </a:lnTo>
                  <a:lnTo>
                    <a:pt x="6371" y="60"/>
                  </a:lnTo>
                  <a:cubicBezTo>
                    <a:pt x="6252" y="25"/>
                    <a:pt x="6132" y="1"/>
                    <a:pt x="6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80124" y="3186831"/>
              <a:ext cx="2060036" cy="2335250"/>
            </a:xfrm>
            <a:custGeom>
              <a:avLst/>
              <a:gdLst/>
              <a:ahLst/>
              <a:cxnLst/>
              <a:rect l="l" t="t" r="r" b="b"/>
              <a:pathLst>
                <a:path w="17385" h="19708" extrusionOk="0">
                  <a:moveTo>
                    <a:pt x="6119" y="1"/>
                  </a:moveTo>
                  <a:cubicBezTo>
                    <a:pt x="5675" y="1"/>
                    <a:pt x="5260" y="278"/>
                    <a:pt x="5109" y="713"/>
                  </a:cubicBezTo>
                  <a:lnTo>
                    <a:pt x="191" y="14763"/>
                  </a:lnTo>
                  <a:cubicBezTo>
                    <a:pt x="1" y="15322"/>
                    <a:pt x="299" y="15929"/>
                    <a:pt x="846" y="16120"/>
                  </a:cubicBezTo>
                  <a:lnTo>
                    <a:pt x="10919" y="19644"/>
                  </a:lnTo>
                  <a:cubicBezTo>
                    <a:pt x="11038" y="19687"/>
                    <a:pt x="11160" y="19708"/>
                    <a:pt x="11280" y="19708"/>
                  </a:cubicBezTo>
                  <a:cubicBezTo>
                    <a:pt x="11723" y="19708"/>
                    <a:pt x="12136" y="19430"/>
                    <a:pt x="12276" y="18989"/>
                  </a:cubicBezTo>
                  <a:lnTo>
                    <a:pt x="17194" y="4940"/>
                  </a:lnTo>
                  <a:cubicBezTo>
                    <a:pt x="17384" y="4392"/>
                    <a:pt x="17086" y="3785"/>
                    <a:pt x="16539" y="3583"/>
                  </a:cubicBezTo>
                  <a:lnTo>
                    <a:pt x="6466" y="58"/>
                  </a:lnTo>
                  <a:cubicBezTo>
                    <a:pt x="6351" y="19"/>
                    <a:pt x="6234" y="1"/>
                    <a:pt x="6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60454" y="3179839"/>
              <a:ext cx="2059917" cy="2335250"/>
            </a:xfrm>
            <a:custGeom>
              <a:avLst/>
              <a:gdLst/>
              <a:ahLst/>
              <a:cxnLst/>
              <a:rect l="l" t="t" r="r" b="b"/>
              <a:pathLst>
                <a:path w="17384" h="19708" extrusionOk="0">
                  <a:moveTo>
                    <a:pt x="6123" y="0"/>
                  </a:moveTo>
                  <a:cubicBezTo>
                    <a:pt x="5681" y="0"/>
                    <a:pt x="5259" y="277"/>
                    <a:pt x="5108" y="713"/>
                  </a:cubicBezTo>
                  <a:lnTo>
                    <a:pt x="203" y="14762"/>
                  </a:lnTo>
                  <a:cubicBezTo>
                    <a:pt x="0" y="15322"/>
                    <a:pt x="298" y="15929"/>
                    <a:pt x="857" y="16119"/>
                  </a:cubicBezTo>
                  <a:lnTo>
                    <a:pt x="10930" y="19644"/>
                  </a:lnTo>
                  <a:cubicBezTo>
                    <a:pt x="11047" y="19687"/>
                    <a:pt x="11166" y="19707"/>
                    <a:pt x="11284" y="19707"/>
                  </a:cubicBezTo>
                  <a:cubicBezTo>
                    <a:pt x="11718" y="19707"/>
                    <a:pt x="12128" y="19429"/>
                    <a:pt x="12287" y="18989"/>
                  </a:cubicBezTo>
                  <a:lnTo>
                    <a:pt x="17193" y="4939"/>
                  </a:lnTo>
                  <a:cubicBezTo>
                    <a:pt x="17383" y="4392"/>
                    <a:pt x="17086" y="3784"/>
                    <a:pt x="16538" y="3582"/>
                  </a:cubicBezTo>
                  <a:lnTo>
                    <a:pt x="6465" y="58"/>
                  </a:lnTo>
                  <a:cubicBezTo>
                    <a:pt x="6353" y="19"/>
                    <a:pt x="6237" y="0"/>
                    <a:pt x="6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46353" y="3174152"/>
              <a:ext cx="2059917" cy="2335961"/>
            </a:xfrm>
            <a:custGeom>
              <a:avLst/>
              <a:gdLst/>
              <a:ahLst/>
              <a:cxnLst/>
              <a:rect l="l" t="t" r="r" b="b"/>
              <a:pathLst>
                <a:path w="17384" h="19714" extrusionOk="0">
                  <a:moveTo>
                    <a:pt x="6124" y="1"/>
                  </a:moveTo>
                  <a:cubicBezTo>
                    <a:pt x="5682" y="1"/>
                    <a:pt x="5259" y="280"/>
                    <a:pt x="5108" y="725"/>
                  </a:cubicBezTo>
                  <a:lnTo>
                    <a:pt x="203" y="14774"/>
                  </a:lnTo>
                  <a:cubicBezTo>
                    <a:pt x="0" y="15322"/>
                    <a:pt x="298" y="15929"/>
                    <a:pt x="857" y="16120"/>
                  </a:cubicBezTo>
                  <a:lnTo>
                    <a:pt x="10930" y="19656"/>
                  </a:lnTo>
                  <a:cubicBezTo>
                    <a:pt x="11043" y="19695"/>
                    <a:pt x="11158" y="19713"/>
                    <a:pt x="11271" y="19713"/>
                  </a:cubicBezTo>
                  <a:cubicBezTo>
                    <a:pt x="11710" y="19713"/>
                    <a:pt x="12127" y="19436"/>
                    <a:pt x="12287" y="19001"/>
                  </a:cubicBezTo>
                  <a:lnTo>
                    <a:pt x="17193" y="4952"/>
                  </a:lnTo>
                  <a:cubicBezTo>
                    <a:pt x="17383" y="4392"/>
                    <a:pt x="17086" y="3785"/>
                    <a:pt x="16538" y="3594"/>
                  </a:cubicBezTo>
                  <a:lnTo>
                    <a:pt x="6465" y="58"/>
                  </a:lnTo>
                  <a:cubicBezTo>
                    <a:pt x="6353" y="19"/>
                    <a:pt x="6238" y="1"/>
                    <a:pt x="6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34977" y="3169649"/>
              <a:ext cx="719739" cy="1887823"/>
            </a:xfrm>
            <a:custGeom>
              <a:avLst/>
              <a:gdLst/>
              <a:ahLst/>
              <a:cxnLst/>
              <a:rect l="l" t="t" r="r" b="b"/>
              <a:pathLst>
                <a:path w="6074" h="15932" extrusionOk="0">
                  <a:moveTo>
                    <a:pt x="6073" y="1"/>
                  </a:moveTo>
                  <a:cubicBezTo>
                    <a:pt x="5633" y="1"/>
                    <a:pt x="5216" y="287"/>
                    <a:pt x="5073" y="715"/>
                  </a:cubicBezTo>
                  <a:lnTo>
                    <a:pt x="144" y="14765"/>
                  </a:lnTo>
                  <a:cubicBezTo>
                    <a:pt x="1" y="15193"/>
                    <a:pt x="144" y="15658"/>
                    <a:pt x="489" y="15931"/>
                  </a:cubicBezTo>
                  <a:lnTo>
                    <a:pt x="60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94225" y="3169649"/>
              <a:ext cx="1997944" cy="2334776"/>
            </a:xfrm>
            <a:custGeom>
              <a:avLst/>
              <a:gdLst/>
              <a:ahLst/>
              <a:cxnLst/>
              <a:rect l="l" t="t" r="r" b="b"/>
              <a:pathLst>
                <a:path w="16861" h="19704" extrusionOk="0">
                  <a:moveTo>
                    <a:pt x="5585" y="1"/>
                  </a:moveTo>
                  <a:lnTo>
                    <a:pt x="1" y="15943"/>
                  </a:lnTo>
                  <a:cubicBezTo>
                    <a:pt x="96" y="16015"/>
                    <a:pt x="191" y="16074"/>
                    <a:pt x="311" y="16122"/>
                  </a:cubicBezTo>
                  <a:lnTo>
                    <a:pt x="10395" y="19646"/>
                  </a:lnTo>
                  <a:cubicBezTo>
                    <a:pt x="10508" y="19685"/>
                    <a:pt x="10623" y="19704"/>
                    <a:pt x="10736" y="19704"/>
                  </a:cubicBezTo>
                  <a:cubicBezTo>
                    <a:pt x="11175" y="19704"/>
                    <a:pt x="11589" y="19427"/>
                    <a:pt x="11741" y="18991"/>
                  </a:cubicBezTo>
                  <a:lnTo>
                    <a:pt x="16670" y="4942"/>
                  </a:lnTo>
                  <a:cubicBezTo>
                    <a:pt x="16860" y="4394"/>
                    <a:pt x="16563" y="3775"/>
                    <a:pt x="16015" y="3585"/>
                  </a:cubicBezTo>
                  <a:lnTo>
                    <a:pt x="5942" y="60"/>
                  </a:lnTo>
                  <a:cubicBezTo>
                    <a:pt x="5823" y="13"/>
                    <a:pt x="5704" y="1"/>
                    <a:pt x="5585" y="1"/>
                  </a:cubicBezTo>
                  <a:close/>
                </a:path>
              </a:pathLst>
            </a:custGeom>
            <a:solidFill>
              <a:schemeClr val="accent3"/>
            </a:solidFill>
            <a:ln w="10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641672" y="3308761"/>
              <a:ext cx="49531" cy="45146"/>
            </a:xfrm>
            <a:custGeom>
              <a:avLst/>
              <a:gdLst/>
              <a:ahLst/>
              <a:cxnLst/>
              <a:rect l="l" t="t" r="r" b="b"/>
              <a:pathLst>
                <a:path w="418" h="381" extrusionOk="0">
                  <a:moveTo>
                    <a:pt x="199" y="1"/>
                  </a:moveTo>
                  <a:cubicBezTo>
                    <a:pt x="127" y="1"/>
                    <a:pt x="52" y="55"/>
                    <a:pt x="24" y="137"/>
                  </a:cubicBezTo>
                  <a:cubicBezTo>
                    <a:pt x="1" y="220"/>
                    <a:pt x="36" y="339"/>
                    <a:pt x="143" y="375"/>
                  </a:cubicBezTo>
                  <a:cubicBezTo>
                    <a:pt x="160" y="379"/>
                    <a:pt x="177" y="381"/>
                    <a:pt x="194" y="381"/>
                  </a:cubicBezTo>
                  <a:cubicBezTo>
                    <a:pt x="277" y="381"/>
                    <a:pt x="362" y="335"/>
                    <a:pt x="382" y="256"/>
                  </a:cubicBezTo>
                  <a:cubicBezTo>
                    <a:pt x="417" y="160"/>
                    <a:pt x="370" y="41"/>
                    <a:pt x="263" y="18"/>
                  </a:cubicBezTo>
                  <a:cubicBezTo>
                    <a:pt x="243" y="6"/>
                    <a:pt x="221"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599370" y="3301177"/>
              <a:ext cx="77733" cy="38392"/>
            </a:xfrm>
            <a:custGeom>
              <a:avLst/>
              <a:gdLst/>
              <a:ahLst/>
              <a:cxnLst/>
              <a:rect l="l" t="t" r="r" b="b"/>
              <a:pathLst>
                <a:path w="656" h="324" extrusionOk="0">
                  <a:moveTo>
                    <a:pt x="80" y="1"/>
                  </a:moveTo>
                  <a:cubicBezTo>
                    <a:pt x="48" y="1"/>
                    <a:pt x="21" y="20"/>
                    <a:pt x="12" y="46"/>
                  </a:cubicBezTo>
                  <a:cubicBezTo>
                    <a:pt x="0" y="93"/>
                    <a:pt x="12" y="141"/>
                    <a:pt x="60" y="153"/>
                  </a:cubicBezTo>
                  <a:lnTo>
                    <a:pt x="536" y="320"/>
                  </a:lnTo>
                  <a:cubicBezTo>
                    <a:pt x="545" y="322"/>
                    <a:pt x="554" y="324"/>
                    <a:pt x="563" y="324"/>
                  </a:cubicBezTo>
                  <a:cubicBezTo>
                    <a:pt x="592" y="324"/>
                    <a:pt x="622" y="308"/>
                    <a:pt x="631" y="272"/>
                  </a:cubicBezTo>
                  <a:cubicBezTo>
                    <a:pt x="655" y="248"/>
                    <a:pt x="620" y="201"/>
                    <a:pt x="596" y="165"/>
                  </a:cubicBezTo>
                  <a:lnTo>
                    <a:pt x="119" y="10"/>
                  </a:lnTo>
                  <a:cubicBezTo>
                    <a:pt x="106" y="3"/>
                    <a:pt x="93" y="1"/>
                    <a:pt x="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588113" y="3463277"/>
              <a:ext cx="49412" cy="44435"/>
            </a:xfrm>
            <a:custGeom>
              <a:avLst/>
              <a:gdLst/>
              <a:ahLst/>
              <a:cxnLst/>
              <a:rect l="l" t="t" r="r" b="b"/>
              <a:pathLst>
                <a:path w="417" h="375" extrusionOk="0">
                  <a:moveTo>
                    <a:pt x="210" y="1"/>
                  </a:moveTo>
                  <a:cubicBezTo>
                    <a:pt x="127" y="1"/>
                    <a:pt x="55" y="54"/>
                    <a:pt x="36" y="130"/>
                  </a:cubicBezTo>
                  <a:cubicBezTo>
                    <a:pt x="0" y="214"/>
                    <a:pt x="48" y="333"/>
                    <a:pt x="155" y="369"/>
                  </a:cubicBezTo>
                  <a:cubicBezTo>
                    <a:pt x="169" y="373"/>
                    <a:pt x="185" y="375"/>
                    <a:pt x="200" y="375"/>
                  </a:cubicBezTo>
                  <a:cubicBezTo>
                    <a:pt x="277" y="375"/>
                    <a:pt x="363" y="328"/>
                    <a:pt x="393" y="249"/>
                  </a:cubicBezTo>
                  <a:cubicBezTo>
                    <a:pt x="417" y="154"/>
                    <a:pt x="369" y="35"/>
                    <a:pt x="274" y="11"/>
                  </a:cubicBezTo>
                  <a:cubicBezTo>
                    <a:pt x="253" y="4"/>
                    <a:pt x="231" y="1"/>
                    <a:pt x="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544388" y="3456405"/>
              <a:ext cx="77614" cy="38392"/>
            </a:xfrm>
            <a:custGeom>
              <a:avLst/>
              <a:gdLst/>
              <a:ahLst/>
              <a:cxnLst/>
              <a:rect l="l" t="t" r="r" b="b"/>
              <a:pathLst>
                <a:path w="655" h="324" extrusionOk="0">
                  <a:moveTo>
                    <a:pt x="80" y="0"/>
                  </a:moveTo>
                  <a:cubicBezTo>
                    <a:pt x="48" y="0"/>
                    <a:pt x="21" y="20"/>
                    <a:pt x="12" y="46"/>
                  </a:cubicBezTo>
                  <a:cubicBezTo>
                    <a:pt x="0" y="93"/>
                    <a:pt x="12" y="141"/>
                    <a:pt x="60" y="153"/>
                  </a:cubicBezTo>
                  <a:lnTo>
                    <a:pt x="536" y="319"/>
                  </a:lnTo>
                  <a:cubicBezTo>
                    <a:pt x="547" y="322"/>
                    <a:pt x="558" y="324"/>
                    <a:pt x="568" y="324"/>
                  </a:cubicBezTo>
                  <a:cubicBezTo>
                    <a:pt x="600" y="324"/>
                    <a:pt x="625" y="308"/>
                    <a:pt x="643" y="272"/>
                  </a:cubicBezTo>
                  <a:cubicBezTo>
                    <a:pt x="655" y="224"/>
                    <a:pt x="619" y="188"/>
                    <a:pt x="595" y="165"/>
                  </a:cubicBezTo>
                  <a:lnTo>
                    <a:pt x="119" y="10"/>
                  </a:lnTo>
                  <a:cubicBezTo>
                    <a:pt x="106" y="3"/>
                    <a:pt x="93"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533012" y="3618386"/>
              <a:ext cx="49531" cy="44553"/>
            </a:xfrm>
            <a:custGeom>
              <a:avLst/>
              <a:gdLst/>
              <a:ahLst/>
              <a:cxnLst/>
              <a:rect l="l" t="t" r="r" b="b"/>
              <a:pathLst>
                <a:path w="418" h="376" extrusionOk="0">
                  <a:moveTo>
                    <a:pt x="204" y="0"/>
                  </a:moveTo>
                  <a:cubicBezTo>
                    <a:pt x="124" y="0"/>
                    <a:pt x="55" y="48"/>
                    <a:pt x="37" y="131"/>
                  </a:cubicBezTo>
                  <a:cubicBezTo>
                    <a:pt x="1" y="214"/>
                    <a:pt x="48" y="333"/>
                    <a:pt x="156" y="369"/>
                  </a:cubicBezTo>
                  <a:cubicBezTo>
                    <a:pt x="170" y="373"/>
                    <a:pt x="185" y="375"/>
                    <a:pt x="201" y="375"/>
                  </a:cubicBezTo>
                  <a:cubicBezTo>
                    <a:pt x="277" y="375"/>
                    <a:pt x="364" y="329"/>
                    <a:pt x="394" y="250"/>
                  </a:cubicBezTo>
                  <a:cubicBezTo>
                    <a:pt x="418" y="155"/>
                    <a:pt x="382" y="36"/>
                    <a:pt x="275" y="12"/>
                  </a:cubicBezTo>
                  <a:cubicBezTo>
                    <a:pt x="251" y="4"/>
                    <a:pt x="227"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489288" y="3611513"/>
              <a:ext cx="77733" cy="38510"/>
            </a:xfrm>
            <a:custGeom>
              <a:avLst/>
              <a:gdLst/>
              <a:ahLst/>
              <a:cxnLst/>
              <a:rect l="l" t="t" r="r" b="b"/>
              <a:pathLst>
                <a:path w="656" h="325" extrusionOk="0">
                  <a:moveTo>
                    <a:pt x="83" y="1"/>
                  </a:moveTo>
                  <a:cubicBezTo>
                    <a:pt x="53" y="1"/>
                    <a:pt x="30" y="20"/>
                    <a:pt x="13" y="46"/>
                  </a:cubicBezTo>
                  <a:cubicBezTo>
                    <a:pt x="1" y="94"/>
                    <a:pt x="13" y="141"/>
                    <a:pt x="60" y="153"/>
                  </a:cubicBezTo>
                  <a:lnTo>
                    <a:pt x="537" y="320"/>
                  </a:lnTo>
                  <a:cubicBezTo>
                    <a:pt x="548" y="323"/>
                    <a:pt x="558" y="324"/>
                    <a:pt x="568" y="324"/>
                  </a:cubicBezTo>
                  <a:cubicBezTo>
                    <a:pt x="600" y="324"/>
                    <a:pt x="625" y="309"/>
                    <a:pt x="644" y="272"/>
                  </a:cubicBezTo>
                  <a:cubicBezTo>
                    <a:pt x="656" y="225"/>
                    <a:pt x="644" y="189"/>
                    <a:pt x="596" y="165"/>
                  </a:cubicBezTo>
                  <a:lnTo>
                    <a:pt x="120" y="10"/>
                  </a:lnTo>
                  <a:cubicBezTo>
                    <a:pt x="106" y="4"/>
                    <a:pt x="94" y="1"/>
                    <a:pt x="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479453" y="3771480"/>
              <a:ext cx="49531" cy="44435"/>
            </a:xfrm>
            <a:custGeom>
              <a:avLst/>
              <a:gdLst/>
              <a:ahLst/>
              <a:cxnLst/>
              <a:rect l="l" t="t" r="r" b="b"/>
              <a:pathLst>
                <a:path w="418" h="375" extrusionOk="0">
                  <a:moveTo>
                    <a:pt x="223" y="1"/>
                  </a:moveTo>
                  <a:cubicBezTo>
                    <a:pt x="145" y="1"/>
                    <a:pt x="55" y="54"/>
                    <a:pt x="24" y="125"/>
                  </a:cubicBezTo>
                  <a:cubicBezTo>
                    <a:pt x="0" y="220"/>
                    <a:pt x="36" y="339"/>
                    <a:pt x="143" y="363"/>
                  </a:cubicBezTo>
                  <a:cubicBezTo>
                    <a:pt x="164" y="371"/>
                    <a:pt x="187" y="375"/>
                    <a:pt x="209" y="375"/>
                  </a:cubicBezTo>
                  <a:cubicBezTo>
                    <a:pt x="287" y="375"/>
                    <a:pt x="363" y="327"/>
                    <a:pt x="381" y="244"/>
                  </a:cubicBezTo>
                  <a:cubicBezTo>
                    <a:pt x="417" y="161"/>
                    <a:pt x="369" y="42"/>
                    <a:pt x="262" y="6"/>
                  </a:cubicBezTo>
                  <a:cubicBezTo>
                    <a:pt x="250" y="2"/>
                    <a:pt x="236"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437150" y="3764608"/>
              <a:ext cx="77733" cy="39221"/>
            </a:xfrm>
            <a:custGeom>
              <a:avLst/>
              <a:gdLst/>
              <a:ahLst/>
              <a:cxnLst/>
              <a:rect l="l" t="t" r="r" b="b"/>
              <a:pathLst>
                <a:path w="656" h="331" extrusionOk="0">
                  <a:moveTo>
                    <a:pt x="86" y="0"/>
                  </a:moveTo>
                  <a:cubicBezTo>
                    <a:pt x="51" y="0"/>
                    <a:pt x="21" y="16"/>
                    <a:pt x="12" y="52"/>
                  </a:cubicBezTo>
                  <a:cubicBezTo>
                    <a:pt x="0" y="100"/>
                    <a:pt x="12" y="135"/>
                    <a:pt x="60" y="159"/>
                  </a:cubicBezTo>
                  <a:lnTo>
                    <a:pt x="536" y="326"/>
                  </a:lnTo>
                  <a:cubicBezTo>
                    <a:pt x="544" y="329"/>
                    <a:pt x="554" y="330"/>
                    <a:pt x="563" y="330"/>
                  </a:cubicBezTo>
                  <a:cubicBezTo>
                    <a:pt x="592" y="330"/>
                    <a:pt x="622" y="315"/>
                    <a:pt x="631" y="278"/>
                  </a:cubicBezTo>
                  <a:cubicBezTo>
                    <a:pt x="655" y="231"/>
                    <a:pt x="619" y="183"/>
                    <a:pt x="596" y="171"/>
                  </a:cubicBezTo>
                  <a:lnTo>
                    <a:pt x="119" y="4"/>
                  </a:lnTo>
                  <a:cubicBezTo>
                    <a:pt x="108" y="2"/>
                    <a:pt x="97"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425774" y="3926589"/>
              <a:ext cx="49531" cy="44553"/>
            </a:xfrm>
            <a:custGeom>
              <a:avLst/>
              <a:gdLst/>
              <a:ahLst/>
              <a:cxnLst/>
              <a:rect l="l" t="t" r="r" b="b"/>
              <a:pathLst>
                <a:path w="418" h="376" extrusionOk="0">
                  <a:moveTo>
                    <a:pt x="220" y="1"/>
                  </a:moveTo>
                  <a:cubicBezTo>
                    <a:pt x="133" y="1"/>
                    <a:pt x="56" y="47"/>
                    <a:pt x="37" y="126"/>
                  </a:cubicBezTo>
                  <a:cubicBezTo>
                    <a:pt x="1" y="221"/>
                    <a:pt x="49" y="340"/>
                    <a:pt x="156" y="364"/>
                  </a:cubicBezTo>
                  <a:cubicBezTo>
                    <a:pt x="174" y="372"/>
                    <a:pt x="194" y="375"/>
                    <a:pt x="215" y="375"/>
                  </a:cubicBezTo>
                  <a:cubicBezTo>
                    <a:pt x="288" y="375"/>
                    <a:pt x="366" y="328"/>
                    <a:pt x="394" y="245"/>
                  </a:cubicBezTo>
                  <a:cubicBezTo>
                    <a:pt x="418" y="161"/>
                    <a:pt x="370" y="42"/>
                    <a:pt x="275" y="7"/>
                  </a:cubicBezTo>
                  <a:cubicBezTo>
                    <a:pt x="256" y="2"/>
                    <a:pt x="238"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382050" y="3919717"/>
              <a:ext cx="77733" cy="39221"/>
            </a:xfrm>
            <a:custGeom>
              <a:avLst/>
              <a:gdLst/>
              <a:ahLst/>
              <a:cxnLst/>
              <a:rect l="l" t="t" r="r" b="b"/>
              <a:pathLst>
                <a:path w="656" h="331" extrusionOk="0">
                  <a:moveTo>
                    <a:pt x="87" y="1"/>
                  </a:moveTo>
                  <a:cubicBezTo>
                    <a:pt x="52" y="1"/>
                    <a:pt x="22" y="16"/>
                    <a:pt x="13" y="53"/>
                  </a:cubicBezTo>
                  <a:cubicBezTo>
                    <a:pt x="1" y="100"/>
                    <a:pt x="13" y="148"/>
                    <a:pt x="60" y="160"/>
                  </a:cubicBezTo>
                  <a:lnTo>
                    <a:pt x="537" y="327"/>
                  </a:lnTo>
                  <a:cubicBezTo>
                    <a:pt x="548" y="329"/>
                    <a:pt x="558" y="331"/>
                    <a:pt x="568" y="331"/>
                  </a:cubicBezTo>
                  <a:cubicBezTo>
                    <a:pt x="600" y="331"/>
                    <a:pt x="626" y="315"/>
                    <a:pt x="644" y="279"/>
                  </a:cubicBezTo>
                  <a:cubicBezTo>
                    <a:pt x="656" y="231"/>
                    <a:pt x="620" y="184"/>
                    <a:pt x="596" y="172"/>
                  </a:cubicBezTo>
                  <a:lnTo>
                    <a:pt x="120" y="5"/>
                  </a:lnTo>
                  <a:cubicBezTo>
                    <a:pt x="109" y="2"/>
                    <a:pt x="97" y="1"/>
                    <a:pt x="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370793" y="4081224"/>
              <a:ext cx="49531" cy="45146"/>
            </a:xfrm>
            <a:custGeom>
              <a:avLst/>
              <a:gdLst/>
              <a:ahLst/>
              <a:cxnLst/>
              <a:rect l="l" t="t" r="r" b="b"/>
              <a:pathLst>
                <a:path w="418" h="381" extrusionOk="0">
                  <a:moveTo>
                    <a:pt x="211" y="1"/>
                  </a:moveTo>
                  <a:cubicBezTo>
                    <a:pt x="128" y="1"/>
                    <a:pt x="55" y="54"/>
                    <a:pt x="36" y="130"/>
                  </a:cubicBezTo>
                  <a:cubicBezTo>
                    <a:pt x="1" y="226"/>
                    <a:pt x="48" y="345"/>
                    <a:pt x="155" y="368"/>
                  </a:cubicBezTo>
                  <a:cubicBezTo>
                    <a:pt x="174" y="376"/>
                    <a:pt x="194" y="380"/>
                    <a:pt x="215" y="380"/>
                  </a:cubicBezTo>
                  <a:cubicBezTo>
                    <a:pt x="287" y="380"/>
                    <a:pt x="366" y="333"/>
                    <a:pt x="394" y="249"/>
                  </a:cubicBezTo>
                  <a:cubicBezTo>
                    <a:pt x="417" y="166"/>
                    <a:pt x="382" y="47"/>
                    <a:pt x="274" y="11"/>
                  </a:cubicBezTo>
                  <a:cubicBezTo>
                    <a:pt x="253" y="4"/>
                    <a:pt x="232"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327068" y="4073522"/>
              <a:ext cx="77733" cy="38392"/>
            </a:xfrm>
            <a:custGeom>
              <a:avLst/>
              <a:gdLst/>
              <a:ahLst/>
              <a:cxnLst/>
              <a:rect l="l" t="t" r="r" b="b"/>
              <a:pathLst>
                <a:path w="656" h="324" extrusionOk="0">
                  <a:moveTo>
                    <a:pt x="88" y="1"/>
                  </a:moveTo>
                  <a:cubicBezTo>
                    <a:pt x="56" y="1"/>
                    <a:pt x="31" y="16"/>
                    <a:pt x="12" y="52"/>
                  </a:cubicBezTo>
                  <a:cubicBezTo>
                    <a:pt x="1" y="100"/>
                    <a:pt x="12" y="136"/>
                    <a:pt x="60" y="160"/>
                  </a:cubicBezTo>
                  <a:lnTo>
                    <a:pt x="536" y="314"/>
                  </a:lnTo>
                  <a:cubicBezTo>
                    <a:pt x="550" y="321"/>
                    <a:pt x="563" y="324"/>
                    <a:pt x="575" y="324"/>
                  </a:cubicBezTo>
                  <a:cubicBezTo>
                    <a:pt x="608" y="324"/>
                    <a:pt x="635" y="304"/>
                    <a:pt x="643" y="279"/>
                  </a:cubicBezTo>
                  <a:cubicBezTo>
                    <a:pt x="655" y="243"/>
                    <a:pt x="643" y="195"/>
                    <a:pt x="596" y="172"/>
                  </a:cubicBezTo>
                  <a:lnTo>
                    <a:pt x="120" y="5"/>
                  </a:lnTo>
                  <a:cubicBezTo>
                    <a:pt x="108" y="2"/>
                    <a:pt x="98"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317233" y="4235385"/>
              <a:ext cx="49412" cy="44672"/>
            </a:xfrm>
            <a:custGeom>
              <a:avLst/>
              <a:gdLst/>
              <a:ahLst/>
              <a:cxnLst/>
              <a:rect l="l" t="t" r="r" b="b"/>
              <a:pathLst>
                <a:path w="417" h="377" extrusionOk="0">
                  <a:moveTo>
                    <a:pt x="210" y="1"/>
                  </a:moveTo>
                  <a:cubicBezTo>
                    <a:pt x="135" y="1"/>
                    <a:pt x="53" y="41"/>
                    <a:pt x="24" y="127"/>
                  </a:cubicBezTo>
                  <a:cubicBezTo>
                    <a:pt x="0" y="222"/>
                    <a:pt x="36" y="341"/>
                    <a:pt x="143" y="365"/>
                  </a:cubicBezTo>
                  <a:cubicBezTo>
                    <a:pt x="164" y="373"/>
                    <a:pt x="186" y="377"/>
                    <a:pt x="208" y="377"/>
                  </a:cubicBezTo>
                  <a:cubicBezTo>
                    <a:pt x="286" y="377"/>
                    <a:pt x="363" y="330"/>
                    <a:pt x="381" y="246"/>
                  </a:cubicBezTo>
                  <a:cubicBezTo>
                    <a:pt x="417" y="163"/>
                    <a:pt x="369" y="32"/>
                    <a:pt x="262" y="8"/>
                  </a:cubicBezTo>
                  <a:cubicBezTo>
                    <a:pt x="246" y="3"/>
                    <a:pt x="228" y="1"/>
                    <a:pt x="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274812" y="4228749"/>
              <a:ext cx="77733" cy="38392"/>
            </a:xfrm>
            <a:custGeom>
              <a:avLst/>
              <a:gdLst/>
              <a:ahLst/>
              <a:cxnLst/>
              <a:rect l="l" t="t" r="r" b="b"/>
              <a:pathLst>
                <a:path w="656" h="324" extrusionOk="0">
                  <a:moveTo>
                    <a:pt x="87" y="0"/>
                  </a:moveTo>
                  <a:cubicBezTo>
                    <a:pt x="52" y="0"/>
                    <a:pt x="22" y="16"/>
                    <a:pt x="13" y="52"/>
                  </a:cubicBezTo>
                  <a:cubicBezTo>
                    <a:pt x="1" y="100"/>
                    <a:pt x="13" y="135"/>
                    <a:pt x="61" y="159"/>
                  </a:cubicBezTo>
                  <a:lnTo>
                    <a:pt x="537" y="314"/>
                  </a:lnTo>
                  <a:cubicBezTo>
                    <a:pt x="547" y="321"/>
                    <a:pt x="558" y="324"/>
                    <a:pt x="568" y="324"/>
                  </a:cubicBezTo>
                  <a:cubicBezTo>
                    <a:pt x="596" y="324"/>
                    <a:pt x="623" y="304"/>
                    <a:pt x="632" y="278"/>
                  </a:cubicBezTo>
                  <a:cubicBezTo>
                    <a:pt x="656" y="231"/>
                    <a:pt x="620" y="183"/>
                    <a:pt x="596" y="171"/>
                  </a:cubicBezTo>
                  <a:lnTo>
                    <a:pt x="120" y="5"/>
                  </a:lnTo>
                  <a:cubicBezTo>
                    <a:pt x="109" y="2"/>
                    <a:pt x="98" y="0"/>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263555" y="4389546"/>
              <a:ext cx="49531" cy="45738"/>
            </a:xfrm>
            <a:custGeom>
              <a:avLst/>
              <a:gdLst/>
              <a:ahLst/>
              <a:cxnLst/>
              <a:rect l="l" t="t" r="r" b="b"/>
              <a:pathLst>
                <a:path w="418" h="386" extrusionOk="0">
                  <a:moveTo>
                    <a:pt x="199" y="0"/>
                  </a:moveTo>
                  <a:cubicBezTo>
                    <a:pt x="121" y="0"/>
                    <a:pt x="55" y="54"/>
                    <a:pt x="36" y="136"/>
                  </a:cubicBezTo>
                  <a:cubicBezTo>
                    <a:pt x="1" y="231"/>
                    <a:pt x="48" y="350"/>
                    <a:pt x="156" y="374"/>
                  </a:cubicBezTo>
                  <a:cubicBezTo>
                    <a:pt x="174" y="382"/>
                    <a:pt x="194" y="386"/>
                    <a:pt x="215" y="386"/>
                  </a:cubicBezTo>
                  <a:cubicBezTo>
                    <a:pt x="287" y="386"/>
                    <a:pt x="366" y="338"/>
                    <a:pt x="394" y="255"/>
                  </a:cubicBezTo>
                  <a:cubicBezTo>
                    <a:pt x="417" y="172"/>
                    <a:pt x="370" y="52"/>
                    <a:pt x="275" y="17"/>
                  </a:cubicBezTo>
                  <a:cubicBezTo>
                    <a:pt x="249" y="5"/>
                    <a:pt x="224"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219830" y="4383858"/>
              <a:ext cx="77733" cy="37918"/>
            </a:xfrm>
            <a:custGeom>
              <a:avLst/>
              <a:gdLst/>
              <a:ahLst/>
              <a:cxnLst/>
              <a:rect l="l" t="t" r="r" b="b"/>
              <a:pathLst>
                <a:path w="656" h="320" extrusionOk="0">
                  <a:moveTo>
                    <a:pt x="86" y="1"/>
                  </a:moveTo>
                  <a:cubicBezTo>
                    <a:pt x="52" y="1"/>
                    <a:pt x="22" y="16"/>
                    <a:pt x="13" y="53"/>
                  </a:cubicBezTo>
                  <a:cubicBezTo>
                    <a:pt x="1" y="100"/>
                    <a:pt x="13" y="136"/>
                    <a:pt x="60" y="148"/>
                  </a:cubicBezTo>
                  <a:lnTo>
                    <a:pt x="536" y="315"/>
                  </a:lnTo>
                  <a:cubicBezTo>
                    <a:pt x="548" y="318"/>
                    <a:pt x="558" y="319"/>
                    <a:pt x="568" y="319"/>
                  </a:cubicBezTo>
                  <a:cubicBezTo>
                    <a:pt x="600" y="319"/>
                    <a:pt x="625" y="304"/>
                    <a:pt x="644" y="267"/>
                  </a:cubicBezTo>
                  <a:cubicBezTo>
                    <a:pt x="655" y="231"/>
                    <a:pt x="620" y="184"/>
                    <a:pt x="596" y="172"/>
                  </a:cubicBezTo>
                  <a:lnTo>
                    <a:pt x="120" y="5"/>
                  </a:lnTo>
                  <a:cubicBezTo>
                    <a:pt x="108" y="2"/>
                    <a:pt x="97" y="1"/>
                    <a:pt x="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208573" y="4544062"/>
              <a:ext cx="49531" cy="44435"/>
            </a:xfrm>
            <a:custGeom>
              <a:avLst/>
              <a:gdLst/>
              <a:ahLst/>
              <a:cxnLst/>
              <a:rect l="l" t="t" r="r" b="b"/>
              <a:pathLst>
                <a:path w="418" h="375" extrusionOk="0">
                  <a:moveTo>
                    <a:pt x="211" y="0"/>
                  </a:moveTo>
                  <a:cubicBezTo>
                    <a:pt x="128" y="0"/>
                    <a:pt x="55" y="53"/>
                    <a:pt x="36" y="130"/>
                  </a:cubicBezTo>
                  <a:cubicBezTo>
                    <a:pt x="0" y="213"/>
                    <a:pt x="48" y="332"/>
                    <a:pt x="155" y="368"/>
                  </a:cubicBezTo>
                  <a:cubicBezTo>
                    <a:pt x="172" y="372"/>
                    <a:pt x="189" y="375"/>
                    <a:pt x="207" y="375"/>
                  </a:cubicBezTo>
                  <a:cubicBezTo>
                    <a:pt x="282" y="375"/>
                    <a:pt x="365" y="335"/>
                    <a:pt x="393" y="249"/>
                  </a:cubicBezTo>
                  <a:cubicBezTo>
                    <a:pt x="417" y="153"/>
                    <a:pt x="381" y="34"/>
                    <a:pt x="274" y="11"/>
                  </a:cubicBezTo>
                  <a:cubicBezTo>
                    <a:pt x="253" y="3"/>
                    <a:pt x="231"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164848" y="4537663"/>
              <a:ext cx="77733" cy="37799"/>
            </a:xfrm>
            <a:custGeom>
              <a:avLst/>
              <a:gdLst/>
              <a:ahLst/>
              <a:cxnLst/>
              <a:rect l="l" t="t" r="r" b="b"/>
              <a:pathLst>
                <a:path w="656" h="319" extrusionOk="0">
                  <a:moveTo>
                    <a:pt x="88" y="1"/>
                  </a:moveTo>
                  <a:cubicBezTo>
                    <a:pt x="56" y="1"/>
                    <a:pt x="30" y="16"/>
                    <a:pt x="12" y="53"/>
                  </a:cubicBezTo>
                  <a:cubicBezTo>
                    <a:pt x="0" y="88"/>
                    <a:pt x="12" y="136"/>
                    <a:pt x="60" y="148"/>
                  </a:cubicBezTo>
                  <a:lnTo>
                    <a:pt x="536" y="315"/>
                  </a:lnTo>
                  <a:cubicBezTo>
                    <a:pt x="547" y="317"/>
                    <a:pt x="559" y="319"/>
                    <a:pt x="569" y="319"/>
                  </a:cubicBezTo>
                  <a:cubicBezTo>
                    <a:pt x="604" y="319"/>
                    <a:pt x="634" y="303"/>
                    <a:pt x="643" y="267"/>
                  </a:cubicBezTo>
                  <a:cubicBezTo>
                    <a:pt x="655" y="231"/>
                    <a:pt x="643" y="184"/>
                    <a:pt x="596" y="172"/>
                  </a:cubicBezTo>
                  <a:lnTo>
                    <a:pt x="119" y="5"/>
                  </a:lnTo>
                  <a:cubicBezTo>
                    <a:pt x="108" y="2"/>
                    <a:pt x="98"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154894" y="4699052"/>
              <a:ext cx="49531" cy="44672"/>
            </a:xfrm>
            <a:custGeom>
              <a:avLst/>
              <a:gdLst/>
              <a:ahLst/>
              <a:cxnLst/>
              <a:rect l="l" t="t" r="r" b="b"/>
              <a:pathLst>
                <a:path w="418" h="377" extrusionOk="0">
                  <a:moveTo>
                    <a:pt x="204" y="0"/>
                  </a:moveTo>
                  <a:cubicBezTo>
                    <a:pt x="131" y="0"/>
                    <a:pt x="53" y="48"/>
                    <a:pt x="25" y="131"/>
                  </a:cubicBezTo>
                  <a:cubicBezTo>
                    <a:pt x="1" y="215"/>
                    <a:pt x="37" y="334"/>
                    <a:pt x="144" y="369"/>
                  </a:cubicBezTo>
                  <a:cubicBezTo>
                    <a:pt x="162" y="374"/>
                    <a:pt x="182" y="376"/>
                    <a:pt x="202" y="376"/>
                  </a:cubicBezTo>
                  <a:cubicBezTo>
                    <a:pt x="282" y="376"/>
                    <a:pt x="363" y="336"/>
                    <a:pt x="382" y="250"/>
                  </a:cubicBezTo>
                  <a:cubicBezTo>
                    <a:pt x="418" y="155"/>
                    <a:pt x="370" y="36"/>
                    <a:pt x="263" y="12"/>
                  </a:cubicBezTo>
                  <a:cubicBezTo>
                    <a:pt x="244" y="4"/>
                    <a:pt x="224"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104398" y="4685863"/>
              <a:ext cx="77733" cy="37799"/>
            </a:xfrm>
            <a:custGeom>
              <a:avLst/>
              <a:gdLst/>
              <a:ahLst/>
              <a:cxnLst/>
              <a:rect l="l" t="t" r="r" b="b"/>
              <a:pathLst>
                <a:path w="656" h="319" extrusionOk="0">
                  <a:moveTo>
                    <a:pt x="88" y="1"/>
                  </a:moveTo>
                  <a:cubicBezTo>
                    <a:pt x="56" y="1"/>
                    <a:pt x="30" y="16"/>
                    <a:pt x="12" y="53"/>
                  </a:cubicBezTo>
                  <a:cubicBezTo>
                    <a:pt x="0" y="88"/>
                    <a:pt x="12" y="136"/>
                    <a:pt x="60" y="148"/>
                  </a:cubicBezTo>
                  <a:lnTo>
                    <a:pt x="536" y="315"/>
                  </a:lnTo>
                  <a:cubicBezTo>
                    <a:pt x="547" y="317"/>
                    <a:pt x="559" y="319"/>
                    <a:pt x="569" y="319"/>
                  </a:cubicBezTo>
                  <a:cubicBezTo>
                    <a:pt x="604" y="319"/>
                    <a:pt x="634" y="303"/>
                    <a:pt x="643" y="267"/>
                  </a:cubicBezTo>
                  <a:cubicBezTo>
                    <a:pt x="655" y="231"/>
                    <a:pt x="643" y="184"/>
                    <a:pt x="596" y="172"/>
                  </a:cubicBezTo>
                  <a:lnTo>
                    <a:pt x="119" y="5"/>
                  </a:lnTo>
                  <a:cubicBezTo>
                    <a:pt x="108" y="2"/>
                    <a:pt x="98"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1"/>
          <p:cNvGrpSpPr/>
          <p:nvPr/>
        </p:nvGrpSpPr>
        <p:grpSpPr>
          <a:xfrm>
            <a:off x="8013002" y="216102"/>
            <a:ext cx="1833132" cy="2016049"/>
            <a:chOff x="3844361" y="1056676"/>
            <a:chExt cx="281600" cy="309699"/>
          </a:xfrm>
        </p:grpSpPr>
        <p:sp>
          <p:nvSpPr>
            <p:cNvPr id="681" name="Google Shape;681;p11"/>
            <p:cNvSpPr/>
            <p:nvPr/>
          </p:nvSpPr>
          <p:spPr>
            <a:xfrm>
              <a:off x="3844361" y="1056676"/>
              <a:ext cx="281600" cy="308950"/>
            </a:xfrm>
            <a:custGeom>
              <a:avLst/>
              <a:gdLst/>
              <a:ahLst/>
              <a:cxnLst/>
              <a:rect l="l" t="t" r="r" b="b"/>
              <a:pathLst>
                <a:path w="11264" h="12358" extrusionOk="0">
                  <a:moveTo>
                    <a:pt x="595" y="0"/>
                  </a:moveTo>
                  <a:lnTo>
                    <a:pt x="0" y="202"/>
                  </a:lnTo>
                  <a:lnTo>
                    <a:pt x="548" y="834"/>
                  </a:lnTo>
                  <a:lnTo>
                    <a:pt x="512" y="857"/>
                  </a:lnTo>
                  <a:cubicBezTo>
                    <a:pt x="452" y="917"/>
                    <a:pt x="441" y="1012"/>
                    <a:pt x="488" y="1084"/>
                  </a:cubicBezTo>
                  <a:cubicBezTo>
                    <a:pt x="1453" y="2703"/>
                    <a:pt x="1417" y="3786"/>
                    <a:pt x="1417" y="3786"/>
                  </a:cubicBezTo>
                  <a:lnTo>
                    <a:pt x="1750" y="4167"/>
                  </a:lnTo>
                  <a:lnTo>
                    <a:pt x="8668" y="12061"/>
                  </a:lnTo>
                  <a:cubicBezTo>
                    <a:pt x="8750" y="12150"/>
                    <a:pt x="8864" y="12196"/>
                    <a:pt x="8973" y="12196"/>
                  </a:cubicBezTo>
                  <a:cubicBezTo>
                    <a:pt x="9053" y="12196"/>
                    <a:pt x="9131" y="12171"/>
                    <a:pt x="9192" y="12121"/>
                  </a:cubicBezTo>
                  <a:lnTo>
                    <a:pt x="9346" y="12299"/>
                  </a:lnTo>
                  <a:cubicBezTo>
                    <a:pt x="9382" y="12335"/>
                    <a:pt x="9426" y="12358"/>
                    <a:pt x="9471" y="12358"/>
                  </a:cubicBezTo>
                  <a:cubicBezTo>
                    <a:pt x="9501" y="12358"/>
                    <a:pt x="9532" y="12347"/>
                    <a:pt x="9561" y="12323"/>
                  </a:cubicBezTo>
                  <a:lnTo>
                    <a:pt x="11192" y="10894"/>
                  </a:lnTo>
                  <a:cubicBezTo>
                    <a:pt x="11251" y="10835"/>
                    <a:pt x="11263" y="10739"/>
                    <a:pt x="11204" y="10668"/>
                  </a:cubicBezTo>
                  <a:lnTo>
                    <a:pt x="11049" y="10489"/>
                  </a:lnTo>
                  <a:cubicBezTo>
                    <a:pt x="11204" y="10335"/>
                    <a:pt x="11204" y="10120"/>
                    <a:pt x="11061" y="9954"/>
                  </a:cubicBezTo>
                  <a:lnTo>
                    <a:pt x="4131" y="2060"/>
                  </a:lnTo>
                  <a:lnTo>
                    <a:pt x="4120" y="2048"/>
                  </a:lnTo>
                  <a:lnTo>
                    <a:pt x="3810" y="1691"/>
                  </a:lnTo>
                  <a:cubicBezTo>
                    <a:pt x="3810" y="1691"/>
                    <a:pt x="3808" y="1692"/>
                    <a:pt x="3803" y="1692"/>
                  </a:cubicBezTo>
                  <a:cubicBezTo>
                    <a:pt x="3709" y="1692"/>
                    <a:pt x="2647" y="1553"/>
                    <a:pt x="1250" y="417"/>
                  </a:cubicBezTo>
                  <a:cubicBezTo>
                    <a:pt x="1208" y="387"/>
                    <a:pt x="1167" y="372"/>
                    <a:pt x="1127" y="372"/>
                  </a:cubicBezTo>
                  <a:cubicBezTo>
                    <a:pt x="1086" y="372"/>
                    <a:pt x="1048" y="387"/>
                    <a:pt x="1012" y="417"/>
                  </a:cubicBezTo>
                  <a:lnTo>
                    <a:pt x="976" y="441"/>
                  </a:lnTo>
                  <a:lnTo>
                    <a:pt x="5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3885300" y="1112775"/>
              <a:ext cx="236950" cy="253600"/>
            </a:xfrm>
            <a:custGeom>
              <a:avLst/>
              <a:gdLst/>
              <a:ahLst/>
              <a:cxnLst/>
              <a:rect l="l" t="t" r="r" b="b"/>
              <a:pathLst>
                <a:path w="9478" h="10144" extrusionOk="0">
                  <a:moveTo>
                    <a:pt x="2393" y="0"/>
                  </a:moveTo>
                  <a:lnTo>
                    <a:pt x="0" y="2096"/>
                  </a:lnTo>
                  <a:lnTo>
                    <a:pt x="6930" y="10013"/>
                  </a:lnTo>
                  <a:cubicBezTo>
                    <a:pt x="7002" y="10098"/>
                    <a:pt x="7113" y="10144"/>
                    <a:pt x="7225" y="10144"/>
                  </a:cubicBezTo>
                  <a:cubicBezTo>
                    <a:pt x="7316" y="10144"/>
                    <a:pt x="7408" y="10113"/>
                    <a:pt x="7477" y="10049"/>
                  </a:cubicBezTo>
                  <a:lnTo>
                    <a:pt x="9299" y="8454"/>
                  </a:lnTo>
                  <a:cubicBezTo>
                    <a:pt x="9466" y="8299"/>
                    <a:pt x="9478" y="8061"/>
                    <a:pt x="9323" y="7918"/>
                  </a:cubicBezTo>
                  <a:lnTo>
                    <a:pt x="23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3852850" y="1070275"/>
              <a:ext cx="92900" cy="94900"/>
            </a:xfrm>
            <a:custGeom>
              <a:avLst/>
              <a:gdLst/>
              <a:ahLst/>
              <a:cxnLst/>
              <a:rect l="l" t="t" r="r" b="b"/>
              <a:pathLst>
                <a:path w="3716" h="3796" extrusionOk="0">
                  <a:moveTo>
                    <a:pt x="694" y="1"/>
                  </a:moveTo>
                  <a:cubicBezTo>
                    <a:pt x="652" y="1"/>
                    <a:pt x="614" y="15"/>
                    <a:pt x="584" y="45"/>
                  </a:cubicBezTo>
                  <a:lnTo>
                    <a:pt x="72" y="486"/>
                  </a:lnTo>
                  <a:cubicBezTo>
                    <a:pt x="12" y="533"/>
                    <a:pt x="1" y="641"/>
                    <a:pt x="48" y="712"/>
                  </a:cubicBezTo>
                  <a:cubicBezTo>
                    <a:pt x="1024" y="2343"/>
                    <a:pt x="977" y="3427"/>
                    <a:pt x="977" y="3427"/>
                  </a:cubicBezTo>
                  <a:lnTo>
                    <a:pt x="1310" y="3796"/>
                  </a:lnTo>
                  <a:lnTo>
                    <a:pt x="3715" y="1700"/>
                  </a:lnTo>
                  <a:lnTo>
                    <a:pt x="3394" y="1331"/>
                  </a:lnTo>
                  <a:cubicBezTo>
                    <a:pt x="3394" y="1331"/>
                    <a:pt x="2310" y="1224"/>
                    <a:pt x="822" y="45"/>
                  </a:cubicBezTo>
                  <a:cubicBezTo>
                    <a:pt x="780" y="15"/>
                    <a:pt x="736" y="1"/>
                    <a:pt x="6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3877850" y="1103550"/>
              <a:ext cx="59850" cy="52400"/>
            </a:xfrm>
            <a:custGeom>
              <a:avLst/>
              <a:gdLst/>
              <a:ahLst/>
              <a:cxnLst/>
              <a:rect l="l" t="t" r="r" b="b"/>
              <a:pathLst>
                <a:path w="2394" h="2096" fill="none" extrusionOk="0">
                  <a:moveTo>
                    <a:pt x="1" y="2096"/>
                  </a:moveTo>
                  <a:lnTo>
                    <a:pt x="2394" y="0"/>
                  </a:lnTo>
                </a:path>
              </a:pathLst>
            </a:custGeom>
            <a:noFill/>
            <a:ln w="68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3902550" y="1160800"/>
              <a:ext cx="165225" cy="185525"/>
            </a:xfrm>
            <a:custGeom>
              <a:avLst/>
              <a:gdLst/>
              <a:ahLst/>
              <a:cxnLst/>
              <a:rect l="l" t="t" r="r" b="b"/>
              <a:pathLst>
                <a:path w="6609" h="7421" extrusionOk="0">
                  <a:moveTo>
                    <a:pt x="283" y="1"/>
                  </a:moveTo>
                  <a:cubicBezTo>
                    <a:pt x="225" y="1"/>
                    <a:pt x="167" y="19"/>
                    <a:pt x="120" y="56"/>
                  </a:cubicBezTo>
                  <a:cubicBezTo>
                    <a:pt x="13" y="151"/>
                    <a:pt x="1" y="306"/>
                    <a:pt x="96" y="413"/>
                  </a:cubicBezTo>
                  <a:lnTo>
                    <a:pt x="6144" y="7330"/>
                  </a:lnTo>
                  <a:cubicBezTo>
                    <a:pt x="6198" y="7391"/>
                    <a:pt x="6274" y="7421"/>
                    <a:pt x="6348" y="7421"/>
                  </a:cubicBezTo>
                  <a:cubicBezTo>
                    <a:pt x="6405" y="7421"/>
                    <a:pt x="6460" y="7402"/>
                    <a:pt x="6502" y="7366"/>
                  </a:cubicBezTo>
                  <a:cubicBezTo>
                    <a:pt x="6609" y="7271"/>
                    <a:pt x="6609" y="7104"/>
                    <a:pt x="6537" y="7009"/>
                  </a:cubicBezTo>
                  <a:lnTo>
                    <a:pt x="477" y="91"/>
                  </a:lnTo>
                  <a:cubicBezTo>
                    <a:pt x="430" y="31"/>
                    <a:pt x="357" y="1"/>
                    <a:pt x="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87"/>
        <p:cNvGrpSpPr/>
        <p:nvPr/>
      </p:nvGrpSpPr>
      <p:grpSpPr>
        <a:xfrm>
          <a:off x="0" y="0"/>
          <a:ext cx="0" cy="0"/>
          <a:chOff x="0" y="0"/>
          <a:chExt cx="0" cy="0"/>
        </a:xfrm>
      </p:grpSpPr>
      <p:grpSp>
        <p:nvGrpSpPr>
          <p:cNvPr id="688" name="Google Shape;688;p13"/>
          <p:cNvGrpSpPr/>
          <p:nvPr/>
        </p:nvGrpSpPr>
        <p:grpSpPr>
          <a:xfrm>
            <a:off x="-1" y="25"/>
            <a:ext cx="9191685" cy="5143534"/>
            <a:chOff x="47742" y="-20"/>
            <a:chExt cx="9144135" cy="5143534"/>
          </a:xfrm>
        </p:grpSpPr>
        <p:grpSp>
          <p:nvGrpSpPr>
            <p:cNvPr id="689" name="Google Shape;689;p13"/>
            <p:cNvGrpSpPr/>
            <p:nvPr/>
          </p:nvGrpSpPr>
          <p:grpSpPr>
            <a:xfrm>
              <a:off x="47742" y="30"/>
              <a:ext cx="9144135" cy="5143454"/>
              <a:chOff x="-2821150" y="2703625"/>
              <a:chExt cx="3534375" cy="2439853"/>
            </a:xfrm>
          </p:grpSpPr>
          <p:sp>
            <p:nvSpPr>
              <p:cNvPr id="690" name="Google Shape;690;p13"/>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3"/>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5" name="Google Shape;735;p13"/>
          <p:cNvSpPr txBox="1">
            <a:spLocks noGrp="1"/>
          </p:cNvSpPr>
          <p:nvPr>
            <p:ph type="subTitle" idx="1"/>
          </p:nvPr>
        </p:nvSpPr>
        <p:spPr>
          <a:xfrm>
            <a:off x="720000" y="2197406"/>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6" name="Google Shape;736;p13"/>
          <p:cNvSpPr txBox="1">
            <a:spLocks noGrp="1"/>
          </p:cNvSpPr>
          <p:nvPr>
            <p:ph type="subTitle" idx="2"/>
          </p:nvPr>
        </p:nvSpPr>
        <p:spPr>
          <a:xfrm>
            <a:off x="3419271" y="2197406"/>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7" name="Google Shape;737;p13"/>
          <p:cNvSpPr txBox="1">
            <a:spLocks noGrp="1"/>
          </p:cNvSpPr>
          <p:nvPr>
            <p:ph type="subTitle" idx="3"/>
          </p:nvPr>
        </p:nvSpPr>
        <p:spPr>
          <a:xfrm>
            <a:off x="720000" y="4064900"/>
            <a:ext cx="2305500" cy="526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8" name="Google Shape;738;p13"/>
          <p:cNvSpPr txBox="1">
            <a:spLocks noGrp="1"/>
          </p:cNvSpPr>
          <p:nvPr>
            <p:ph type="subTitle" idx="4"/>
          </p:nvPr>
        </p:nvSpPr>
        <p:spPr>
          <a:xfrm>
            <a:off x="3419271" y="4064900"/>
            <a:ext cx="2305500" cy="526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9" name="Google Shape;739;p13"/>
          <p:cNvSpPr txBox="1">
            <a:spLocks noGrp="1"/>
          </p:cNvSpPr>
          <p:nvPr>
            <p:ph type="subTitle" idx="5"/>
          </p:nvPr>
        </p:nvSpPr>
        <p:spPr>
          <a:xfrm>
            <a:off x="6118549" y="2197406"/>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0" name="Google Shape;740;p13"/>
          <p:cNvSpPr txBox="1">
            <a:spLocks noGrp="1"/>
          </p:cNvSpPr>
          <p:nvPr>
            <p:ph type="subTitle" idx="6"/>
          </p:nvPr>
        </p:nvSpPr>
        <p:spPr>
          <a:xfrm>
            <a:off x="6118550" y="4064900"/>
            <a:ext cx="2305500" cy="526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1" name="Google Shape;741;p13"/>
          <p:cNvSpPr txBox="1">
            <a:spLocks noGrp="1"/>
          </p:cNvSpPr>
          <p:nvPr>
            <p:ph type="title" idx="7" hasCustomPrompt="1"/>
          </p:nvPr>
        </p:nvSpPr>
        <p:spPr>
          <a:xfrm>
            <a:off x="831475" y="1102175"/>
            <a:ext cx="641100" cy="4476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2" name="Google Shape;742;p13"/>
          <p:cNvSpPr txBox="1">
            <a:spLocks noGrp="1"/>
          </p:cNvSpPr>
          <p:nvPr>
            <p:ph type="title" idx="8" hasCustomPrompt="1"/>
          </p:nvPr>
        </p:nvSpPr>
        <p:spPr>
          <a:xfrm>
            <a:off x="831500" y="2866975"/>
            <a:ext cx="641100" cy="4476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3" name="Google Shape;743;p13"/>
          <p:cNvSpPr txBox="1">
            <a:spLocks noGrp="1"/>
          </p:cNvSpPr>
          <p:nvPr>
            <p:ph type="title" idx="9" hasCustomPrompt="1"/>
          </p:nvPr>
        </p:nvSpPr>
        <p:spPr>
          <a:xfrm>
            <a:off x="3528708" y="1102175"/>
            <a:ext cx="6411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4" name="Google Shape;744;p13"/>
          <p:cNvSpPr txBox="1">
            <a:spLocks noGrp="1"/>
          </p:cNvSpPr>
          <p:nvPr>
            <p:ph type="title" idx="13" hasCustomPrompt="1"/>
          </p:nvPr>
        </p:nvSpPr>
        <p:spPr>
          <a:xfrm>
            <a:off x="3530745" y="2867025"/>
            <a:ext cx="641100" cy="447600"/>
          </a:xfrm>
          <a:prstGeom prst="rect">
            <a:avLst/>
          </a:prstGeom>
          <a:solidFill>
            <a:schemeClr val="accent6"/>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5" name="Google Shape;745;p13"/>
          <p:cNvSpPr txBox="1">
            <a:spLocks noGrp="1"/>
          </p:cNvSpPr>
          <p:nvPr>
            <p:ph type="title" idx="14" hasCustomPrompt="1"/>
          </p:nvPr>
        </p:nvSpPr>
        <p:spPr>
          <a:xfrm>
            <a:off x="6225922" y="1102175"/>
            <a:ext cx="641100" cy="4476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6" name="Google Shape;746;p13"/>
          <p:cNvSpPr txBox="1">
            <a:spLocks noGrp="1"/>
          </p:cNvSpPr>
          <p:nvPr>
            <p:ph type="title" idx="15" hasCustomPrompt="1"/>
          </p:nvPr>
        </p:nvSpPr>
        <p:spPr>
          <a:xfrm>
            <a:off x="6229997" y="2866925"/>
            <a:ext cx="641100" cy="447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7" name="Google Shape;747;p13"/>
          <p:cNvSpPr txBox="1">
            <a:spLocks noGrp="1"/>
          </p:cNvSpPr>
          <p:nvPr>
            <p:ph type="subTitle" idx="16"/>
          </p:nvPr>
        </p:nvSpPr>
        <p:spPr>
          <a:xfrm>
            <a:off x="720000" y="1516799"/>
            <a:ext cx="2305500" cy="85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48" name="Google Shape;748;p13"/>
          <p:cNvSpPr txBox="1">
            <a:spLocks noGrp="1"/>
          </p:cNvSpPr>
          <p:nvPr>
            <p:ph type="subTitle" idx="17"/>
          </p:nvPr>
        </p:nvSpPr>
        <p:spPr>
          <a:xfrm>
            <a:off x="3419275" y="1516823"/>
            <a:ext cx="2305500" cy="85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49" name="Google Shape;749;p13"/>
          <p:cNvSpPr txBox="1">
            <a:spLocks noGrp="1"/>
          </p:cNvSpPr>
          <p:nvPr>
            <p:ph type="subTitle" idx="18"/>
          </p:nvPr>
        </p:nvSpPr>
        <p:spPr>
          <a:xfrm>
            <a:off x="6118550" y="1516775"/>
            <a:ext cx="2305500" cy="85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13"/>
          <p:cNvSpPr txBox="1">
            <a:spLocks noGrp="1"/>
          </p:cNvSpPr>
          <p:nvPr>
            <p:ph type="subTitle" idx="19"/>
          </p:nvPr>
        </p:nvSpPr>
        <p:spPr>
          <a:xfrm>
            <a:off x="719975" y="3269307"/>
            <a:ext cx="2305500" cy="85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1" name="Google Shape;751;p13"/>
          <p:cNvSpPr txBox="1">
            <a:spLocks noGrp="1"/>
          </p:cNvSpPr>
          <p:nvPr>
            <p:ph type="subTitle" idx="20"/>
          </p:nvPr>
        </p:nvSpPr>
        <p:spPr>
          <a:xfrm>
            <a:off x="3419250" y="3269307"/>
            <a:ext cx="2305500" cy="85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2" name="Google Shape;752;p13"/>
          <p:cNvSpPr txBox="1">
            <a:spLocks noGrp="1"/>
          </p:cNvSpPr>
          <p:nvPr>
            <p:ph type="subTitle" idx="21"/>
          </p:nvPr>
        </p:nvSpPr>
        <p:spPr>
          <a:xfrm>
            <a:off x="6118525" y="3269283"/>
            <a:ext cx="2305500" cy="85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200" b="1">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3" name="Google Shape;753;p13"/>
          <p:cNvGrpSpPr/>
          <p:nvPr/>
        </p:nvGrpSpPr>
        <p:grpSpPr>
          <a:xfrm>
            <a:off x="7962327" y="27"/>
            <a:ext cx="1833132" cy="2016049"/>
            <a:chOff x="3844361" y="1056676"/>
            <a:chExt cx="281600" cy="309699"/>
          </a:xfrm>
        </p:grpSpPr>
        <p:sp>
          <p:nvSpPr>
            <p:cNvPr id="754" name="Google Shape;754;p13"/>
            <p:cNvSpPr/>
            <p:nvPr/>
          </p:nvSpPr>
          <p:spPr>
            <a:xfrm>
              <a:off x="3844361" y="1056676"/>
              <a:ext cx="281600" cy="308950"/>
            </a:xfrm>
            <a:custGeom>
              <a:avLst/>
              <a:gdLst/>
              <a:ahLst/>
              <a:cxnLst/>
              <a:rect l="l" t="t" r="r" b="b"/>
              <a:pathLst>
                <a:path w="11264" h="12358" extrusionOk="0">
                  <a:moveTo>
                    <a:pt x="595" y="0"/>
                  </a:moveTo>
                  <a:lnTo>
                    <a:pt x="0" y="202"/>
                  </a:lnTo>
                  <a:lnTo>
                    <a:pt x="548" y="834"/>
                  </a:lnTo>
                  <a:lnTo>
                    <a:pt x="512" y="857"/>
                  </a:lnTo>
                  <a:cubicBezTo>
                    <a:pt x="452" y="917"/>
                    <a:pt x="441" y="1012"/>
                    <a:pt x="488" y="1084"/>
                  </a:cubicBezTo>
                  <a:cubicBezTo>
                    <a:pt x="1453" y="2703"/>
                    <a:pt x="1417" y="3786"/>
                    <a:pt x="1417" y="3786"/>
                  </a:cubicBezTo>
                  <a:lnTo>
                    <a:pt x="1750" y="4167"/>
                  </a:lnTo>
                  <a:lnTo>
                    <a:pt x="8668" y="12061"/>
                  </a:lnTo>
                  <a:cubicBezTo>
                    <a:pt x="8750" y="12150"/>
                    <a:pt x="8864" y="12196"/>
                    <a:pt x="8973" y="12196"/>
                  </a:cubicBezTo>
                  <a:cubicBezTo>
                    <a:pt x="9053" y="12196"/>
                    <a:pt x="9131" y="12171"/>
                    <a:pt x="9192" y="12121"/>
                  </a:cubicBezTo>
                  <a:lnTo>
                    <a:pt x="9346" y="12299"/>
                  </a:lnTo>
                  <a:cubicBezTo>
                    <a:pt x="9382" y="12335"/>
                    <a:pt x="9426" y="12358"/>
                    <a:pt x="9471" y="12358"/>
                  </a:cubicBezTo>
                  <a:cubicBezTo>
                    <a:pt x="9501" y="12358"/>
                    <a:pt x="9532" y="12347"/>
                    <a:pt x="9561" y="12323"/>
                  </a:cubicBezTo>
                  <a:lnTo>
                    <a:pt x="11192" y="10894"/>
                  </a:lnTo>
                  <a:cubicBezTo>
                    <a:pt x="11251" y="10835"/>
                    <a:pt x="11263" y="10739"/>
                    <a:pt x="11204" y="10668"/>
                  </a:cubicBezTo>
                  <a:lnTo>
                    <a:pt x="11049" y="10489"/>
                  </a:lnTo>
                  <a:cubicBezTo>
                    <a:pt x="11204" y="10335"/>
                    <a:pt x="11204" y="10120"/>
                    <a:pt x="11061" y="9954"/>
                  </a:cubicBezTo>
                  <a:lnTo>
                    <a:pt x="4131" y="2060"/>
                  </a:lnTo>
                  <a:lnTo>
                    <a:pt x="4120" y="2048"/>
                  </a:lnTo>
                  <a:lnTo>
                    <a:pt x="3810" y="1691"/>
                  </a:lnTo>
                  <a:cubicBezTo>
                    <a:pt x="3810" y="1691"/>
                    <a:pt x="3808" y="1692"/>
                    <a:pt x="3803" y="1692"/>
                  </a:cubicBezTo>
                  <a:cubicBezTo>
                    <a:pt x="3709" y="1692"/>
                    <a:pt x="2647" y="1553"/>
                    <a:pt x="1250" y="417"/>
                  </a:cubicBezTo>
                  <a:cubicBezTo>
                    <a:pt x="1208" y="387"/>
                    <a:pt x="1167" y="372"/>
                    <a:pt x="1127" y="372"/>
                  </a:cubicBezTo>
                  <a:cubicBezTo>
                    <a:pt x="1086" y="372"/>
                    <a:pt x="1048" y="387"/>
                    <a:pt x="1012" y="417"/>
                  </a:cubicBezTo>
                  <a:lnTo>
                    <a:pt x="976" y="441"/>
                  </a:lnTo>
                  <a:lnTo>
                    <a:pt x="5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3885300" y="1112775"/>
              <a:ext cx="236950" cy="253600"/>
            </a:xfrm>
            <a:custGeom>
              <a:avLst/>
              <a:gdLst/>
              <a:ahLst/>
              <a:cxnLst/>
              <a:rect l="l" t="t" r="r" b="b"/>
              <a:pathLst>
                <a:path w="9478" h="10144" extrusionOk="0">
                  <a:moveTo>
                    <a:pt x="2393" y="0"/>
                  </a:moveTo>
                  <a:lnTo>
                    <a:pt x="0" y="2096"/>
                  </a:lnTo>
                  <a:lnTo>
                    <a:pt x="6930" y="10013"/>
                  </a:lnTo>
                  <a:cubicBezTo>
                    <a:pt x="7002" y="10098"/>
                    <a:pt x="7113" y="10144"/>
                    <a:pt x="7225" y="10144"/>
                  </a:cubicBezTo>
                  <a:cubicBezTo>
                    <a:pt x="7316" y="10144"/>
                    <a:pt x="7408" y="10113"/>
                    <a:pt x="7477" y="10049"/>
                  </a:cubicBezTo>
                  <a:lnTo>
                    <a:pt x="9299" y="8454"/>
                  </a:lnTo>
                  <a:cubicBezTo>
                    <a:pt x="9466" y="8299"/>
                    <a:pt x="9478" y="8061"/>
                    <a:pt x="9323" y="7918"/>
                  </a:cubicBezTo>
                  <a:lnTo>
                    <a:pt x="23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3852850" y="1070275"/>
              <a:ext cx="92900" cy="94900"/>
            </a:xfrm>
            <a:custGeom>
              <a:avLst/>
              <a:gdLst/>
              <a:ahLst/>
              <a:cxnLst/>
              <a:rect l="l" t="t" r="r" b="b"/>
              <a:pathLst>
                <a:path w="3716" h="3796" extrusionOk="0">
                  <a:moveTo>
                    <a:pt x="694" y="1"/>
                  </a:moveTo>
                  <a:cubicBezTo>
                    <a:pt x="652" y="1"/>
                    <a:pt x="614" y="15"/>
                    <a:pt x="584" y="45"/>
                  </a:cubicBezTo>
                  <a:lnTo>
                    <a:pt x="72" y="486"/>
                  </a:lnTo>
                  <a:cubicBezTo>
                    <a:pt x="12" y="533"/>
                    <a:pt x="1" y="641"/>
                    <a:pt x="48" y="712"/>
                  </a:cubicBezTo>
                  <a:cubicBezTo>
                    <a:pt x="1024" y="2343"/>
                    <a:pt x="977" y="3427"/>
                    <a:pt x="977" y="3427"/>
                  </a:cubicBezTo>
                  <a:lnTo>
                    <a:pt x="1310" y="3796"/>
                  </a:lnTo>
                  <a:lnTo>
                    <a:pt x="3715" y="1700"/>
                  </a:lnTo>
                  <a:lnTo>
                    <a:pt x="3394" y="1331"/>
                  </a:lnTo>
                  <a:cubicBezTo>
                    <a:pt x="3394" y="1331"/>
                    <a:pt x="2310" y="1224"/>
                    <a:pt x="822" y="45"/>
                  </a:cubicBezTo>
                  <a:cubicBezTo>
                    <a:pt x="780" y="15"/>
                    <a:pt x="736" y="1"/>
                    <a:pt x="6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3877850" y="1103550"/>
              <a:ext cx="59850" cy="52400"/>
            </a:xfrm>
            <a:custGeom>
              <a:avLst/>
              <a:gdLst/>
              <a:ahLst/>
              <a:cxnLst/>
              <a:rect l="l" t="t" r="r" b="b"/>
              <a:pathLst>
                <a:path w="2394" h="2096" fill="none" extrusionOk="0">
                  <a:moveTo>
                    <a:pt x="1" y="2096"/>
                  </a:moveTo>
                  <a:lnTo>
                    <a:pt x="2394" y="0"/>
                  </a:lnTo>
                </a:path>
              </a:pathLst>
            </a:custGeom>
            <a:noFill/>
            <a:ln w="68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3902550" y="1160800"/>
              <a:ext cx="165225" cy="185525"/>
            </a:xfrm>
            <a:custGeom>
              <a:avLst/>
              <a:gdLst/>
              <a:ahLst/>
              <a:cxnLst/>
              <a:rect l="l" t="t" r="r" b="b"/>
              <a:pathLst>
                <a:path w="6609" h="7421" extrusionOk="0">
                  <a:moveTo>
                    <a:pt x="283" y="1"/>
                  </a:moveTo>
                  <a:cubicBezTo>
                    <a:pt x="225" y="1"/>
                    <a:pt x="167" y="19"/>
                    <a:pt x="120" y="56"/>
                  </a:cubicBezTo>
                  <a:cubicBezTo>
                    <a:pt x="13" y="151"/>
                    <a:pt x="1" y="306"/>
                    <a:pt x="96" y="413"/>
                  </a:cubicBezTo>
                  <a:lnTo>
                    <a:pt x="6144" y="7330"/>
                  </a:lnTo>
                  <a:cubicBezTo>
                    <a:pt x="6198" y="7391"/>
                    <a:pt x="6274" y="7421"/>
                    <a:pt x="6348" y="7421"/>
                  </a:cubicBezTo>
                  <a:cubicBezTo>
                    <a:pt x="6405" y="7421"/>
                    <a:pt x="6460" y="7402"/>
                    <a:pt x="6502" y="7366"/>
                  </a:cubicBezTo>
                  <a:cubicBezTo>
                    <a:pt x="6609" y="7271"/>
                    <a:pt x="6609" y="7104"/>
                    <a:pt x="6537" y="7009"/>
                  </a:cubicBezTo>
                  <a:lnTo>
                    <a:pt x="477" y="91"/>
                  </a:lnTo>
                  <a:cubicBezTo>
                    <a:pt x="430" y="31"/>
                    <a:pt x="357" y="1"/>
                    <a:pt x="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26"/>
        <p:cNvGrpSpPr/>
        <p:nvPr/>
      </p:nvGrpSpPr>
      <p:grpSpPr>
        <a:xfrm>
          <a:off x="0" y="0"/>
          <a:ext cx="0" cy="0"/>
          <a:chOff x="0" y="0"/>
          <a:chExt cx="0" cy="0"/>
        </a:xfrm>
      </p:grpSpPr>
      <p:grpSp>
        <p:nvGrpSpPr>
          <p:cNvPr id="927" name="Google Shape;927;p16"/>
          <p:cNvGrpSpPr/>
          <p:nvPr/>
        </p:nvGrpSpPr>
        <p:grpSpPr>
          <a:xfrm>
            <a:off x="-1" y="25"/>
            <a:ext cx="9191685" cy="5143534"/>
            <a:chOff x="47742" y="-20"/>
            <a:chExt cx="9144135" cy="5143534"/>
          </a:xfrm>
        </p:grpSpPr>
        <p:grpSp>
          <p:nvGrpSpPr>
            <p:cNvPr id="928" name="Google Shape;928;p16"/>
            <p:cNvGrpSpPr/>
            <p:nvPr/>
          </p:nvGrpSpPr>
          <p:grpSpPr>
            <a:xfrm>
              <a:off x="47742" y="30"/>
              <a:ext cx="9144135" cy="5143454"/>
              <a:chOff x="-2821150" y="2703625"/>
              <a:chExt cx="3534375" cy="2439853"/>
            </a:xfrm>
          </p:grpSpPr>
          <p:sp>
            <p:nvSpPr>
              <p:cNvPr id="929" name="Google Shape;929;p16"/>
              <p:cNvSpPr/>
              <p:nvPr/>
            </p:nvSpPr>
            <p:spPr>
              <a:xfrm>
                <a:off x="-2601475" y="2703625"/>
                <a:ext cx="0" cy="2439853"/>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2467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2332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2197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2063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1928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1794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16594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152487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1390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1255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11212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98700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6"/>
              <p:cNvSpPr/>
              <p:nvPr/>
            </p:nvSpPr>
            <p:spPr>
              <a:xfrm>
                <a:off x="-852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
              <p:cNvSpPr/>
              <p:nvPr/>
            </p:nvSpPr>
            <p:spPr>
              <a:xfrm>
                <a:off x="-7176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6"/>
              <p:cNvSpPr/>
              <p:nvPr/>
            </p:nvSpPr>
            <p:spPr>
              <a:xfrm>
                <a:off x="-58277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6"/>
              <p:cNvSpPr/>
              <p:nvPr/>
            </p:nvSpPr>
            <p:spPr>
              <a:xfrm>
                <a:off x="-4485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6"/>
              <p:cNvSpPr/>
              <p:nvPr/>
            </p:nvSpPr>
            <p:spPr>
              <a:xfrm>
                <a:off x="-3137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6"/>
              <p:cNvSpPr/>
              <p:nvPr/>
            </p:nvSpPr>
            <p:spPr>
              <a:xfrm>
                <a:off x="-1791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6"/>
              <p:cNvSpPr/>
              <p:nvPr/>
            </p:nvSpPr>
            <p:spPr>
              <a:xfrm>
                <a:off x="-44325"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89925"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224750" y="2703625"/>
                <a:ext cx="25" cy="2439853"/>
              </a:xfrm>
              <a:custGeom>
                <a:avLst/>
                <a:gdLst/>
                <a:ahLst/>
                <a:cxnLst/>
                <a:rect l="l" t="t" r="r" b="b"/>
                <a:pathLst>
                  <a:path w="1" h="126993" fill="none" extrusionOk="0">
                    <a:moveTo>
                      <a:pt x="1" y="1"/>
                    </a:moveTo>
                    <a:lnTo>
                      <a:pt x="1"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35930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493850" y="2703625"/>
                <a:ext cx="25" cy="2439853"/>
              </a:xfrm>
              <a:custGeom>
                <a:avLst/>
                <a:gdLst/>
                <a:ahLst/>
                <a:cxnLst/>
                <a:rect l="l" t="t" r="r" b="b"/>
                <a:pathLst>
                  <a:path w="1"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2821150" y="28161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2821150" y="2950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2821150" y="3084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2821150" y="3219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2821150" y="3354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2821150" y="348852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2821150" y="3623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2821150" y="3758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2821150" y="38927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2821150" y="40269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2821150" y="4161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2821150" y="429635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2821150" y="44312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2821150" y="4565425"/>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2821150" y="4700275"/>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2821150" y="4834800"/>
                <a:ext cx="3534375" cy="25"/>
              </a:xfrm>
              <a:custGeom>
                <a:avLst/>
                <a:gdLst/>
                <a:ahLst/>
                <a:cxnLst/>
                <a:rect l="l" t="t" r="r" b="b"/>
                <a:pathLst>
                  <a:path w="141375" h="1" fill="none" extrusionOk="0">
                    <a:moveTo>
                      <a:pt x="141375" y="1"/>
                    </a:moveTo>
                    <a:lnTo>
                      <a:pt x="0" y="1"/>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2821150" y="496965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2821150" y="5103900"/>
                <a:ext cx="3534375" cy="25"/>
              </a:xfrm>
              <a:custGeom>
                <a:avLst/>
                <a:gdLst/>
                <a:ahLst/>
                <a:cxnLst/>
                <a:rect l="l" t="t" r="r" b="b"/>
                <a:pathLst>
                  <a:path w="141375" h="1" fill="none" extrusionOk="0">
                    <a:moveTo>
                      <a:pt x="141375" y="0"/>
                    </a:moveTo>
                    <a:lnTo>
                      <a:pt x="0" y="0"/>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 name="Google Shape;971;p16"/>
            <p:cNvSpPr/>
            <p:nvPr/>
          </p:nvSpPr>
          <p:spPr>
            <a:xfrm>
              <a:off x="300010"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8932485" y="-20"/>
              <a:ext cx="0" cy="5143534"/>
            </a:xfrm>
            <a:custGeom>
              <a:avLst/>
              <a:gdLst/>
              <a:ahLst/>
              <a:cxnLst/>
              <a:rect l="l" t="t" r="r" b="b"/>
              <a:pathLst>
                <a:path h="126993" fill="none" extrusionOk="0">
                  <a:moveTo>
                    <a:pt x="0" y="1"/>
                  </a:moveTo>
                  <a:lnTo>
                    <a:pt x="0" y="126993"/>
                  </a:lnTo>
                </a:path>
              </a:pathLst>
            </a:custGeom>
            <a:noFill/>
            <a:ln w="38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3" name="Google Shape;973;p16"/>
          <p:cNvSpPr txBox="1">
            <a:spLocks noGrp="1"/>
          </p:cNvSpPr>
          <p:nvPr>
            <p:ph type="title"/>
          </p:nvPr>
        </p:nvSpPr>
        <p:spPr>
          <a:xfrm>
            <a:off x="1226400" y="3088050"/>
            <a:ext cx="66912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4" name="Google Shape;974;p16"/>
          <p:cNvSpPr txBox="1">
            <a:spLocks noGrp="1"/>
          </p:cNvSpPr>
          <p:nvPr>
            <p:ph type="subTitle" idx="1"/>
          </p:nvPr>
        </p:nvSpPr>
        <p:spPr>
          <a:xfrm>
            <a:off x="1226400" y="1224750"/>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975" name="Google Shape;975;p16"/>
          <p:cNvGrpSpPr/>
          <p:nvPr/>
        </p:nvGrpSpPr>
        <p:grpSpPr>
          <a:xfrm rot="4799391" flipH="1">
            <a:off x="7096103" y="3631432"/>
            <a:ext cx="1449792" cy="2207777"/>
            <a:chOff x="603835" y="1149995"/>
            <a:chExt cx="526000" cy="801005"/>
          </a:xfrm>
        </p:grpSpPr>
        <p:sp>
          <p:nvSpPr>
            <p:cNvPr id="976" name="Google Shape;976;p16"/>
            <p:cNvSpPr/>
            <p:nvPr/>
          </p:nvSpPr>
          <p:spPr>
            <a:xfrm>
              <a:off x="603835" y="1149995"/>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w="7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7" r:id="rId6"/>
    <p:sldLayoutId id="2147483658" r:id="rId7"/>
    <p:sldLayoutId id="2147483659"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3" r:id="rId18"/>
    <p:sldLayoutId id="2147483674" r:id="rId19"/>
    <p:sldLayoutId id="2147483675"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3A3EFB-E5A4-4F85-84D0-3F54949E58B5}" type="datetimeFigureOut">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2023/9/6</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41E1E3-0430-46C2-B0D3-2490A70B1299}" type="slidenum">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83470800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8"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72"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8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8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9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18" rtl="0" eaLnBrk="1" latinLnBrk="0" hangingPunct="1">
        <a:defRPr sz="1350" kern="1200">
          <a:solidFill>
            <a:schemeClr val="tx1"/>
          </a:solidFill>
          <a:latin typeface="+mn-lt"/>
          <a:ea typeface="+mn-ea"/>
          <a:cs typeface="+mn-cs"/>
        </a:defRPr>
      </a:lvl1pPr>
      <a:lvl2pPr marL="342908" algn="l" defTabSz="685818" rtl="0" eaLnBrk="1" latinLnBrk="0" hangingPunct="1">
        <a:defRPr sz="1350" kern="1200">
          <a:solidFill>
            <a:schemeClr val="tx1"/>
          </a:solidFill>
          <a:latin typeface="+mn-lt"/>
          <a:ea typeface="+mn-ea"/>
          <a:cs typeface="+mn-cs"/>
        </a:defRPr>
      </a:lvl2pPr>
      <a:lvl3pPr marL="685818" algn="l" defTabSz="685818" rtl="0" eaLnBrk="1" latinLnBrk="0" hangingPunct="1">
        <a:defRPr sz="1350" kern="1200">
          <a:solidFill>
            <a:schemeClr val="tx1"/>
          </a:solidFill>
          <a:latin typeface="+mn-lt"/>
          <a:ea typeface="+mn-ea"/>
          <a:cs typeface="+mn-cs"/>
        </a:defRPr>
      </a:lvl3pPr>
      <a:lvl4pPr marL="1028726" algn="l" defTabSz="685818" rtl="0" eaLnBrk="1" latinLnBrk="0" hangingPunct="1">
        <a:defRPr sz="1350" kern="1200">
          <a:solidFill>
            <a:schemeClr val="tx1"/>
          </a:solidFill>
          <a:latin typeface="+mn-lt"/>
          <a:ea typeface="+mn-ea"/>
          <a:cs typeface="+mn-cs"/>
        </a:defRPr>
      </a:lvl4pPr>
      <a:lvl5pPr marL="1371634" algn="l" defTabSz="685818" rtl="0" eaLnBrk="1" latinLnBrk="0" hangingPunct="1">
        <a:defRPr sz="1350" kern="1200">
          <a:solidFill>
            <a:schemeClr val="tx1"/>
          </a:solidFill>
          <a:latin typeface="+mn-lt"/>
          <a:ea typeface="+mn-ea"/>
          <a:cs typeface="+mn-cs"/>
        </a:defRPr>
      </a:lvl5pPr>
      <a:lvl6pPr marL="1714544" algn="l" defTabSz="685818" rtl="0" eaLnBrk="1" latinLnBrk="0" hangingPunct="1">
        <a:defRPr sz="1350" kern="1200">
          <a:solidFill>
            <a:schemeClr val="tx1"/>
          </a:solidFill>
          <a:latin typeface="+mn-lt"/>
          <a:ea typeface="+mn-ea"/>
          <a:cs typeface="+mn-cs"/>
        </a:defRPr>
      </a:lvl6pPr>
      <a:lvl7pPr marL="2057452" algn="l" defTabSz="685818" rtl="0" eaLnBrk="1" latinLnBrk="0" hangingPunct="1">
        <a:defRPr sz="1350" kern="1200">
          <a:solidFill>
            <a:schemeClr val="tx1"/>
          </a:solidFill>
          <a:latin typeface="+mn-lt"/>
          <a:ea typeface="+mn-ea"/>
          <a:cs typeface="+mn-cs"/>
        </a:defRPr>
      </a:lvl7pPr>
      <a:lvl8pPr marL="2400360" algn="l" defTabSz="685818" rtl="0" eaLnBrk="1" latinLnBrk="0" hangingPunct="1">
        <a:defRPr sz="1350" kern="1200">
          <a:solidFill>
            <a:schemeClr val="tx1"/>
          </a:solidFill>
          <a:latin typeface="+mn-lt"/>
          <a:ea typeface="+mn-ea"/>
          <a:cs typeface="+mn-cs"/>
        </a:defRPr>
      </a:lvl8pPr>
      <a:lvl9pPr marL="2743268" algn="l" defTabSz="68581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8C012C-B1B7-47F6-B168-A941E97A73A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9/6/2023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cs typeface="Arial"/>
              <a:sym typeface="Arial"/>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cs typeface="Arial"/>
              <a:sym typeface="Arial"/>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EC7793-07B9-4429-92E8-8730EA77026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6587843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3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8" indent="-171458" algn="l" defTabSz="68583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6" indent="-171458" algn="l" defTabSz="68583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3" indent="-171458" algn="l" defTabSz="68583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0"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27"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gso.gov.vn/"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13.png"/><Relationship Id="rId5" Type="http://schemas.microsoft.com/office/2007/relationships/media" Target="../media/media4.mp3"/><Relationship Id="rId10" Type="http://schemas.openxmlformats.org/officeDocument/2006/relationships/notesSlide" Target="../notesSlides/notesSlide22.xml"/><Relationship Id="rId4" Type="http://schemas.openxmlformats.org/officeDocument/2006/relationships/audio" Target="../media/media3.mp3"/><Relationship Id="rId9"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13.png"/><Relationship Id="rId5" Type="http://schemas.microsoft.com/office/2007/relationships/media" Target="../media/media4.mp3"/><Relationship Id="rId10" Type="http://schemas.openxmlformats.org/officeDocument/2006/relationships/notesSlide" Target="../notesSlides/notesSlide23.xml"/><Relationship Id="rId4" Type="http://schemas.openxmlformats.org/officeDocument/2006/relationships/audio" Target="../media/media3.mp3"/><Relationship Id="rId9"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13.png"/><Relationship Id="rId5" Type="http://schemas.microsoft.com/office/2007/relationships/media" Target="../media/media4.mp3"/><Relationship Id="rId10" Type="http://schemas.openxmlformats.org/officeDocument/2006/relationships/notesSlide" Target="../notesSlides/notesSlide24.xml"/><Relationship Id="rId4" Type="http://schemas.openxmlformats.org/officeDocument/2006/relationships/audio" Target="../media/media3.mp3"/><Relationship Id="rId9"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13.png"/><Relationship Id="rId5" Type="http://schemas.microsoft.com/office/2007/relationships/media" Target="../media/media4.mp3"/><Relationship Id="rId10" Type="http://schemas.openxmlformats.org/officeDocument/2006/relationships/notesSlide" Target="../notesSlides/notesSlide25.xml"/><Relationship Id="rId4" Type="http://schemas.openxmlformats.org/officeDocument/2006/relationships/audio" Target="../media/media3.mp3"/><Relationship Id="rId9"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13.png"/><Relationship Id="rId5" Type="http://schemas.microsoft.com/office/2007/relationships/media" Target="../media/media4.mp3"/><Relationship Id="rId10" Type="http://schemas.openxmlformats.org/officeDocument/2006/relationships/notesSlide" Target="../notesSlides/notesSlide26.xml"/><Relationship Id="rId4" Type="http://schemas.openxmlformats.org/officeDocument/2006/relationships/audio" Target="../media/media3.mp3"/><Relationship Id="rId9"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pSp>
        <p:nvGrpSpPr>
          <p:cNvPr id="1900" name="Google Shape;1900;p33"/>
          <p:cNvGrpSpPr/>
          <p:nvPr/>
        </p:nvGrpSpPr>
        <p:grpSpPr>
          <a:xfrm>
            <a:off x="6596179" y="-10"/>
            <a:ext cx="619869" cy="708609"/>
            <a:chOff x="6577054" y="146065"/>
            <a:chExt cx="619869" cy="708609"/>
          </a:xfrm>
        </p:grpSpPr>
        <p:sp>
          <p:nvSpPr>
            <p:cNvPr id="1901" name="Google Shape;1901;p33"/>
            <p:cNvSpPr/>
            <p:nvPr/>
          </p:nvSpPr>
          <p:spPr>
            <a:xfrm rot="1685906">
              <a:off x="6705434" y="214858"/>
              <a:ext cx="375656" cy="585877"/>
            </a:xfrm>
            <a:custGeom>
              <a:avLst/>
              <a:gdLst/>
              <a:ahLst/>
              <a:cxnLst/>
              <a:rect l="l" t="t" r="r" b="b"/>
              <a:pathLst>
                <a:path w="2466" h="3846" extrusionOk="0">
                  <a:moveTo>
                    <a:pt x="1601" y="1"/>
                  </a:moveTo>
                  <a:cubicBezTo>
                    <a:pt x="1297" y="1"/>
                    <a:pt x="1012" y="183"/>
                    <a:pt x="894" y="483"/>
                  </a:cubicBezTo>
                  <a:lnTo>
                    <a:pt x="25" y="2793"/>
                  </a:lnTo>
                  <a:cubicBezTo>
                    <a:pt x="1" y="2817"/>
                    <a:pt x="25" y="2877"/>
                    <a:pt x="60" y="2888"/>
                  </a:cubicBezTo>
                  <a:cubicBezTo>
                    <a:pt x="69" y="2891"/>
                    <a:pt x="78" y="2893"/>
                    <a:pt x="89" y="2893"/>
                  </a:cubicBezTo>
                  <a:cubicBezTo>
                    <a:pt x="121" y="2893"/>
                    <a:pt x="158" y="2877"/>
                    <a:pt x="167" y="2841"/>
                  </a:cubicBezTo>
                  <a:lnTo>
                    <a:pt x="1048" y="543"/>
                  </a:lnTo>
                  <a:cubicBezTo>
                    <a:pt x="1139" y="297"/>
                    <a:pt x="1362" y="156"/>
                    <a:pt x="1595" y="156"/>
                  </a:cubicBezTo>
                  <a:cubicBezTo>
                    <a:pt x="1667" y="156"/>
                    <a:pt x="1740" y="170"/>
                    <a:pt x="1810" y="198"/>
                  </a:cubicBezTo>
                  <a:cubicBezTo>
                    <a:pt x="2120" y="317"/>
                    <a:pt x="2263" y="662"/>
                    <a:pt x="2144" y="960"/>
                  </a:cubicBezTo>
                  <a:lnTo>
                    <a:pt x="1215" y="3400"/>
                  </a:lnTo>
                  <a:cubicBezTo>
                    <a:pt x="1140" y="3560"/>
                    <a:pt x="976" y="3661"/>
                    <a:pt x="810" y="3661"/>
                  </a:cubicBezTo>
                  <a:cubicBezTo>
                    <a:pt x="766" y="3661"/>
                    <a:pt x="722" y="3654"/>
                    <a:pt x="679" y="3639"/>
                  </a:cubicBezTo>
                  <a:cubicBezTo>
                    <a:pt x="465" y="3543"/>
                    <a:pt x="358" y="3305"/>
                    <a:pt x="441" y="3103"/>
                  </a:cubicBezTo>
                  <a:lnTo>
                    <a:pt x="1358" y="686"/>
                  </a:lnTo>
                  <a:cubicBezTo>
                    <a:pt x="1394" y="595"/>
                    <a:pt x="1480" y="538"/>
                    <a:pt x="1571" y="538"/>
                  </a:cubicBezTo>
                  <a:cubicBezTo>
                    <a:pt x="1599" y="538"/>
                    <a:pt x="1628" y="544"/>
                    <a:pt x="1656" y="555"/>
                  </a:cubicBezTo>
                  <a:cubicBezTo>
                    <a:pt x="1775" y="602"/>
                    <a:pt x="1834" y="733"/>
                    <a:pt x="1787" y="852"/>
                  </a:cubicBezTo>
                  <a:lnTo>
                    <a:pt x="917" y="3127"/>
                  </a:lnTo>
                  <a:cubicBezTo>
                    <a:pt x="894" y="3162"/>
                    <a:pt x="917" y="3222"/>
                    <a:pt x="953" y="3234"/>
                  </a:cubicBezTo>
                  <a:cubicBezTo>
                    <a:pt x="962" y="3237"/>
                    <a:pt x="971" y="3238"/>
                    <a:pt x="982" y="3238"/>
                  </a:cubicBezTo>
                  <a:cubicBezTo>
                    <a:pt x="1014" y="3238"/>
                    <a:pt x="1051" y="3222"/>
                    <a:pt x="1060" y="3186"/>
                  </a:cubicBezTo>
                  <a:lnTo>
                    <a:pt x="1941" y="912"/>
                  </a:lnTo>
                  <a:cubicBezTo>
                    <a:pt x="2013" y="710"/>
                    <a:pt x="1906" y="460"/>
                    <a:pt x="1703" y="388"/>
                  </a:cubicBezTo>
                  <a:cubicBezTo>
                    <a:pt x="1658" y="373"/>
                    <a:pt x="1612" y="366"/>
                    <a:pt x="1567" y="366"/>
                  </a:cubicBezTo>
                  <a:cubicBezTo>
                    <a:pt x="1396" y="366"/>
                    <a:pt x="1236" y="466"/>
                    <a:pt x="1179" y="626"/>
                  </a:cubicBezTo>
                  <a:lnTo>
                    <a:pt x="263" y="3043"/>
                  </a:lnTo>
                  <a:cubicBezTo>
                    <a:pt x="155" y="3341"/>
                    <a:pt x="298" y="3686"/>
                    <a:pt x="596" y="3805"/>
                  </a:cubicBezTo>
                  <a:cubicBezTo>
                    <a:pt x="664" y="3833"/>
                    <a:pt x="735" y="3846"/>
                    <a:pt x="806" y="3846"/>
                  </a:cubicBezTo>
                  <a:cubicBezTo>
                    <a:pt x="1041" y="3846"/>
                    <a:pt x="1269" y="3701"/>
                    <a:pt x="1370" y="3472"/>
                  </a:cubicBezTo>
                  <a:lnTo>
                    <a:pt x="2311" y="1031"/>
                  </a:lnTo>
                  <a:cubicBezTo>
                    <a:pt x="2465" y="650"/>
                    <a:pt x="2263" y="198"/>
                    <a:pt x="1882" y="55"/>
                  </a:cubicBezTo>
                  <a:cubicBezTo>
                    <a:pt x="1789" y="18"/>
                    <a:pt x="1694"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3"/>
            <p:cNvSpPr/>
            <p:nvPr/>
          </p:nvSpPr>
          <p:spPr>
            <a:xfrm rot="1685906">
              <a:off x="6692851" y="200013"/>
              <a:ext cx="375656" cy="585725"/>
            </a:xfrm>
            <a:custGeom>
              <a:avLst/>
              <a:gdLst/>
              <a:ahLst/>
              <a:cxnLst/>
              <a:rect l="l" t="t" r="r" b="b"/>
              <a:pathLst>
                <a:path w="2466" h="3845" extrusionOk="0">
                  <a:moveTo>
                    <a:pt x="1601" y="0"/>
                  </a:moveTo>
                  <a:cubicBezTo>
                    <a:pt x="1297" y="0"/>
                    <a:pt x="1012" y="182"/>
                    <a:pt x="894" y="483"/>
                  </a:cubicBezTo>
                  <a:lnTo>
                    <a:pt x="24" y="2793"/>
                  </a:lnTo>
                  <a:cubicBezTo>
                    <a:pt x="1" y="2816"/>
                    <a:pt x="24" y="2876"/>
                    <a:pt x="60" y="2888"/>
                  </a:cubicBezTo>
                  <a:cubicBezTo>
                    <a:pt x="70" y="2894"/>
                    <a:pt x="82" y="2897"/>
                    <a:pt x="94" y="2897"/>
                  </a:cubicBezTo>
                  <a:cubicBezTo>
                    <a:pt x="125" y="2897"/>
                    <a:pt x="159" y="2878"/>
                    <a:pt x="167" y="2852"/>
                  </a:cubicBezTo>
                  <a:lnTo>
                    <a:pt x="1048" y="542"/>
                  </a:lnTo>
                  <a:cubicBezTo>
                    <a:pt x="1140" y="304"/>
                    <a:pt x="1367" y="157"/>
                    <a:pt x="1602" y="157"/>
                  </a:cubicBezTo>
                  <a:cubicBezTo>
                    <a:pt x="1672" y="157"/>
                    <a:pt x="1742" y="170"/>
                    <a:pt x="1810" y="197"/>
                  </a:cubicBezTo>
                  <a:cubicBezTo>
                    <a:pt x="2120" y="316"/>
                    <a:pt x="2263" y="661"/>
                    <a:pt x="2144" y="959"/>
                  </a:cubicBezTo>
                  <a:lnTo>
                    <a:pt x="1215" y="3400"/>
                  </a:lnTo>
                  <a:cubicBezTo>
                    <a:pt x="1141" y="3567"/>
                    <a:pt x="980" y="3661"/>
                    <a:pt x="817" y="3661"/>
                  </a:cubicBezTo>
                  <a:cubicBezTo>
                    <a:pt x="771" y="3661"/>
                    <a:pt x="724" y="3654"/>
                    <a:pt x="679" y="3638"/>
                  </a:cubicBezTo>
                  <a:cubicBezTo>
                    <a:pt x="465" y="3543"/>
                    <a:pt x="358" y="3305"/>
                    <a:pt x="441" y="3102"/>
                  </a:cubicBezTo>
                  <a:lnTo>
                    <a:pt x="1358" y="685"/>
                  </a:lnTo>
                  <a:cubicBezTo>
                    <a:pt x="1395" y="601"/>
                    <a:pt x="1484" y="539"/>
                    <a:pt x="1578" y="539"/>
                  </a:cubicBezTo>
                  <a:cubicBezTo>
                    <a:pt x="1604" y="539"/>
                    <a:pt x="1630" y="544"/>
                    <a:pt x="1656" y="554"/>
                  </a:cubicBezTo>
                  <a:cubicBezTo>
                    <a:pt x="1775" y="602"/>
                    <a:pt x="1834" y="733"/>
                    <a:pt x="1787" y="852"/>
                  </a:cubicBezTo>
                  <a:lnTo>
                    <a:pt x="917" y="3138"/>
                  </a:lnTo>
                  <a:cubicBezTo>
                    <a:pt x="894" y="3162"/>
                    <a:pt x="917" y="3221"/>
                    <a:pt x="953" y="3233"/>
                  </a:cubicBezTo>
                  <a:cubicBezTo>
                    <a:pt x="962" y="3236"/>
                    <a:pt x="971" y="3237"/>
                    <a:pt x="981" y="3237"/>
                  </a:cubicBezTo>
                  <a:cubicBezTo>
                    <a:pt x="1014" y="3237"/>
                    <a:pt x="1051" y="3222"/>
                    <a:pt x="1060" y="3185"/>
                  </a:cubicBezTo>
                  <a:lnTo>
                    <a:pt x="1941" y="911"/>
                  </a:lnTo>
                  <a:cubicBezTo>
                    <a:pt x="2013" y="709"/>
                    <a:pt x="1906" y="471"/>
                    <a:pt x="1703" y="388"/>
                  </a:cubicBezTo>
                  <a:cubicBezTo>
                    <a:pt x="1658" y="373"/>
                    <a:pt x="1613" y="365"/>
                    <a:pt x="1568" y="365"/>
                  </a:cubicBezTo>
                  <a:cubicBezTo>
                    <a:pt x="1397" y="365"/>
                    <a:pt x="1236" y="468"/>
                    <a:pt x="1179" y="638"/>
                  </a:cubicBezTo>
                  <a:lnTo>
                    <a:pt x="263" y="3043"/>
                  </a:lnTo>
                  <a:cubicBezTo>
                    <a:pt x="155" y="3340"/>
                    <a:pt x="298" y="3686"/>
                    <a:pt x="596" y="3805"/>
                  </a:cubicBezTo>
                  <a:cubicBezTo>
                    <a:pt x="664" y="3832"/>
                    <a:pt x="735" y="3845"/>
                    <a:pt x="806" y="3845"/>
                  </a:cubicBezTo>
                  <a:cubicBezTo>
                    <a:pt x="1041" y="3845"/>
                    <a:pt x="1269" y="3700"/>
                    <a:pt x="1370" y="3471"/>
                  </a:cubicBezTo>
                  <a:lnTo>
                    <a:pt x="2310" y="1030"/>
                  </a:lnTo>
                  <a:cubicBezTo>
                    <a:pt x="2465" y="649"/>
                    <a:pt x="2263" y="197"/>
                    <a:pt x="1882" y="54"/>
                  </a:cubicBezTo>
                  <a:cubicBezTo>
                    <a:pt x="1789" y="18"/>
                    <a:pt x="1694" y="0"/>
                    <a:pt x="1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33"/>
          <p:cNvGrpSpPr/>
          <p:nvPr/>
        </p:nvGrpSpPr>
        <p:grpSpPr>
          <a:xfrm>
            <a:off x="8645133" y="960532"/>
            <a:ext cx="701604" cy="629096"/>
            <a:chOff x="8049608" y="1038382"/>
            <a:chExt cx="701604" cy="629096"/>
          </a:xfrm>
        </p:grpSpPr>
        <p:sp>
          <p:nvSpPr>
            <p:cNvPr id="1904" name="Google Shape;1904;p33"/>
            <p:cNvSpPr/>
            <p:nvPr/>
          </p:nvSpPr>
          <p:spPr>
            <a:xfrm rot="1685906">
              <a:off x="8103537" y="1174232"/>
              <a:ext cx="589685" cy="376570"/>
            </a:xfrm>
            <a:custGeom>
              <a:avLst/>
              <a:gdLst/>
              <a:ahLst/>
              <a:cxnLst/>
              <a:rect l="l" t="t" r="r" b="b"/>
              <a:pathLst>
                <a:path w="3871" h="2472" extrusionOk="0">
                  <a:moveTo>
                    <a:pt x="3008" y="1"/>
                  </a:moveTo>
                  <a:cubicBezTo>
                    <a:pt x="2919" y="1"/>
                    <a:pt x="2828" y="16"/>
                    <a:pt x="2739" y="48"/>
                  </a:cubicBezTo>
                  <a:lnTo>
                    <a:pt x="453" y="953"/>
                  </a:lnTo>
                  <a:cubicBezTo>
                    <a:pt x="406" y="989"/>
                    <a:pt x="394" y="1036"/>
                    <a:pt x="406" y="1072"/>
                  </a:cubicBezTo>
                  <a:cubicBezTo>
                    <a:pt x="433" y="1108"/>
                    <a:pt x="460" y="1124"/>
                    <a:pt x="493" y="1124"/>
                  </a:cubicBezTo>
                  <a:cubicBezTo>
                    <a:pt x="503" y="1124"/>
                    <a:pt x="513" y="1122"/>
                    <a:pt x="525" y="1120"/>
                  </a:cubicBezTo>
                  <a:lnTo>
                    <a:pt x="2823" y="215"/>
                  </a:lnTo>
                  <a:cubicBezTo>
                    <a:pt x="2894" y="186"/>
                    <a:pt x="2967" y="173"/>
                    <a:pt x="3039" y="173"/>
                  </a:cubicBezTo>
                  <a:cubicBezTo>
                    <a:pt x="3267" y="173"/>
                    <a:pt x="3482" y="310"/>
                    <a:pt x="3573" y="536"/>
                  </a:cubicBezTo>
                  <a:cubicBezTo>
                    <a:pt x="3692" y="834"/>
                    <a:pt x="3549" y="1179"/>
                    <a:pt x="3251" y="1298"/>
                  </a:cubicBezTo>
                  <a:lnTo>
                    <a:pt x="810" y="2263"/>
                  </a:lnTo>
                  <a:cubicBezTo>
                    <a:pt x="761" y="2282"/>
                    <a:pt x="710" y="2291"/>
                    <a:pt x="661" y="2291"/>
                  </a:cubicBezTo>
                  <a:cubicBezTo>
                    <a:pt x="495" y="2291"/>
                    <a:pt x="339" y="2189"/>
                    <a:pt x="275" y="2025"/>
                  </a:cubicBezTo>
                  <a:cubicBezTo>
                    <a:pt x="203" y="1822"/>
                    <a:pt x="298" y="1584"/>
                    <a:pt x="513" y="1489"/>
                  </a:cubicBezTo>
                  <a:lnTo>
                    <a:pt x="2918" y="536"/>
                  </a:lnTo>
                  <a:cubicBezTo>
                    <a:pt x="2949" y="528"/>
                    <a:pt x="2979" y="525"/>
                    <a:pt x="3009" y="525"/>
                  </a:cubicBezTo>
                  <a:cubicBezTo>
                    <a:pt x="3114" y="525"/>
                    <a:pt x="3202" y="574"/>
                    <a:pt x="3239" y="667"/>
                  </a:cubicBezTo>
                  <a:cubicBezTo>
                    <a:pt x="3275" y="810"/>
                    <a:pt x="3215" y="941"/>
                    <a:pt x="3096" y="989"/>
                  </a:cubicBezTo>
                  <a:lnTo>
                    <a:pt x="834" y="1882"/>
                  </a:lnTo>
                  <a:cubicBezTo>
                    <a:pt x="799" y="1905"/>
                    <a:pt x="775" y="1953"/>
                    <a:pt x="799" y="2001"/>
                  </a:cubicBezTo>
                  <a:cubicBezTo>
                    <a:pt x="817" y="2037"/>
                    <a:pt x="849" y="2053"/>
                    <a:pt x="884" y="2053"/>
                  </a:cubicBezTo>
                  <a:cubicBezTo>
                    <a:pt x="895" y="2053"/>
                    <a:pt x="906" y="2051"/>
                    <a:pt x="918" y="2048"/>
                  </a:cubicBezTo>
                  <a:lnTo>
                    <a:pt x="3180" y="1155"/>
                  </a:lnTo>
                  <a:cubicBezTo>
                    <a:pt x="3382" y="1060"/>
                    <a:pt x="3489" y="822"/>
                    <a:pt x="3394" y="620"/>
                  </a:cubicBezTo>
                  <a:cubicBezTo>
                    <a:pt x="3332" y="459"/>
                    <a:pt x="3182" y="358"/>
                    <a:pt x="3021" y="358"/>
                  </a:cubicBezTo>
                  <a:cubicBezTo>
                    <a:pt x="2967" y="358"/>
                    <a:pt x="2912" y="370"/>
                    <a:pt x="2858" y="393"/>
                  </a:cubicBezTo>
                  <a:lnTo>
                    <a:pt x="453" y="1346"/>
                  </a:lnTo>
                  <a:cubicBezTo>
                    <a:pt x="156" y="1465"/>
                    <a:pt x="1" y="1810"/>
                    <a:pt x="120" y="2108"/>
                  </a:cubicBezTo>
                  <a:cubicBezTo>
                    <a:pt x="210" y="2334"/>
                    <a:pt x="432" y="2471"/>
                    <a:pt x="654" y="2471"/>
                  </a:cubicBezTo>
                  <a:cubicBezTo>
                    <a:pt x="723" y="2471"/>
                    <a:pt x="793" y="2458"/>
                    <a:pt x="858" y="2429"/>
                  </a:cubicBezTo>
                  <a:lnTo>
                    <a:pt x="3299" y="1465"/>
                  </a:lnTo>
                  <a:cubicBezTo>
                    <a:pt x="3680" y="1310"/>
                    <a:pt x="3870" y="870"/>
                    <a:pt x="3727" y="477"/>
                  </a:cubicBezTo>
                  <a:cubicBezTo>
                    <a:pt x="3608" y="181"/>
                    <a:pt x="3316" y="1"/>
                    <a:pt x="3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3"/>
            <p:cNvSpPr/>
            <p:nvPr/>
          </p:nvSpPr>
          <p:spPr>
            <a:xfrm rot="1685906">
              <a:off x="8107560" y="1154977"/>
              <a:ext cx="589533" cy="377332"/>
            </a:xfrm>
            <a:custGeom>
              <a:avLst/>
              <a:gdLst/>
              <a:ahLst/>
              <a:cxnLst/>
              <a:rect l="l" t="t" r="r" b="b"/>
              <a:pathLst>
                <a:path w="3870" h="2477" extrusionOk="0">
                  <a:moveTo>
                    <a:pt x="3008" y="1"/>
                  </a:moveTo>
                  <a:cubicBezTo>
                    <a:pt x="2917" y="1"/>
                    <a:pt x="2826" y="17"/>
                    <a:pt x="2739" y="53"/>
                  </a:cubicBezTo>
                  <a:lnTo>
                    <a:pt x="441" y="958"/>
                  </a:lnTo>
                  <a:cubicBezTo>
                    <a:pt x="393" y="994"/>
                    <a:pt x="381" y="1041"/>
                    <a:pt x="393" y="1077"/>
                  </a:cubicBezTo>
                  <a:cubicBezTo>
                    <a:pt x="420" y="1113"/>
                    <a:pt x="454" y="1129"/>
                    <a:pt x="485" y="1129"/>
                  </a:cubicBezTo>
                  <a:cubicBezTo>
                    <a:pt x="495" y="1129"/>
                    <a:pt x="504" y="1127"/>
                    <a:pt x="512" y="1125"/>
                  </a:cubicBezTo>
                  <a:lnTo>
                    <a:pt x="2810" y="220"/>
                  </a:lnTo>
                  <a:cubicBezTo>
                    <a:pt x="2881" y="191"/>
                    <a:pt x="2955" y="178"/>
                    <a:pt x="3028" y="178"/>
                  </a:cubicBezTo>
                  <a:cubicBezTo>
                    <a:pt x="3260" y="178"/>
                    <a:pt x="3481" y="315"/>
                    <a:pt x="3572" y="541"/>
                  </a:cubicBezTo>
                  <a:cubicBezTo>
                    <a:pt x="3691" y="839"/>
                    <a:pt x="3536" y="1184"/>
                    <a:pt x="3239" y="1303"/>
                  </a:cubicBezTo>
                  <a:lnTo>
                    <a:pt x="798" y="2268"/>
                  </a:lnTo>
                  <a:cubicBezTo>
                    <a:pt x="751" y="2287"/>
                    <a:pt x="703" y="2296"/>
                    <a:pt x="654" y="2296"/>
                  </a:cubicBezTo>
                  <a:cubicBezTo>
                    <a:pt x="493" y="2296"/>
                    <a:pt x="335" y="2194"/>
                    <a:pt x="262" y="2029"/>
                  </a:cubicBezTo>
                  <a:cubicBezTo>
                    <a:pt x="191" y="1827"/>
                    <a:pt x="298" y="1589"/>
                    <a:pt x="500" y="1494"/>
                  </a:cubicBezTo>
                  <a:lnTo>
                    <a:pt x="2917" y="541"/>
                  </a:lnTo>
                  <a:cubicBezTo>
                    <a:pt x="2948" y="530"/>
                    <a:pt x="2979" y="525"/>
                    <a:pt x="3008" y="525"/>
                  </a:cubicBezTo>
                  <a:cubicBezTo>
                    <a:pt x="3105" y="525"/>
                    <a:pt x="3190" y="581"/>
                    <a:pt x="3227" y="672"/>
                  </a:cubicBezTo>
                  <a:cubicBezTo>
                    <a:pt x="3274" y="815"/>
                    <a:pt x="3215" y="946"/>
                    <a:pt x="3096" y="994"/>
                  </a:cubicBezTo>
                  <a:lnTo>
                    <a:pt x="834" y="1887"/>
                  </a:lnTo>
                  <a:cubicBezTo>
                    <a:pt x="786" y="1910"/>
                    <a:pt x="774" y="1958"/>
                    <a:pt x="786" y="2006"/>
                  </a:cubicBezTo>
                  <a:cubicBezTo>
                    <a:pt x="804" y="2042"/>
                    <a:pt x="836" y="2058"/>
                    <a:pt x="872" y="2058"/>
                  </a:cubicBezTo>
                  <a:cubicBezTo>
                    <a:pt x="882" y="2058"/>
                    <a:pt x="894" y="2056"/>
                    <a:pt x="905" y="2053"/>
                  </a:cubicBezTo>
                  <a:lnTo>
                    <a:pt x="3167" y="1160"/>
                  </a:lnTo>
                  <a:cubicBezTo>
                    <a:pt x="3370" y="1065"/>
                    <a:pt x="3477" y="827"/>
                    <a:pt x="3393" y="625"/>
                  </a:cubicBezTo>
                  <a:cubicBezTo>
                    <a:pt x="3322" y="464"/>
                    <a:pt x="3170" y="363"/>
                    <a:pt x="3013" y="363"/>
                  </a:cubicBezTo>
                  <a:cubicBezTo>
                    <a:pt x="2961" y="363"/>
                    <a:pt x="2908" y="374"/>
                    <a:pt x="2858" y="398"/>
                  </a:cubicBezTo>
                  <a:lnTo>
                    <a:pt x="441" y="1351"/>
                  </a:lnTo>
                  <a:cubicBezTo>
                    <a:pt x="143" y="1470"/>
                    <a:pt x="0" y="1815"/>
                    <a:pt x="119" y="2113"/>
                  </a:cubicBezTo>
                  <a:cubicBezTo>
                    <a:pt x="210" y="2339"/>
                    <a:pt x="424" y="2476"/>
                    <a:pt x="643" y="2476"/>
                  </a:cubicBezTo>
                  <a:cubicBezTo>
                    <a:pt x="711" y="2476"/>
                    <a:pt x="780" y="2463"/>
                    <a:pt x="845" y="2434"/>
                  </a:cubicBezTo>
                  <a:lnTo>
                    <a:pt x="3286" y="1470"/>
                  </a:lnTo>
                  <a:cubicBezTo>
                    <a:pt x="3667" y="1315"/>
                    <a:pt x="3870" y="875"/>
                    <a:pt x="3715" y="482"/>
                  </a:cubicBezTo>
                  <a:cubicBezTo>
                    <a:pt x="3605" y="188"/>
                    <a:pt x="3311" y="1"/>
                    <a:pt x="3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33"/>
          <p:cNvGrpSpPr/>
          <p:nvPr/>
        </p:nvGrpSpPr>
        <p:grpSpPr>
          <a:xfrm>
            <a:off x="-175668" y="2136682"/>
            <a:ext cx="616313" cy="686979"/>
            <a:chOff x="-246512" y="2165012"/>
            <a:chExt cx="582251" cy="648951"/>
          </a:xfrm>
        </p:grpSpPr>
        <p:sp>
          <p:nvSpPr>
            <p:cNvPr id="1907" name="Google Shape;1907;p33"/>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3"/>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9" name="Google Shape;1909;p33"/>
          <p:cNvGrpSpPr/>
          <p:nvPr/>
        </p:nvGrpSpPr>
        <p:grpSpPr>
          <a:xfrm>
            <a:off x="10293" y="1343982"/>
            <a:ext cx="628622" cy="674686"/>
            <a:chOff x="-65178" y="1702099"/>
            <a:chExt cx="593880" cy="637338"/>
          </a:xfrm>
        </p:grpSpPr>
        <p:sp>
          <p:nvSpPr>
            <p:cNvPr id="1910" name="Google Shape;1910;p33"/>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3"/>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045;p36"/>
          <p:cNvGrpSpPr/>
          <p:nvPr/>
        </p:nvGrpSpPr>
        <p:grpSpPr>
          <a:xfrm flipH="1">
            <a:off x="7203430" y="3514475"/>
            <a:ext cx="2410173" cy="2706631"/>
            <a:chOff x="1149825" y="1767900"/>
            <a:chExt cx="503375" cy="559900"/>
          </a:xfrm>
        </p:grpSpPr>
        <p:sp>
          <p:nvSpPr>
            <p:cNvPr id="45" name="Google Shape;2046;p36"/>
            <p:cNvSpPr/>
            <p:nvPr/>
          </p:nvSpPr>
          <p:spPr>
            <a:xfrm>
              <a:off x="1150425" y="1775575"/>
              <a:ext cx="502775" cy="552225"/>
            </a:xfrm>
            <a:custGeom>
              <a:avLst/>
              <a:gdLst/>
              <a:ahLst/>
              <a:cxnLst/>
              <a:rect l="l" t="t" r="r" b="b"/>
              <a:pathLst>
                <a:path w="20111" h="22089" extrusionOk="0">
                  <a:moveTo>
                    <a:pt x="7128" y="0"/>
                  </a:moveTo>
                  <a:cubicBezTo>
                    <a:pt x="7106" y="0"/>
                    <a:pt x="7084" y="1"/>
                    <a:pt x="7061" y="3"/>
                  </a:cubicBezTo>
                  <a:cubicBezTo>
                    <a:pt x="6561" y="3"/>
                    <a:pt x="6109" y="313"/>
                    <a:pt x="5942" y="789"/>
                  </a:cubicBezTo>
                  <a:lnTo>
                    <a:pt x="5775" y="1277"/>
                  </a:lnTo>
                  <a:lnTo>
                    <a:pt x="5716" y="1242"/>
                  </a:lnTo>
                  <a:cubicBezTo>
                    <a:pt x="5704" y="1239"/>
                    <a:pt x="5694" y="1237"/>
                    <a:pt x="5684" y="1237"/>
                  </a:cubicBezTo>
                  <a:cubicBezTo>
                    <a:pt x="5652" y="1237"/>
                    <a:pt x="5627" y="1253"/>
                    <a:pt x="5609" y="1289"/>
                  </a:cubicBezTo>
                  <a:lnTo>
                    <a:pt x="5597" y="1301"/>
                  </a:lnTo>
                  <a:cubicBezTo>
                    <a:pt x="5585" y="1349"/>
                    <a:pt x="5597" y="1396"/>
                    <a:pt x="5644" y="1408"/>
                  </a:cubicBezTo>
                  <a:lnTo>
                    <a:pt x="5704" y="1432"/>
                  </a:lnTo>
                  <a:lnTo>
                    <a:pt x="5239" y="2718"/>
                  </a:lnTo>
                  <a:lnTo>
                    <a:pt x="5180" y="2682"/>
                  </a:lnTo>
                  <a:cubicBezTo>
                    <a:pt x="5169" y="2679"/>
                    <a:pt x="5157" y="2678"/>
                    <a:pt x="5147" y="2678"/>
                  </a:cubicBezTo>
                  <a:cubicBezTo>
                    <a:pt x="5112" y="2678"/>
                    <a:pt x="5082" y="2693"/>
                    <a:pt x="5073" y="2730"/>
                  </a:cubicBezTo>
                  <a:lnTo>
                    <a:pt x="5061" y="2742"/>
                  </a:lnTo>
                  <a:cubicBezTo>
                    <a:pt x="5049" y="2789"/>
                    <a:pt x="5061" y="2837"/>
                    <a:pt x="5108" y="2849"/>
                  </a:cubicBezTo>
                  <a:lnTo>
                    <a:pt x="5168" y="2885"/>
                  </a:lnTo>
                  <a:lnTo>
                    <a:pt x="4704" y="4159"/>
                  </a:lnTo>
                  <a:lnTo>
                    <a:pt x="4644" y="4135"/>
                  </a:lnTo>
                  <a:cubicBezTo>
                    <a:pt x="4631" y="4128"/>
                    <a:pt x="4617" y="4125"/>
                    <a:pt x="4605" y="4125"/>
                  </a:cubicBezTo>
                  <a:cubicBezTo>
                    <a:pt x="4573" y="4125"/>
                    <a:pt x="4546" y="4145"/>
                    <a:pt x="4537" y="4171"/>
                  </a:cubicBezTo>
                  <a:lnTo>
                    <a:pt x="4525" y="4194"/>
                  </a:lnTo>
                  <a:cubicBezTo>
                    <a:pt x="4513" y="4230"/>
                    <a:pt x="4525" y="4278"/>
                    <a:pt x="4573" y="4290"/>
                  </a:cubicBezTo>
                  <a:lnTo>
                    <a:pt x="4632" y="4325"/>
                  </a:lnTo>
                  <a:lnTo>
                    <a:pt x="4168" y="5599"/>
                  </a:lnTo>
                  <a:lnTo>
                    <a:pt x="4108" y="5575"/>
                  </a:lnTo>
                  <a:cubicBezTo>
                    <a:pt x="4097" y="5573"/>
                    <a:pt x="4086" y="5571"/>
                    <a:pt x="4075" y="5571"/>
                  </a:cubicBezTo>
                  <a:cubicBezTo>
                    <a:pt x="4040" y="5571"/>
                    <a:pt x="4010" y="5587"/>
                    <a:pt x="4001" y="5623"/>
                  </a:cubicBezTo>
                  <a:lnTo>
                    <a:pt x="3989" y="5635"/>
                  </a:lnTo>
                  <a:cubicBezTo>
                    <a:pt x="3977" y="5683"/>
                    <a:pt x="3989" y="5718"/>
                    <a:pt x="4037" y="5742"/>
                  </a:cubicBezTo>
                  <a:lnTo>
                    <a:pt x="4096" y="5766"/>
                  </a:lnTo>
                  <a:lnTo>
                    <a:pt x="3632" y="7052"/>
                  </a:lnTo>
                  <a:lnTo>
                    <a:pt x="3573" y="7016"/>
                  </a:lnTo>
                  <a:cubicBezTo>
                    <a:pt x="3561" y="7013"/>
                    <a:pt x="3550" y="7012"/>
                    <a:pt x="3539" y="7012"/>
                  </a:cubicBezTo>
                  <a:cubicBezTo>
                    <a:pt x="3504" y="7012"/>
                    <a:pt x="3474" y="7027"/>
                    <a:pt x="3465" y="7064"/>
                  </a:cubicBezTo>
                  <a:lnTo>
                    <a:pt x="3453" y="7076"/>
                  </a:lnTo>
                  <a:cubicBezTo>
                    <a:pt x="3442" y="7123"/>
                    <a:pt x="3453" y="7171"/>
                    <a:pt x="3501" y="7183"/>
                  </a:cubicBezTo>
                  <a:lnTo>
                    <a:pt x="3561" y="7207"/>
                  </a:lnTo>
                  <a:lnTo>
                    <a:pt x="3096" y="8492"/>
                  </a:lnTo>
                  <a:lnTo>
                    <a:pt x="3037" y="8457"/>
                  </a:lnTo>
                  <a:cubicBezTo>
                    <a:pt x="3026" y="8454"/>
                    <a:pt x="3014" y="8452"/>
                    <a:pt x="3003" y="8452"/>
                  </a:cubicBezTo>
                  <a:cubicBezTo>
                    <a:pt x="2969" y="8452"/>
                    <a:pt x="2939" y="8468"/>
                    <a:pt x="2930" y="8504"/>
                  </a:cubicBezTo>
                  <a:lnTo>
                    <a:pt x="2918" y="8516"/>
                  </a:lnTo>
                  <a:cubicBezTo>
                    <a:pt x="2906" y="8564"/>
                    <a:pt x="2918" y="8612"/>
                    <a:pt x="2965" y="8623"/>
                  </a:cubicBezTo>
                  <a:lnTo>
                    <a:pt x="3025" y="8659"/>
                  </a:lnTo>
                  <a:lnTo>
                    <a:pt x="2561" y="9933"/>
                  </a:lnTo>
                  <a:lnTo>
                    <a:pt x="2501" y="9909"/>
                  </a:lnTo>
                  <a:cubicBezTo>
                    <a:pt x="2488" y="9903"/>
                    <a:pt x="2474" y="9900"/>
                    <a:pt x="2462" y="9900"/>
                  </a:cubicBezTo>
                  <a:cubicBezTo>
                    <a:pt x="2430" y="9900"/>
                    <a:pt x="2402" y="9919"/>
                    <a:pt x="2394" y="9945"/>
                  </a:cubicBezTo>
                  <a:lnTo>
                    <a:pt x="2382" y="9969"/>
                  </a:lnTo>
                  <a:cubicBezTo>
                    <a:pt x="2370" y="10005"/>
                    <a:pt x="2382" y="10052"/>
                    <a:pt x="2430" y="10064"/>
                  </a:cubicBezTo>
                  <a:lnTo>
                    <a:pt x="2489" y="10100"/>
                  </a:lnTo>
                  <a:lnTo>
                    <a:pt x="2025" y="11374"/>
                  </a:lnTo>
                  <a:lnTo>
                    <a:pt x="1965" y="11350"/>
                  </a:lnTo>
                  <a:cubicBezTo>
                    <a:pt x="1954" y="11347"/>
                    <a:pt x="1943" y="11346"/>
                    <a:pt x="1932" y="11346"/>
                  </a:cubicBezTo>
                  <a:cubicBezTo>
                    <a:pt x="1897" y="11346"/>
                    <a:pt x="1867" y="11361"/>
                    <a:pt x="1858" y="11398"/>
                  </a:cubicBezTo>
                  <a:lnTo>
                    <a:pt x="1846" y="11409"/>
                  </a:lnTo>
                  <a:cubicBezTo>
                    <a:pt x="1834" y="11457"/>
                    <a:pt x="1846" y="11493"/>
                    <a:pt x="1894" y="11517"/>
                  </a:cubicBezTo>
                  <a:lnTo>
                    <a:pt x="1953" y="11540"/>
                  </a:lnTo>
                  <a:lnTo>
                    <a:pt x="1489" y="12826"/>
                  </a:lnTo>
                  <a:lnTo>
                    <a:pt x="1429" y="12791"/>
                  </a:lnTo>
                  <a:cubicBezTo>
                    <a:pt x="1418" y="12788"/>
                    <a:pt x="1407" y="12786"/>
                    <a:pt x="1396" y="12786"/>
                  </a:cubicBezTo>
                  <a:cubicBezTo>
                    <a:pt x="1361" y="12786"/>
                    <a:pt x="1331" y="12802"/>
                    <a:pt x="1322" y="12838"/>
                  </a:cubicBezTo>
                  <a:lnTo>
                    <a:pt x="1310" y="12850"/>
                  </a:lnTo>
                  <a:cubicBezTo>
                    <a:pt x="1298" y="12898"/>
                    <a:pt x="1310" y="12945"/>
                    <a:pt x="1358" y="12957"/>
                  </a:cubicBezTo>
                  <a:lnTo>
                    <a:pt x="1418" y="12981"/>
                  </a:lnTo>
                  <a:lnTo>
                    <a:pt x="953" y="14267"/>
                  </a:lnTo>
                  <a:lnTo>
                    <a:pt x="894" y="14231"/>
                  </a:lnTo>
                  <a:cubicBezTo>
                    <a:pt x="882" y="14228"/>
                    <a:pt x="871" y="14227"/>
                    <a:pt x="860" y="14227"/>
                  </a:cubicBezTo>
                  <a:cubicBezTo>
                    <a:pt x="826" y="14227"/>
                    <a:pt x="796" y="14243"/>
                    <a:pt x="786" y="14279"/>
                  </a:cubicBezTo>
                  <a:lnTo>
                    <a:pt x="775" y="14291"/>
                  </a:lnTo>
                  <a:cubicBezTo>
                    <a:pt x="763" y="14338"/>
                    <a:pt x="775" y="14386"/>
                    <a:pt x="822" y="14398"/>
                  </a:cubicBezTo>
                  <a:lnTo>
                    <a:pt x="882" y="14434"/>
                  </a:lnTo>
                  <a:lnTo>
                    <a:pt x="417" y="15708"/>
                  </a:lnTo>
                  <a:lnTo>
                    <a:pt x="358" y="15684"/>
                  </a:lnTo>
                  <a:cubicBezTo>
                    <a:pt x="345" y="15677"/>
                    <a:pt x="331" y="15674"/>
                    <a:pt x="319" y="15674"/>
                  </a:cubicBezTo>
                  <a:cubicBezTo>
                    <a:pt x="286" y="15674"/>
                    <a:pt x="259" y="15694"/>
                    <a:pt x="251" y="15720"/>
                  </a:cubicBezTo>
                  <a:lnTo>
                    <a:pt x="239" y="15743"/>
                  </a:lnTo>
                  <a:cubicBezTo>
                    <a:pt x="227" y="15779"/>
                    <a:pt x="239" y="15827"/>
                    <a:pt x="286" y="15839"/>
                  </a:cubicBezTo>
                  <a:lnTo>
                    <a:pt x="346" y="15874"/>
                  </a:lnTo>
                  <a:lnTo>
                    <a:pt x="179" y="16351"/>
                  </a:lnTo>
                  <a:cubicBezTo>
                    <a:pt x="1" y="16839"/>
                    <a:pt x="167" y="17363"/>
                    <a:pt x="548" y="17672"/>
                  </a:cubicBezTo>
                  <a:cubicBezTo>
                    <a:pt x="656" y="17767"/>
                    <a:pt x="775" y="17827"/>
                    <a:pt x="906" y="17863"/>
                  </a:cubicBezTo>
                  <a:lnTo>
                    <a:pt x="12145" y="21851"/>
                  </a:lnTo>
                  <a:lnTo>
                    <a:pt x="12157" y="21851"/>
                  </a:lnTo>
                  <a:lnTo>
                    <a:pt x="12288" y="21899"/>
                  </a:lnTo>
                  <a:lnTo>
                    <a:pt x="12431" y="21947"/>
                  </a:lnTo>
                  <a:lnTo>
                    <a:pt x="12621" y="22018"/>
                  </a:lnTo>
                  <a:cubicBezTo>
                    <a:pt x="12751" y="22066"/>
                    <a:pt x="12884" y="22089"/>
                    <a:pt x="13016" y="22089"/>
                  </a:cubicBezTo>
                  <a:cubicBezTo>
                    <a:pt x="13501" y="22089"/>
                    <a:pt x="13965" y="21779"/>
                    <a:pt x="14133" y="21292"/>
                  </a:cubicBezTo>
                  <a:lnTo>
                    <a:pt x="19706" y="5623"/>
                  </a:lnTo>
                  <a:cubicBezTo>
                    <a:pt x="20110" y="5123"/>
                    <a:pt x="19777" y="4444"/>
                    <a:pt x="19170" y="4218"/>
                  </a:cubicBezTo>
                  <a:lnTo>
                    <a:pt x="18979" y="4147"/>
                  </a:lnTo>
                  <a:lnTo>
                    <a:pt x="18848" y="4099"/>
                  </a:lnTo>
                  <a:lnTo>
                    <a:pt x="18705" y="4051"/>
                  </a:lnTo>
                  <a:lnTo>
                    <a:pt x="18693" y="4051"/>
                  </a:lnTo>
                  <a:lnTo>
                    <a:pt x="7454" y="63"/>
                  </a:lnTo>
                  <a:cubicBezTo>
                    <a:pt x="7345" y="23"/>
                    <a:pt x="7237" y="0"/>
                    <a:pt x="7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47;p36"/>
            <p:cNvSpPr/>
            <p:nvPr/>
          </p:nvSpPr>
          <p:spPr>
            <a:xfrm>
              <a:off x="1160550" y="1771925"/>
              <a:ext cx="486700" cy="551125"/>
            </a:xfrm>
            <a:custGeom>
              <a:avLst/>
              <a:gdLst/>
              <a:ahLst/>
              <a:cxnLst/>
              <a:rect l="l" t="t" r="r" b="b"/>
              <a:pathLst>
                <a:path w="19468" h="22045" extrusionOk="0">
                  <a:moveTo>
                    <a:pt x="6907" y="1"/>
                  </a:moveTo>
                  <a:cubicBezTo>
                    <a:pt x="6419" y="1"/>
                    <a:pt x="5955" y="310"/>
                    <a:pt x="5775" y="792"/>
                  </a:cubicBezTo>
                  <a:lnTo>
                    <a:pt x="203" y="16461"/>
                  </a:lnTo>
                  <a:cubicBezTo>
                    <a:pt x="0" y="17080"/>
                    <a:pt x="322" y="17759"/>
                    <a:pt x="941" y="17985"/>
                  </a:cubicBezTo>
                  <a:lnTo>
                    <a:pt x="12169" y="21973"/>
                  </a:lnTo>
                  <a:cubicBezTo>
                    <a:pt x="12301" y="22022"/>
                    <a:pt x="12435" y="22044"/>
                    <a:pt x="12568" y="22044"/>
                  </a:cubicBezTo>
                  <a:cubicBezTo>
                    <a:pt x="13057" y="22044"/>
                    <a:pt x="13515" y="21734"/>
                    <a:pt x="13693" y="21247"/>
                  </a:cubicBezTo>
                  <a:lnTo>
                    <a:pt x="19253" y="5567"/>
                  </a:lnTo>
                  <a:cubicBezTo>
                    <a:pt x="19467" y="4959"/>
                    <a:pt x="19134" y="4269"/>
                    <a:pt x="18527" y="4055"/>
                  </a:cubicBezTo>
                  <a:lnTo>
                    <a:pt x="7287" y="66"/>
                  </a:lnTo>
                  <a:cubicBezTo>
                    <a:pt x="7162" y="22"/>
                    <a:pt x="7034" y="1"/>
                    <a:pt x="6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48;p36"/>
            <p:cNvSpPr/>
            <p:nvPr/>
          </p:nvSpPr>
          <p:spPr>
            <a:xfrm>
              <a:off x="1155775" y="1770150"/>
              <a:ext cx="486700" cy="551000"/>
            </a:xfrm>
            <a:custGeom>
              <a:avLst/>
              <a:gdLst/>
              <a:ahLst/>
              <a:cxnLst/>
              <a:rect l="l" t="t" r="r" b="b"/>
              <a:pathLst>
                <a:path w="19468" h="22040" extrusionOk="0">
                  <a:moveTo>
                    <a:pt x="6906" y="0"/>
                  </a:moveTo>
                  <a:cubicBezTo>
                    <a:pt x="6415" y="0"/>
                    <a:pt x="5943" y="310"/>
                    <a:pt x="5764" y="792"/>
                  </a:cubicBezTo>
                  <a:lnTo>
                    <a:pt x="203" y="16460"/>
                  </a:lnTo>
                  <a:cubicBezTo>
                    <a:pt x="1" y="17068"/>
                    <a:pt x="322" y="17758"/>
                    <a:pt x="930" y="17984"/>
                  </a:cubicBezTo>
                  <a:lnTo>
                    <a:pt x="12169" y="21973"/>
                  </a:lnTo>
                  <a:cubicBezTo>
                    <a:pt x="12297" y="22018"/>
                    <a:pt x="12428" y="22039"/>
                    <a:pt x="12558" y="22039"/>
                  </a:cubicBezTo>
                  <a:cubicBezTo>
                    <a:pt x="13046" y="22039"/>
                    <a:pt x="13515" y="21738"/>
                    <a:pt x="13693" y="21259"/>
                  </a:cubicBezTo>
                  <a:lnTo>
                    <a:pt x="19253" y="5566"/>
                  </a:lnTo>
                  <a:cubicBezTo>
                    <a:pt x="19468" y="4959"/>
                    <a:pt x="19134" y="4268"/>
                    <a:pt x="18527" y="4042"/>
                  </a:cubicBezTo>
                  <a:lnTo>
                    <a:pt x="7288" y="66"/>
                  </a:lnTo>
                  <a:cubicBezTo>
                    <a:pt x="7162" y="21"/>
                    <a:pt x="7034" y="0"/>
                    <a:pt x="69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49;p36"/>
            <p:cNvSpPr/>
            <p:nvPr/>
          </p:nvSpPr>
          <p:spPr>
            <a:xfrm>
              <a:off x="1152225" y="1768950"/>
              <a:ext cx="486675" cy="551125"/>
            </a:xfrm>
            <a:custGeom>
              <a:avLst/>
              <a:gdLst/>
              <a:ahLst/>
              <a:cxnLst/>
              <a:rect l="l" t="t" r="r" b="b"/>
              <a:pathLst>
                <a:path w="19467" h="22045" extrusionOk="0">
                  <a:moveTo>
                    <a:pt x="6917" y="1"/>
                  </a:moveTo>
                  <a:cubicBezTo>
                    <a:pt x="6426" y="1"/>
                    <a:pt x="5954" y="310"/>
                    <a:pt x="5775" y="792"/>
                  </a:cubicBezTo>
                  <a:lnTo>
                    <a:pt x="214" y="16461"/>
                  </a:lnTo>
                  <a:cubicBezTo>
                    <a:pt x="0" y="17080"/>
                    <a:pt x="333" y="17759"/>
                    <a:pt x="941" y="17985"/>
                  </a:cubicBezTo>
                  <a:lnTo>
                    <a:pt x="12180" y="21973"/>
                  </a:lnTo>
                  <a:cubicBezTo>
                    <a:pt x="12310" y="22022"/>
                    <a:pt x="12443" y="22044"/>
                    <a:pt x="12575" y="22044"/>
                  </a:cubicBezTo>
                  <a:cubicBezTo>
                    <a:pt x="13060" y="22044"/>
                    <a:pt x="13524" y="21734"/>
                    <a:pt x="13692" y="21247"/>
                  </a:cubicBezTo>
                  <a:lnTo>
                    <a:pt x="19264" y="5567"/>
                  </a:lnTo>
                  <a:cubicBezTo>
                    <a:pt x="19467" y="4959"/>
                    <a:pt x="19145" y="4269"/>
                    <a:pt x="18538" y="4055"/>
                  </a:cubicBezTo>
                  <a:lnTo>
                    <a:pt x="7299" y="66"/>
                  </a:lnTo>
                  <a:cubicBezTo>
                    <a:pt x="7173" y="22"/>
                    <a:pt x="7045" y="1"/>
                    <a:pt x="6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50;p36"/>
            <p:cNvSpPr/>
            <p:nvPr/>
          </p:nvSpPr>
          <p:spPr>
            <a:xfrm>
              <a:off x="1149825" y="1767900"/>
              <a:ext cx="171175" cy="444425"/>
            </a:xfrm>
            <a:custGeom>
              <a:avLst/>
              <a:gdLst/>
              <a:ahLst/>
              <a:cxnLst/>
              <a:rect l="l" t="t" r="r" b="b"/>
              <a:pathLst>
                <a:path w="6847" h="17777" extrusionOk="0">
                  <a:moveTo>
                    <a:pt x="6847" y="1"/>
                  </a:moveTo>
                  <a:cubicBezTo>
                    <a:pt x="6347" y="1"/>
                    <a:pt x="5894" y="298"/>
                    <a:pt x="5728" y="775"/>
                  </a:cubicBezTo>
                  <a:lnTo>
                    <a:pt x="156" y="16443"/>
                  </a:lnTo>
                  <a:cubicBezTo>
                    <a:pt x="1" y="16943"/>
                    <a:pt x="156" y="17455"/>
                    <a:pt x="537" y="17777"/>
                  </a:cubicBezTo>
                  <a:lnTo>
                    <a:pt x="68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51;p36"/>
            <p:cNvSpPr/>
            <p:nvPr/>
          </p:nvSpPr>
          <p:spPr>
            <a:xfrm>
              <a:off x="1163225" y="1767900"/>
              <a:ext cx="472100" cy="550825"/>
            </a:xfrm>
            <a:custGeom>
              <a:avLst/>
              <a:gdLst/>
              <a:ahLst/>
              <a:cxnLst/>
              <a:rect l="l" t="t" r="r" b="b"/>
              <a:pathLst>
                <a:path w="18884" h="22033" extrusionOk="0">
                  <a:moveTo>
                    <a:pt x="6311" y="1"/>
                  </a:moveTo>
                  <a:lnTo>
                    <a:pt x="1" y="17789"/>
                  </a:lnTo>
                  <a:cubicBezTo>
                    <a:pt x="96" y="17860"/>
                    <a:pt x="215" y="17932"/>
                    <a:pt x="358" y="17979"/>
                  </a:cubicBezTo>
                  <a:lnTo>
                    <a:pt x="11585" y="21968"/>
                  </a:lnTo>
                  <a:cubicBezTo>
                    <a:pt x="11713" y="22012"/>
                    <a:pt x="11843" y="22033"/>
                    <a:pt x="11972" y="22033"/>
                  </a:cubicBezTo>
                  <a:cubicBezTo>
                    <a:pt x="12465" y="22033"/>
                    <a:pt x="12930" y="21723"/>
                    <a:pt x="13109" y="21241"/>
                  </a:cubicBezTo>
                  <a:lnTo>
                    <a:pt x="18670" y="5573"/>
                  </a:lnTo>
                  <a:cubicBezTo>
                    <a:pt x="18884" y="4954"/>
                    <a:pt x="18574" y="4275"/>
                    <a:pt x="17943" y="4049"/>
                  </a:cubicBezTo>
                  <a:lnTo>
                    <a:pt x="6704" y="60"/>
                  </a:lnTo>
                  <a:cubicBezTo>
                    <a:pt x="6573" y="13"/>
                    <a:pt x="6442" y="1"/>
                    <a:pt x="6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52;p36"/>
            <p:cNvSpPr/>
            <p:nvPr/>
          </p:nvSpPr>
          <p:spPr>
            <a:xfrm>
              <a:off x="1337350" y="1853325"/>
              <a:ext cx="204525" cy="136050"/>
            </a:xfrm>
            <a:custGeom>
              <a:avLst/>
              <a:gdLst/>
              <a:ahLst/>
              <a:cxnLst/>
              <a:rect l="l" t="t" r="r" b="b"/>
              <a:pathLst>
                <a:path w="8181" h="5442" extrusionOk="0">
                  <a:moveTo>
                    <a:pt x="1025" y="1"/>
                  </a:moveTo>
                  <a:lnTo>
                    <a:pt x="1" y="2906"/>
                  </a:lnTo>
                  <a:lnTo>
                    <a:pt x="7156" y="5442"/>
                  </a:lnTo>
                  <a:lnTo>
                    <a:pt x="8180" y="2537"/>
                  </a:lnTo>
                  <a:lnTo>
                    <a:pt x="10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53;p36"/>
            <p:cNvSpPr/>
            <p:nvPr/>
          </p:nvSpPr>
          <p:spPr>
            <a:xfrm>
              <a:off x="1326350" y="1938175"/>
              <a:ext cx="184875" cy="80675"/>
            </a:xfrm>
            <a:custGeom>
              <a:avLst/>
              <a:gdLst/>
              <a:ahLst/>
              <a:cxnLst/>
              <a:rect l="l" t="t" r="r" b="b"/>
              <a:pathLst>
                <a:path w="7395" h="3227" extrusionOk="0">
                  <a:moveTo>
                    <a:pt x="238" y="0"/>
                  </a:moveTo>
                  <a:lnTo>
                    <a:pt x="0" y="691"/>
                  </a:lnTo>
                  <a:lnTo>
                    <a:pt x="7156" y="3227"/>
                  </a:lnTo>
                  <a:lnTo>
                    <a:pt x="7394" y="2548"/>
                  </a:lnTo>
                  <a:lnTo>
                    <a:pt x="2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54;p36"/>
            <p:cNvSpPr/>
            <p:nvPr/>
          </p:nvSpPr>
          <p:spPr>
            <a:xfrm>
              <a:off x="1293900" y="1800675"/>
              <a:ext cx="11625" cy="10700"/>
            </a:xfrm>
            <a:custGeom>
              <a:avLst/>
              <a:gdLst/>
              <a:ahLst/>
              <a:cxnLst/>
              <a:rect l="l" t="t" r="r" b="b"/>
              <a:pathLst>
                <a:path w="465" h="428" extrusionOk="0">
                  <a:moveTo>
                    <a:pt x="246" y="1"/>
                  </a:moveTo>
                  <a:cubicBezTo>
                    <a:pt x="159" y="1"/>
                    <a:pt x="74" y="56"/>
                    <a:pt x="36" y="142"/>
                  </a:cubicBezTo>
                  <a:cubicBezTo>
                    <a:pt x="0" y="249"/>
                    <a:pt x="72" y="380"/>
                    <a:pt x="167" y="416"/>
                  </a:cubicBezTo>
                  <a:cubicBezTo>
                    <a:pt x="190" y="424"/>
                    <a:pt x="214" y="428"/>
                    <a:pt x="238" y="428"/>
                  </a:cubicBezTo>
                  <a:cubicBezTo>
                    <a:pt x="323" y="428"/>
                    <a:pt x="404" y="378"/>
                    <a:pt x="441" y="285"/>
                  </a:cubicBezTo>
                  <a:cubicBezTo>
                    <a:pt x="465" y="178"/>
                    <a:pt x="405" y="59"/>
                    <a:pt x="310" y="11"/>
                  </a:cubicBezTo>
                  <a:cubicBezTo>
                    <a:pt x="289" y="4"/>
                    <a:pt x="267"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55;p36"/>
            <p:cNvSpPr/>
            <p:nvPr/>
          </p:nvSpPr>
          <p:spPr>
            <a:xfrm>
              <a:off x="1283775" y="1799075"/>
              <a:ext cx="18175" cy="9125"/>
            </a:xfrm>
            <a:custGeom>
              <a:avLst/>
              <a:gdLst/>
              <a:ahLst/>
              <a:cxnLst/>
              <a:rect l="l" t="t" r="r" b="b"/>
              <a:pathLst>
                <a:path w="727" h="365" extrusionOk="0">
                  <a:moveTo>
                    <a:pt x="106" y="1"/>
                  </a:moveTo>
                  <a:cubicBezTo>
                    <a:pt x="65" y="1"/>
                    <a:pt x="22" y="24"/>
                    <a:pt x="13" y="63"/>
                  </a:cubicBezTo>
                  <a:cubicBezTo>
                    <a:pt x="1" y="111"/>
                    <a:pt x="24" y="171"/>
                    <a:pt x="72" y="183"/>
                  </a:cubicBezTo>
                  <a:lnTo>
                    <a:pt x="596" y="361"/>
                  </a:lnTo>
                  <a:cubicBezTo>
                    <a:pt x="602" y="363"/>
                    <a:pt x="609" y="364"/>
                    <a:pt x="616" y="364"/>
                  </a:cubicBezTo>
                  <a:cubicBezTo>
                    <a:pt x="651" y="364"/>
                    <a:pt x="695" y="341"/>
                    <a:pt x="715" y="302"/>
                  </a:cubicBezTo>
                  <a:cubicBezTo>
                    <a:pt x="727" y="254"/>
                    <a:pt x="715" y="194"/>
                    <a:pt x="656" y="183"/>
                  </a:cubicBezTo>
                  <a:lnTo>
                    <a:pt x="132" y="4"/>
                  </a:lnTo>
                  <a:cubicBezTo>
                    <a:pt x="123" y="2"/>
                    <a:pt x="115"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56;p36"/>
            <p:cNvSpPr/>
            <p:nvPr/>
          </p:nvSpPr>
          <p:spPr>
            <a:xfrm>
              <a:off x="1281400" y="1837000"/>
              <a:ext cx="11625" cy="10375"/>
            </a:xfrm>
            <a:custGeom>
              <a:avLst/>
              <a:gdLst/>
              <a:ahLst/>
              <a:cxnLst/>
              <a:rect l="l" t="t" r="r" b="b"/>
              <a:pathLst>
                <a:path w="465" h="415" extrusionOk="0">
                  <a:moveTo>
                    <a:pt x="228" y="1"/>
                  </a:moveTo>
                  <a:cubicBezTo>
                    <a:pt x="135" y="1"/>
                    <a:pt x="53" y="56"/>
                    <a:pt x="24" y="142"/>
                  </a:cubicBezTo>
                  <a:cubicBezTo>
                    <a:pt x="0" y="237"/>
                    <a:pt x="60" y="356"/>
                    <a:pt x="167" y="404"/>
                  </a:cubicBezTo>
                  <a:cubicBezTo>
                    <a:pt x="186" y="411"/>
                    <a:pt x="206" y="414"/>
                    <a:pt x="226" y="414"/>
                  </a:cubicBezTo>
                  <a:cubicBezTo>
                    <a:pt x="307" y="414"/>
                    <a:pt x="391" y="359"/>
                    <a:pt x="429" y="273"/>
                  </a:cubicBezTo>
                  <a:cubicBezTo>
                    <a:pt x="465" y="166"/>
                    <a:pt x="405" y="47"/>
                    <a:pt x="298" y="11"/>
                  </a:cubicBezTo>
                  <a:cubicBezTo>
                    <a:pt x="275" y="4"/>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57;p36"/>
            <p:cNvSpPr/>
            <p:nvPr/>
          </p:nvSpPr>
          <p:spPr>
            <a:xfrm>
              <a:off x="1270975" y="1835575"/>
              <a:ext cx="18175" cy="9200"/>
            </a:xfrm>
            <a:custGeom>
              <a:avLst/>
              <a:gdLst/>
              <a:ahLst/>
              <a:cxnLst/>
              <a:rect l="l" t="t" r="r" b="b"/>
              <a:pathLst>
                <a:path w="727" h="368" extrusionOk="0">
                  <a:moveTo>
                    <a:pt x="105" y="1"/>
                  </a:moveTo>
                  <a:cubicBezTo>
                    <a:pt x="72" y="1"/>
                    <a:pt x="31" y="31"/>
                    <a:pt x="13" y="68"/>
                  </a:cubicBezTo>
                  <a:cubicBezTo>
                    <a:pt x="1" y="104"/>
                    <a:pt x="25" y="163"/>
                    <a:pt x="72" y="187"/>
                  </a:cubicBezTo>
                  <a:lnTo>
                    <a:pt x="596" y="366"/>
                  </a:lnTo>
                  <a:cubicBezTo>
                    <a:pt x="602" y="367"/>
                    <a:pt x="609" y="368"/>
                    <a:pt x="616" y="368"/>
                  </a:cubicBezTo>
                  <a:cubicBezTo>
                    <a:pt x="659" y="368"/>
                    <a:pt x="705" y="337"/>
                    <a:pt x="715" y="306"/>
                  </a:cubicBezTo>
                  <a:cubicBezTo>
                    <a:pt x="727" y="258"/>
                    <a:pt x="703" y="199"/>
                    <a:pt x="656" y="187"/>
                  </a:cubicBezTo>
                  <a:lnTo>
                    <a:pt x="132" y="8"/>
                  </a:lnTo>
                  <a:cubicBezTo>
                    <a:pt x="124" y="3"/>
                    <a:pt x="115"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58;p36"/>
            <p:cNvSpPr/>
            <p:nvPr/>
          </p:nvSpPr>
          <p:spPr>
            <a:xfrm>
              <a:off x="1268300" y="1873175"/>
              <a:ext cx="11625" cy="10675"/>
            </a:xfrm>
            <a:custGeom>
              <a:avLst/>
              <a:gdLst/>
              <a:ahLst/>
              <a:cxnLst/>
              <a:rect l="l" t="t" r="r" b="b"/>
              <a:pathLst>
                <a:path w="465" h="427" extrusionOk="0">
                  <a:moveTo>
                    <a:pt x="216" y="0"/>
                  </a:moveTo>
                  <a:cubicBezTo>
                    <a:pt x="129" y="0"/>
                    <a:pt x="54" y="56"/>
                    <a:pt x="36" y="147"/>
                  </a:cubicBezTo>
                  <a:cubicBezTo>
                    <a:pt x="1" y="255"/>
                    <a:pt x="60" y="374"/>
                    <a:pt x="167" y="421"/>
                  </a:cubicBezTo>
                  <a:cubicBezTo>
                    <a:pt x="183" y="425"/>
                    <a:pt x="199" y="427"/>
                    <a:pt x="216" y="427"/>
                  </a:cubicBezTo>
                  <a:cubicBezTo>
                    <a:pt x="308" y="427"/>
                    <a:pt x="399" y="371"/>
                    <a:pt x="429" y="290"/>
                  </a:cubicBezTo>
                  <a:cubicBezTo>
                    <a:pt x="465" y="183"/>
                    <a:pt x="405" y="64"/>
                    <a:pt x="298" y="16"/>
                  </a:cubicBezTo>
                  <a:cubicBezTo>
                    <a:pt x="270" y="5"/>
                    <a:pt x="242"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59;p36"/>
            <p:cNvSpPr/>
            <p:nvPr/>
          </p:nvSpPr>
          <p:spPr>
            <a:xfrm>
              <a:off x="1257875" y="1871600"/>
              <a:ext cx="18475" cy="9225"/>
            </a:xfrm>
            <a:custGeom>
              <a:avLst/>
              <a:gdLst/>
              <a:ahLst/>
              <a:cxnLst/>
              <a:rect l="l" t="t" r="r" b="b"/>
              <a:pathLst>
                <a:path w="739" h="369" extrusionOk="0">
                  <a:moveTo>
                    <a:pt x="111" y="0"/>
                  </a:moveTo>
                  <a:cubicBezTo>
                    <a:pt x="72" y="0"/>
                    <a:pt x="34" y="30"/>
                    <a:pt x="25" y="68"/>
                  </a:cubicBezTo>
                  <a:cubicBezTo>
                    <a:pt x="1" y="115"/>
                    <a:pt x="37" y="163"/>
                    <a:pt x="72" y="187"/>
                  </a:cubicBezTo>
                  <a:lnTo>
                    <a:pt x="596" y="365"/>
                  </a:lnTo>
                  <a:cubicBezTo>
                    <a:pt x="604" y="367"/>
                    <a:pt x="613" y="368"/>
                    <a:pt x="621" y="368"/>
                  </a:cubicBezTo>
                  <a:cubicBezTo>
                    <a:pt x="663" y="368"/>
                    <a:pt x="705" y="345"/>
                    <a:pt x="715" y="306"/>
                  </a:cubicBezTo>
                  <a:cubicBezTo>
                    <a:pt x="739" y="258"/>
                    <a:pt x="715" y="210"/>
                    <a:pt x="656" y="187"/>
                  </a:cubicBezTo>
                  <a:lnTo>
                    <a:pt x="144" y="8"/>
                  </a:lnTo>
                  <a:cubicBezTo>
                    <a:pt x="133" y="3"/>
                    <a:pt x="122"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60;p36"/>
            <p:cNvSpPr/>
            <p:nvPr/>
          </p:nvSpPr>
          <p:spPr>
            <a:xfrm>
              <a:off x="1255200" y="1909775"/>
              <a:ext cx="11625" cy="10525"/>
            </a:xfrm>
            <a:custGeom>
              <a:avLst/>
              <a:gdLst/>
              <a:ahLst/>
              <a:cxnLst/>
              <a:rect l="l" t="t" r="r" b="b"/>
              <a:pathLst>
                <a:path w="465" h="421" extrusionOk="0">
                  <a:moveTo>
                    <a:pt x="229" y="1"/>
                  </a:moveTo>
                  <a:cubicBezTo>
                    <a:pt x="151" y="1"/>
                    <a:pt x="73" y="57"/>
                    <a:pt x="36" y="148"/>
                  </a:cubicBezTo>
                  <a:cubicBezTo>
                    <a:pt x="1" y="243"/>
                    <a:pt x="60" y="374"/>
                    <a:pt x="167" y="410"/>
                  </a:cubicBezTo>
                  <a:cubicBezTo>
                    <a:pt x="188" y="417"/>
                    <a:pt x="210" y="420"/>
                    <a:pt x="231" y="420"/>
                  </a:cubicBezTo>
                  <a:cubicBezTo>
                    <a:pt x="319" y="420"/>
                    <a:pt x="403" y="365"/>
                    <a:pt x="441" y="279"/>
                  </a:cubicBezTo>
                  <a:cubicBezTo>
                    <a:pt x="465" y="172"/>
                    <a:pt x="405" y="53"/>
                    <a:pt x="298" y="17"/>
                  </a:cubicBezTo>
                  <a:cubicBezTo>
                    <a:pt x="276" y="6"/>
                    <a:pt x="252"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61;p36"/>
            <p:cNvSpPr/>
            <p:nvPr/>
          </p:nvSpPr>
          <p:spPr>
            <a:xfrm>
              <a:off x="1244775" y="1908025"/>
              <a:ext cx="18500" cy="9225"/>
            </a:xfrm>
            <a:custGeom>
              <a:avLst/>
              <a:gdLst/>
              <a:ahLst/>
              <a:cxnLst/>
              <a:rect l="l" t="t" r="r" b="b"/>
              <a:pathLst>
                <a:path w="740" h="369" extrusionOk="0">
                  <a:moveTo>
                    <a:pt x="119" y="1"/>
                  </a:moveTo>
                  <a:cubicBezTo>
                    <a:pt x="77" y="1"/>
                    <a:pt x="35" y="24"/>
                    <a:pt x="25" y="63"/>
                  </a:cubicBezTo>
                  <a:cubicBezTo>
                    <a:pt x="1" y="111"/>
                    <a:pt x="37" y="170"/>
                    <a:pt x="84" y="182"/>
                  </a:cubicBezTo>
                  <a:lnTo>
                    <a:pt x="596" y="361"/>
                  </a:lnTo>
                  <a:cubicBezTo>
                    <a:pt x="607" y="366"/>
                    <a:pt x="618" y="368"/>
                    <a:pt x="629" y="368"/>
                  </a:cubicBezTo>
                  <a:cubicBezTo>
                    <a:pt x="668" y="368"/>
                    <a:pt x="706" y="338"/>
                    <a:pt x="715" y="301"/>
                  </a:cubicBezTo>
                  <a:cubicBezTo>
                    <a:pt x="739" y="266"/>
                    <a:pt x="715" y="206"/>
                    <a:pt x="668" y="182"/>
                  </a:cubicBezTo>
                  <a:lnTo>
                    <a:pt x="144" y="4"/>
                  </a:lnTo>
                  <a:cubicBezTo>
                    <a:pt x="136" y="2"/>
                    <a:pt x="127" y="1"/>
                    <a:pt x="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62;p36"/>
            <p:cNvSpPr/>
            <p:nvPr/>
          </p:nvSpPr>
          <p:spPr>
            <a:xfrm>
              <a:off x="1242700" y="1945950"/>
              <a:ext cx="11625" cy="10525"/>
            </a:xfrm>
            <a:custGeom>
              <a:avLst/>
              <a:gdLst/>
              <a:ahLst/>
              <a:cxnLst/>
              <a:rect l="l" t="t" r="r" b="b"/>
              <a:pathLst>
                <a:path w="465" h="421" extrusionOk="0">
                  <a:moveTo>
                    <a:pt x="229" y="0"/>
                  </a:moveTo>
                  <a:cubicBezTo>
                    <a:pt x="136" y="0"/>
                    <a:pt x="55" y="56"/>
                    <a:pt x="36" y="142"/>
                  </a:cubicBezTo>
                  <a:cubicBezTo>
                    <a:pt x="1" y="249"/>
                    <a:pt x="60" y="368"/>
                    <a:pt x="167" y="415"/>
                  </a:cubicBezTo>
                  <a:cubicBezTo>
                    <a:pt x="181" y="419"/>
                    <a:pt x="196" y="421"/>
                    <a:pt x="211" y="421"/>
                  </a:cubicBezTo>
                  <a:cubicBezTo>
                    <a:pt x="296" y="421"/>
                    <a:pt x="389" y="364"/>
                    <a:pt x="429" y="273"/>
                  </a:cubicBezTo>
                  <a:cubicBezTo>
                    <a:pt x="465" y="177"/>
                    <a:pt x="405" y="58"/>
                    <a:pt x="298" y="11"/>
                  </a:cubicBezTo>
                  <a:cubicBezTo>
                    <a:pt x="275" y="4"/>
                    <a:pt x="251"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6"/>
            <p:cNvSpPr/>
            <p:nvPr/>
          </p:nvSpPr>
          <p:spPr>
            <a:xfrm>
              <a:off x="1232275" y="1944650"/>
              <a:ext cx="18200" cy="9100"/>
            </a:xfrm>
            <a:custGeom>
              <a:avLst/>
              <a:gdLst/>
              <a:ahLst/>
              <a:cxnLst/>
              <a:rect l="l" t="t" r="r" b="b"/>
              <a:pathLst>
                <a:path w="728" h="364" extrusionOk="0">
                  <a:moveTo>
                    <a:pt x="112" y="0"/>
                  </a:moveTo>
                  <a:cubicBezTo>
                    <a:pt x="77" y="0"/>
                    <a:pt x="33" y="23"/>
                    <a:pt x="13" y="63"/>
                  </a:cubicBezTo>
                  <a:cubicBezTo>
                    <a:pt x="1" y="110"/>
                    <a:pt x="25" y="170"/>
                    <a:pt x="72" y="182"/>
                  </a:cubicBezTo>
                  <a:lnTo>
                    <a:pt x="596" y="360"/>
                  </a:lnTo>
                  <a:cubicBezTo>
                    <a:pt x="604" y="362"/>
                    <a:pt x="613" y="363"/>
                    <a:pt x="621" y="363"/>
                  </a:cubicBezTo>
                  <a:cubicBezTo>
                    <a:pt x="663" y="363"/>
                    <a:pt x="705" y="340"/>
                    <a:pt x="715" y="301"/>
                  </a:cubicBezTo>
                  <a:cubicBezTo>
                    <a:pt x="727" y="253"/>
                    <a:pt x="703" y="194"/>
                    <a:pt x="656" y="182"/>
                  </a:cubicBezTo>
                  <a:lnTo>
                    <a:pt x="132" y="3"/>
                  </a:lnTo>
                  <a:cubicBezTo>
                    <a:pt x="126" y="1"/>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64;p36"/>
            <p:cNvSpPr/>
            <p:nvPr/>
          </p:nvSpPr>
          <p:spPr>
            <a:xfrm>
              <a:off x="1229600" y="1982225"/>
              <a:ext cx="11650" cy="10700"/>
            </a:xfrm>
            <a:custGeom>
              <a:avLst/>
              <a:gdLst/>
              <a:ahLst/>
              <a:cxnLst/>
              <a:rect l="l" t="t" r="r" b="b"/>
              <a:pathLst>
                <a:path w="466" h="428" extrusionOk="0">
                  <a:moveTo>
                    <a:pt x="223" y="1"/>
                  </a:moveTo>
                  <a:cubicBezTo>
                    <a:pt x="133" y="1"/>
                    <a:pt x="55" y="52"/>
                    <a:pt x="36" y="155"/>
                  </a:cubicBezTo>
                  <a:cubicBezTo>
                    <a:pt x="1" y="250"/>
                    <a:pt x="60" y="369"/>
                    <a:pt x="167" y="417"/>
                  </a:cubicBezTo>
                  <a:cubicBezTo>
                    <a:pt x="189" y="424"/>
                    <a:pt x="210" y="427"/>
                    <a:pt x="231" y="427"/>
                  </a:cubicBezTo>
                  <a:cubicBezTo>
                    <a:pt x="318" y="427"/>
                    <a:pt x="401" y="372"/>
                    <a:pt x="429" y="286"/>
                  </a:cubicBezTo>
                  <a:cubicBezTo>
                    <a:pt x="465" y="179"/>
                    <a:pt x="406" y="60"/>
                    <a:pt x="298" y="12"/>
                  </a:cubicBezTo>
                  <a:cubicBezTo>
                    <a:pt x="273" y="5"/>
                    <a:pt x="247"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65;p36"/>
            <p:cNvSpPr/>
            <p:nvPr/>
          </p:nvSpPr>
          <p:spPr>
            <a:xfrm>
              <a:off x="1219200" y="1980650"/>
              <a:ext cx="18475" cy="9100"/>
            </a:xfrm>
            <a:custGeom>
              <a:avLst/>
              <a:gdLst/>
              <a:ahLst/>
              <a:cxnLst/>
              <a:rect l="l" t="t" r="r" b="b"/>
              <a:pathLst>
                <a:path w="739" h="364" extrusionOk="0">
                  <a:moveTo>
                    <a:pt x="118" y="1"/>
                  </a:moveTo>
                  <a:cubicBezTo>
                    <a:pt x="76" y="1"/>
                    <a:pt x="34" y="24"/>
                    <a:pt x="24" y="63"/>
                  </a:cubicBezTo>
                  <a:cubicBezTo>
                    <a:pt x="0" y="111"/>
                    <a:pt x="36" y="170"/>
                    <a:pt x="83" y="182"/>
                  </a:cubicBezTo>
                  <a:lnTo>
                    <a:pt x="595" y="361"/>
                  </a:lnTo>
                  <a:cubicBezTo>
                    <a:pt x="603" y="363"/>
                    <a:pt x="612" y="364"/>
                    <a:pt x="621" y="364"/>
                  </a:cubicBezTo>
                  <a:cubicBezTo>
                    <a:pt x="662" y="364"/>
                    <a:pt x="705" y="341"/>
                    <a:pt x="714" y="301"/>
                  </a:cubicBezTo>
                  <a:cubicBezTo>
                    <a:pt x="738" y="254"/>
                    <a:pt x="702" y="218"/>
                    <a:pt x="655" y="182"/>
                  </a:cubicBezTo>
                  <a:lnTo>
                    <a:pt x="143" y="4"/>
                  </a:lnTo>
                  <a:cubicBezTo>
                    <a:pt x="135" y="2"/>
                    <a:pt x="126"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66;p36"/>
            <p:cNvSpPr/>
            <p:nvPr/>
          </p:nvSpPr>
          <p:spPr>
            <a:xfrm>
              <a:off x="1216500" y="2018725"/>
              <a:ext cx="11650" cy="10675"/>
            </a:xfrm>
            <a:custGeom>
              <a:avLst/>
              <a:gdLst/>
              <a:ahLst/>
              <a:cxnLst/>
              <a:rect l="l" t="t" r="r" b="b"/>
              <a:pathLst>
                <a:path w="466" h="427" extrusionOk="0">
                  <a:moveTo>
                    <a:pt x="234" y="0"/>
                  </a:moveTo>
                  <a:cubicBezTo>
                    <a:pt x="151" y="0"/>
                    <a:pt x="73" y="56"/>
                    <a:pt x="37" y="148"/>
                  </a:cubicBezTo>
                  <a:cubicBezTo>
                    <a:pt x="1" y="255"/>
                    <a:pt x="60" y="374"/>
                    <a:pt x="168" y="421"/>
                  </a:cubicBezTo>
                  <a:cubicBezTo>
                    <a:pt x="183" y="425"/>
                    <a:pt x="199" y="427"/>
                    <a:pt x="215" y="427"/>
                  </a:cubicBezTo>
                  <a:cubicBezTo>
                    <a:pt x="308" y="427"/>
                    <a:pt x="401" y="370"/>
                    <a:pt x="441" y="279"/>
                  </a:cubicBezTo>
                  <a:cubicBezTo>
                    <a:pt x="465" y="183"/>
                    <a:pt x="406" y="64"/>
                    <a:pt x="310" y="17"/>
                  </a:cubicBezTo>
                  <a:cubicBezTo>
                    <a:pt x="285" y="5"/>
                    <a:pt x="260"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67;p36"/>
            <p:cNvSpPr/>
            <p:nvPr/>
          </p:nvSpPr>
          <p:spPr>
            <a:xfrm>
              <a:off x="1206400" y="2017150"/>
              <a:ext cx="18175" cy="9200"/>
            </a:xfrm>
            <a:custGeom>
              <a:avLst/>
              <a:gdLst/>
              <a:ahLst/>
              <a:cxnLst/>
              <a:rect l="l" t="t" r="r" b="b"/>
              <a:pathLst>
                <a:path w="727" h="368" extrusionOk="0">
                  <a:moveTo>
                    <a:pt x="99" y="1"/>
                  </a:moveTo>
                  <a:cubicBezTo>
                    <a:pt x="60" y="1"/>
                    <a:pt x="21" y="31"/>
                    <a:pt x="12" y="68"/>
                  </a:cubicBezTo>
                  <a:cubicBezTo>
                    <a:pt x="0" y="103"/>
                    <a:pt x="24" y="163"/>
                    <a:pt x="71" y="187"/>
                  </a:cubicBezTo>
                  <a:lnTo>
                    <a:pt x="595" y="365"/>
                  </a:lnTo>
                  <a:cubicBezTo>
                    <a:pt x="600" y="367"/>
                    <a:pt x="605" y="368"/>
                    <a:pt x="611" y="368"/>
                  </a:cubicBezTo>
                  <a:cubicBezTo>
                    <a:pt x="646" y="368"/>
                    <a:pt x="694" y="337"/>
                    <a:pt x="714" y="306"/>
                  </a:cubicBezTo>
                  <a:cubicBezTo>
                    <a:pt x="726" y="258"/>
                    <a:pt x="714" y="199"/>
                    <a:pt x="655" y="187"/>
                  </a:cubicBezTo>
                  <a:lnTo>
                    <a:pt x="131" y="8"/>
                  </a:lnTo>
                  <a:cubicBezTo>
                    <a:pt x="121" y="3"/>
                    <a:pt x="110"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68;p36"/>
            <p:cNvSpPr/>
            <p:nvPr/>
          </p:nvSpPr>
          <p:spPr>
            <a:xfrm>
              <a:off x="1204000" y="2055025"/>
              <a:ext cx="11650" cy="10400"/>
            </a:xfrm>
            <a:custGeom>
              <a:avLst/>
              <a:gdLst/>
              <a:ahLst/>
              <a:cxnLst/>
              <a:rect l="l" t="t" r="r" b="b"/>
              <a:pathLst>
                <a:path w="466" h="416" extrusionOk="0">
                  <a:moveTo>
                    <a:pt x="245" y="0"/>
                  </a:moveTo>
                  <a:cubicBezTo>
                    <a:pt x="146" y="0"/>
                    <a:pt x="57" y="55"/>
                    <a:pt x="37" y="136"/>
                  </a:cubicBezTo>
                  <a:cubicBezTo>
                    <a:pt x="1" y="243"/>
                    <a:pt x="60" y="362"/>
                    <a:pt x="167" y="410"/>
                  </a:cubicBezTo>
                  <a:cubicBezTo>
                    <a:pt x="182" y="414"/>
                    <a:pt x="197" y="415"/>
                    <a:pt x="212" y="415"/>
                  </a:cubicBezTo>
                  <a:cubicBezTo>
                    <a:pt x="300" y="415"/>
                    <a:pt x="399" y="360"/>
                    <a:pt x="429" y="279"/>
                  </a:cubicBezTo>
                  <a:cubicBezTo>
                    <a:pt x="465" y="172"/>
                    <a:pt x="406" y="53"/>
                    <a:pt x="298" y="5"/>
                  </a:cubicBezTo>
                  <a:cubicBezTo>
                    <a:pt x="281" y="2"/>
                    <a:pt x="263"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69;p36"/>
            <p:cNvSpPr/>
            <p:nvPr/>
          </p:nvSpPr>
          <p:spPr>
            <a:xfrm>
              <a:off x="1193600" y="2053575"/>
              <a:ext cx="18175" cy="9100"/>
            </a:xfrm>
            <a:custGeom>
              <a:avLst/>
              <a:gdLst/>
              <a:ahLst/>
              <a:cxnLst/>
              <a:rect l="l" t="t" r="r" b="b"/>
              <a:pathLst>
                <a:path w="727" h="364" extrusionOk="0">
                  <a:moveTo>
                    <a:pt x="111" y="1"/>
                  </a:moveTo>
                  <a:cubicBezTo>
                    <a:pt x="76" y="1"/>
                    <a:pt x="32" y="24"/>
                    <a:pt x="12" y="63"/>
                  </a:cubicBezTo>
                  <a:cubicBezTo>
                    <a:pt x="0" y="111"/>
                    <a:pt x="36" y="170"/>
                    <a:pt x="72" y="182"/>
                  </a:cubicBezTo>
                  <a:lnTo>
                    <a:pt x="595" y="361"/>
                  </a:lnTo>
                  <a:cubicBezTo>
                    <a:pt x="604" y="363"/>
                    <a:pt x="612" y="364"/>
                    <a:pt x="621" y="364"/>
                  </a:cubicBezTo>
                  <a:cubicBezTo>
                    <a:pt x="662" y="364"/>
                    <a:pt x="705" y="341"/>
                    <a:pt x="714" y="301"/>
                  </a:cubicBezTo>
                  <a:cubicBezTo>
                    <a:pt x="726" y="254"/>
                    <a:pt x="703" y="194"/>
                    <a:pt x="655" y="182"/>
                  </a:cubicBezTo>
                  <a:lnTo>
                    <a:pt x="131" y="4"/>
                  </a:lnTo>
                  <a:cubicBezTo>
                    <a:pt x="125" y="2"/>
                    <a:pt x="118"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TextBox 6"/>
          <p:cNvSpPr txBox="1"/>
          <p:nvPr/>
        </p:nvSpPr>
        <p:spPr>
          <a:xfrm>
            <a:off x="1482516" y="996233"/>
            <a:ext cx="6253941" cy="2788712"/>
          </a:xfrm>
          <a:prstGeom prst="rect">
            <a:avLst/>
          </a:prstGeom>
        </p:spPr>
        <p:txBody>
          <a:bodyPr wrap="square" lIns="0" tIns="0" rIns="0" bIns="0" rtlCol="0" anchor="t">
            <a:spAutoFit/>
          </a:bodyPr>
          <a:lstStyle/>
          <a:p>
            <a:pPr algn="ctr">
              <a:lnSpc>
                <a:spcPct val="150000"/>
              </a:lnSpc>
            </a:pPr>
            <a:r>
              <a:rPr lang="en-US" sz="4200" b="1" dirty="0" smtClean="0">
                <a:solidFill>
                  <a:schemeClr val="tx2">
                    <a:lumMod val="75000"/>
                  </a:schemeClr>
                </a:solidFill>
                <a:latin typeface="Arial" panose="020B0604020202020204" pitchFamily="34" charset="0"/>
                <a:cs typeface="Arial" panose="020B0604020202020204" pitchFamily="34" charset="0"/>
              </a:rPr>
              <a:t>CHÀO MỪNG CÁC EM ĐẾN </a:t>
            </a:r>
            <a:r>
              <a:rPr lang="en-US" sz="4200" b="1" smtClean="0">
                <a:solidFill>
                  <a:schemeClr val="tx2">
                    <a:lumMod val="75000"/>
                  </a:schemeClr>
                </a:solidFill>
                <a:latin typeface="Arial" panose="020B0604020202020204" pitchFamily="34" charset="0"/>
                <a:cs typeface="Arial" panose="020B0604020202020204" pitchFamily="34" charset="0"/>
              </a:rPr>
              <a:t>VỚI TIẾT HỌC NGÀY HÔM NAY!</a:t>
            </a:r>
            <a:endParaRPr lang="en-US" sz="4200" b="1"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grpSp>
        <p:nvGrpSpPr>
          <p:cNvPr id="2369" name="Google Shape;2369;p45"/>
          <p:cNvGrpSpPr/>
          <p:nvPr/>
        </p:nvGrpSpPr>
        <p:grpSpPr>
          <a:xfrm rot="-3319503">
            <a:off x="862873" y="314243"/>
            <a:ext cx="616311" cy="686929"/>
            <a:chOff x="-246512" y="2165012"/>
            <a:chExt cx="582251" cy="648951"/>
          </a:xfrm>
        </p:grpSpPr>
        <p:sp>
          <p:nvSpPr>
            <p:cNvPr id="2370" name="Google Shape;2370;p45"/>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5"/>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2" name="Google Shape;2372;p45"/>
          <p:cNvGrpSpPr/>
          <p:nvPr/>
        </p:nvGrpSpPr>
        <p:grpSpPr>
          <a:xfrm rot="3844007">
            <a:off x="202636" y="134622"/>
            <a:ext cx="628613" cy="674640"/>
            <a:chOff x="-65178" y="1702099"/>
            <a:chExt cx="593880" cy="637338"/>
          </a:xfrm>
        </p:grpSpPr>
        <p:sp>
          <p:nvSpPr>
            <p:cNvPr id="2373" name="Google Shape;2373;p45"/>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5"/>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3360721" y="345996"/>
            <a:ext cx="2518857" cy="623248"/>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300" b="1" kern="1200">
                <a:solidFill>
                  <a:schemeClr val="tx1"/>
                </a:solidFill>
                <a:latin typeface="Arial" panose="020B0604020202020204" pitchFamily="34" charset="0"/>
                <a:ea typeface="+mn-ea"/>
                <a:cs typeface="Arial" panose="020B0604020202020204" pitchFamily="34" charset="0"/>
              </a:rPr>
              <a:t>LUYỆN TẬP 1</a:t>
            </a:r>
          </a:p>
        </p:txBody>
      </p:sp>
      <p:sp>
        <p:nvSpPr>
          <p:cNvPr id="4" name="Rectangle 1"/>
          <p:cNvSpPr>
            <a:spLocks noChangeArrowheads="1"/>
          </p:cNvSpPr>
          <p:nvPr/>
        </p:nvSpPr>
        <p:spPr bwMode="auto">
          <a:xfrm>
            <a:off x="513401" y="1251189"/>
            <a:ext cx="8213499" cy="284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Em hãy cho biết phương pháp thu thập dữ liệu trong mỗi trường hợp sau là trực tiếp hay gián tiếp.</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a) Nam vào website của Tổng cục Thống kê và ghi lại số quận/huyện của các tỉnh/thành phố thuộc đồng bằng Bắc Bộ.</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b) Thầy giáo dạy Giáo dục thể chất đã đo và ghi lại thời gian chạy cự li 1 000  mét của các bạn học sinh khối 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3"/>
        <p:cNvGrpSpPr/>
        <p:nvPr/>
      </p:nvGrpSpPr>
      <p:grpSpPr>
        <a:xfrm>
          <a:off x="0" y="0"/>
          <a:ext cx="0" cy="0"/>
          <a:chOff x="0" y="0"/>
          <a:chExt cx="0" cy="0"/>
        </a:xfrm>
      </p:grpSpPr>
      <p:grpSp>
        <p:nvGrpSpPr>
          <p:cNvPr id="2257" name="Google Shape;2257;p43"/>
          <p:cNvGrpSpPr/>
          <p:nvPr/>
        </p:nvGrpSpPr>
        <p:grpSpPr>
          <a:xfrm>
            <a:off x="7981917" y="4451704"/>
            <a:ext cx="619869" cy="708609"/>
            <a:chOff x="6577054" y="146065"/>
            <a:chExt cx="619869" cy="708609"/>
          </a:xfrm>
        </p:grpSpPr>
        <p:sp>
          <p:nvSpPr>
            <p:cNvPr id="2258" name="Google Shape;2258;p43"/>
            <p:cNvSpPr/>
            <p:nvPr/>
          </p:nvSpPr>
          <p:spPr>
            <a:xfrm rot="1685906">
              <a:off x="6705434" y="214858"/>
              <a:ext cx="375656" cy="585877"/>
            </a:xfrm>
            <a:custGeom>
              <a:avLst/>
              <a:gdLst/>
              <a:ahLst/>
              <a:cxnLst/>
              <a:rect l="l" t="t" r="r" b="b"/>
              <a:pathLst>
                <a:path w="2466" h="3846" extrusionOk="0">
                  <a:moveTo>
                    <a:pt x="1601" y="1"/>
                  </a:moveTo>
                  <a:cubicBezTo>
                    <a:pt x="1297" y="1"/>
                    <a:pt x="1012" y="183"/>
                    <a:pt x="894" y="483"/>
                  </a:cubicBezTo>
                  <a:lnTo>
                    <a:pt x="25" y="2793"/>
                  </a:lnTo>
                  <a:cubicBezTo>
                    <a:pt x="1" y="2817"/>
                    <a:pt x="25" y="2877"/>
                    <a:pt x="60" y="2888"/>
                  </a:cubicBezTo>
                  <a:cubicBezTo>
                    <a:pt x="69" y="2891"/>
                    <a:pt x="78" y="2893"/>
                    <a:pt x="89" y="2893"/>
                  </a:cubicBezTo>
                  <a:cubicBezTo>
                    <a:pt x="121" y="2893"/>
                    <a:pt x="158" y="2877"/>
                    <a:pt x="167" y="2841"/>
                  </a:cubicBezTo>
                  <a:lnTo>
                    <a:pt x="1048" y="543"/>
                  </a:lnTo>
                  <a:cubicBezTo>
                    <a:pt x="1139" y="297"/>
                    <a:pt x="1362" y="156"/>
                    <a:pt x="1595" y="156"/>
                  </a:cubicBezTo>
                  <a:cubicBezTo>
                    <a:pt x="1667" y="156"/>
                    <a:pt x="1740" y="170"/>
                    <a:pt x="1810" y="198"/>
                  </a:cubicBezTo>
                  <a:cubicBezTo>
                    <a:pt x="2120" y="317"/>
                    <a:pt x="2263" y="662"/>
                    <a:pt x="2144" y="960"/>
                  </a:cubicBezTo>
                  <a:lnTo>
                    <a:pt x="1215" y="3400"/>
                  </a:lnTo>
                  <a:cubicBezTo>
                    <a:pt x="1140" y="3560"/>
                    <a:pt x="976" y="3661"/>
                    <a:pt x="810" y="3661"/>
                  </a:cubicBezTo>
                  <a:cubicBezTo>
                    <a:pt x="766" y="3661"/>
                    <a:pt x="722" y="3654"/>
                    <a:pt x="679" y="3639"/>
                  </a:cubicBezTo>
                  <a:cubicBezTo>
                    <a:pt x="465" y="3543"/>
                    <a:pt x="358" y="3305"/>
                    <a:pt x="441" y="3103"/>
                  </a:cubicBezTo>
                  <a:lnTo>
                    <a:pt x="1358" y="686"/>
                  </a:lnTo>
                  <a:cubicBezTo>
                    <a:pt x="1394" y="595"/>
                    <a:pt x="1480" y="538"/>
                    <a:pt x="1571" y="538"/>
                  </a:cubicBezTo>
                  <a:cubicBezTo>
                    <a:pt x="1599" y="538"/>
                    <a:pt x="1628" y="544"/>
                    <a:pt x="1656" y="555"/>
                  </a:cubicBezTo>
                  <a:cubicBezTo>
                    <a:pt x="1775" y="602"/>
                    <a:pt x="1834" y="733"/>
                    <a:pt x="1787" y="852"/>
                  </a:cubicBezTo>
                  <a:lnTo>
                    <a:pt x="917" y="3127"/>
                  </a:lnTo>
                  <a:cubicBezTo>
                    <a:pt x="894" y="3162"/>
                    <a:pt x="917" y="3222"/>
                    <a:pt x="953" y="3234"/>
                  </a:cubicBezTo>
                  <a:cubicBezTo>
                    <a:pt x="962" y="3237"/>
                    <a:pt x="971" y="3238"/>
                    <a:pt x="982" y="3238"/>
                  </a:cubicBezTo>
                  <a:cubicBezTo>
                    <a:pt x="1014" y="3238"/>
                    <a:pt x="1051" y="3222"/>
                    <a:pt x="1060" y="3186"/>
                  </a:cubicBezTo>
                  <a:lnTo>
                    <a:pt x="1941" y="912"/>
                  </a:lnTo>
                  <a:cubicBezTo>
                    <a:pt x="2013" y="710"/>
                    <a:pt x="1906" y="460"/>
                    <a:pt x="1703" y="388"/>
                  </a:cubicBezTo>
                  <a:cubicBezTo>
                    <a:pt x="1658" y="373"/>
                    <a:pt x="1612" y="366"/>
                    <a:pt x="1567" y="366"/>
                  </a:cubicBezTo>
                  <a:cubicBezTo>
                    <a:pt x="1396" y="366"/>
                    <a:pt x="1236" y="466"/>
                    <a:pt x="1179" y="626"/>
                  </a:cubicBezTo>
                  <a:lnTo>
                    <a:pt x="263" y="3043"/>
                  </a:lnTo>
                  <a:cubicBezTo>
                    <a:pt x="155" y="3341"/>
                    <a:pt x="298" y="3686"/>
                    <a:pt x="596" y="3805"/>
                  </a:cubicBezTo>
                  <a:cubicBezTo>
                    <a:pt x="664" y="3833"/>
                    <a:pt x="735" y="3846"/>
                    <a:pt x="806" y="3846"/>
                  </a:cubicBezTo>
                  <a:cubicBezTo>
                    <a:pt x="1041" y="3846"/>
                    <a:pt x="1269" y="3701"/>
                    <a:pt x="1370" y="3472"/>
                  </a:cubicBezTo>
                  <a:lnTo>
                    <a:pt x="2311" y="1031"/>
                  </a:lnTo>
                  <a:cubicBezTo>
                    <a:pt x="2465" y="650"/>
                    <a:pt x="2263" y="198"/>
                    <a:pt x="1882" y="55"/>
                  </a:cubicBezTo>
                  <a:cubicBezTo>
                    <a:pt x="1789" y="18"/>
                    <a:pt x="1694"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rot="1685906">
              <a:off x="6692851" y="200013"/>
              <a:ext cx="375656" cy="585725"/>
            </a:xfrm>
            <a:custGeom>
              <a:avLst/>
              <a:gdLst/>
              <a:ahLst/>
              <a:cxnLst/>
              <a:rect l="l" t="t" r="r" b="b"/>
              <a:pathLst>
                <a:path w="2466" h="3845" extrusionOk="0">
                  <a:moveTo>
                    <a:pt x="1601" y="0"/>
                  </a:moveTo>
                  <a:cubicBezTo>
                    <a:pt x="1297" y="0"/>
                    <a:pt x="1012" y="182"/>
                    <a:pt x="894" y="483"/>
                  </a:cubicBezTo>
                  <a:lnTo>
                    <a:pt x="24" y="2793"/>
                  </a:lnTo>
                  <a:cubicBezTo>
                    <a:pt x="1" y="2816"/>
                    <a:pt x="24" y="2876"/>
                    <a:pt x="60" y="2888"/>
                  </a:cubicBezTo>
                  <a:cubicBezTo>
                    <a:pt x="70" y="2894"/>
                    <a:pt x="82" y="2897"/>
                    <a:pt x="94" y="2897"/>
                  </a:cubicBezTo>
                  <a:cubicBezTo>
                    <a:pt x="125" y="2897"/>
                    <a:pt x="159" y="2878"/>
                    <a:pt x="167" y="2852"/>
                  </a:cubicBezTo>
                  <a:lnTo>
                    <a:pt x="1048" y="542"/>
                  </a:lnTo>
                  <a:cubicBezTo>
                    <a:pt x="1140" y="304"/>
                    <a:pt x="1367" y="157"/>
                    <a:pt x="1602" y="157"/>
                  </a:cubicBezTo>
                  <a:cubicBezTo>
                    <a:pt x="1672" y="157"/>
                    <a:pt x="1742" y="170"/>
                    <a:pt x="1810" y="197"/>
                  </a:cubicBezTo>
                  <a:cubicBezTo>
                    <a:pt x="2120" y="316"/>
                    <a:pt x="2263" y="661"/>
                    <a:pt x="2144" y="959"/>
                  </a:cubicBezTo>
                  <a:lnTo>
                    <a:pt x="1215" y="3400"/>
                  </a:lnTo>
                  <a:cubicBezTo>
                    <a:pt x="1141" y="3567"/>
                    <a:pt x="980" y="3661"/>
                    <a:pt x="817" y="3661"/>
                  </a:cubicBezTo>
                  <a:cubicBezTo>
                    <a:pt x="771" y="3661"/>
                    <a:pt x="724" y="3654"/>
                    <a:pt x="679" y="3638"/>
                  </a:cubicBezTo>
                  <a:cubicBezTo>
                    <a:pt x="465" y="3543"/>
                    <a:pt x="358" y="3305"/>
                    <a:pt x="441" y="3102"/>
                  </a:cubicBezTo>
                  <a:lnTo>
                    <a:pt x="1358" y="685"/>
                  </a:lnTo>
                  <a:cubicBezTo>
                    <a:pt x="1395" y="601"/>
                    <a:pt x="1484" y="539"/>
                    <a:pt x="1578" y="539"/>
                  </a:cubicBezTo>
                  <a:cubicBezTo>
                    <a:pt x="1604" y="539"/>
                    <a:pt x="1630" y="544"/>
                    <a:pt x="1656" y="554"/>
                  </a:cubicBezTo>
                  <a:cubicBezTo>
                    <a:pt x="1775" y="602"/>
                    <a:pt x="1834" y="733"/>
                    <a:pt x="1787" y="852"/>
                  </a:cubicBezTo>
                  <a:lnTo>
                    <a:pt x="917" y="3138"/>
                  </a:lnTo>
                  <a:cubicBezTo>
                    <a:pt x="894" y="3162"/>
                    <a:pt x="917" y="3221"/>
                    <a:pt x="953" y="3233"/>
                  </a:cubicBezTo>
                  <a:cubicBezTo>
                    <a:pt x="962" y="3236"/>
                    <a:pt x="971" y="3237"/>
                    <a:pt x="981" y="3237"/>
                  </a:cubicBezTo>
                  <a:cubicBezTo>
                    <a:pt x="1014" y="3237"/>
                    <a:pt x="1051" y="3222"/>
                    <a:pt x="1060" y="3185"/>
                  </a:cubicBezTo>
                  <a:lnTo>
                    <a:pt x="1941" y="911"/>
                  </a:lnTo>
                  <a:cubicBezTo>
                    <a:pt x="2013" y="709"/>
                    <a:pt x="1906" y="471"/>
                    <a:pt x="1703" y="388"/>
                  </a:cubicBezTo>
                  <a:cubicBezTo>
                    <a:pt x="1658" y="373"/>
                    <a:pt x="1613" y="365"/>
                    <a:pt x="1568" y="365"/>
                  </a:cubicBezTo>
                  <a:cubicBezTo>
                    <a:pt x="1397" y="365"/>
                    <a:pt x="1236" y="468"/>
                    <a:pt x="1179" y="638"/>
                  </a:cubicBezTo>
                  <a:lnTo>
                    <a:pt x="263" y="3043"/>
                  </a:lnTo>
                  <a:cubicBezTo>
                    <a:pt x="155" y="3340"/>
                    <a:pt x="298" y="3686"/>
                    <a:pt x="596" y="3805"/>
                  </a:cubicBezTo>
                  <a:cubicBezTo>
                    <a:pt x="664" y="3832"/>
                    <a:pt x="735" y="3845"/>
                    <a:pt x="806" y="3845"/>
                  </a:cubicBezTo>
                  <a:cubicBezTo>
                    <a:pt x="1041" y="3845"/>
                    <a:pt x="1269" y="3700"/>
                    <a:pt x="1370" y="3471"/>
                  </a:cubicBezTo>
                  <a:lnTo>
                    <a:pt x="2310" y="1030"/>
                  </a:lnTo>
                  <a:cubicBezTo>
                    <a:pt x="2465" y="649"/>
                    <a:pt x="2263" y="197"/>
                    <a:pt x="1882" y="54"/>
                  </a:cubicBezTo>
                  <a:cubicBezTo>
                    <a:pt x="1789" y="18"/>
                    <a:pt x="1694" y="0"/>
                    <a:pt x="1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0" name="Google Shape;2260;p43"/>
          <p:cNvGrpSpPr/>
          <p:nvPr/>
        </p:nvGrpSpPr>
        <p:grpSpPr>
          <a:xfrm rot="1935774">
            <a:off x="8399288" y="4013891"/>
            <a:ext cx="701597" cy="629090"/>
            <a:chOff x="8049608" y="1038382"/>
            <a:chExt cx="701604" cy="629096"/>
          </a:xfrm>
        </p:grpSpPr>
        <p:sp>
          <p:nvSpPr>
            <p:cNvPr id="2261" name="Google Shape;2261;p43"/>
            <p:cNvSpPr/>
            <p:nvPr/>
          </p:nvSpPr>
          <p:spPr>
            <a:xfrm rot="1685906">
              <a:off x="8103537" y="1174232"/>
              <a:ext cx="589685" cy="376570"/>
            </a:xfrm>
            <a:custGeom>
              <a:avLst/>
              <a:gdLst/>
              <a:ahLst/>
              <a:cxnLst/>
              <a:rect l="l" t="t" r="r" b="b"/>
              <a:pathLst>
                <a:path w="3871" h="2472" extrusionOk="0">
                  <a:moveTo>
                    <a:pt x="3008" y="1"/>
                  </a:moveTo>
                  <a:cubicBezTo>
                    <a:pt x="2919" y="1"/>
                    <a:pt x="2828" y="16"/>
                    <a:pt x="2739" y="48"/>
                  </a:cubicBezTo>
                  <a:lnTo>
                    <a:pt x="453" y="953"/>
                  </a:lnTo>
                  <a:cubicBezTo>
                    <a:pt x="406" y="989"/>
                    <a:pt x="394" y="1036"/>
                    <a:pt x="406" y="1072"/>
                  </a:cubicBezTo>
                  <a:cubicBezTo>
                    <a:pt x="433" y="1108"/>
                    <a:pt x="460" y="1124"/>
                    <a:pt x="493" y="1124"/>
                  </a:cubicBezTo>
                  <a:cubicBezTo>
                    <a:pt x="503" y="1124"/>
                    <a:pt x="513" y="1122"/>
                    <a:pt x="525" y="1120"/>
                  </a:cubicBezTo>
                  <a:lnTo>
                    <a:pt x="2823" y="215"/>
                  </a:lnTo>
                  <a:cubicBezTo>
                    <a:pt x="2894" y="186"/>
                    <a:pt x="2967" y="173"/>
                    <a:pt x="3039" y="173"/>
                  </a:cubicBezTo>
                  <a:cubicBezTo>
                    <a:pt x="3267" y="173"/>
                    <a:pt x="3482" y="310"/>
                    <a:pt x="3573" y="536"/>
                  </a:cubicBezTo>
                  <a:cubicBezTo>
                    <a:pt x="3692" y="834"/>
                    <a:pt x="3549" y="1179"/>
                    <a:pt x="3251" y="1298"/>
                  </a:cubicBezTo>
                  <a:lnTo>
                    <a:pt x="810" y="2263"/>
                  </a:lnTo>
                  <a:cubicBezTo>
                    <a:pt x="761" y="2282"/>
                    <a:pt x="710" y="2291"/>
                    <a:pt x="661" y="2291"/>
                  </a:cubicBezTo>
                  <a:cubicBezTo>
                    <a:pt x="495" y="2291"/>
                    <a:pt x="339" y="2189"/>
                    <a:pt x="275" y="2025"/>
                  </a:cubicBezTo>
                  <a:cubicBezTo>
                    <a:pt x="203" y="1822"/>
                    <a:pt x="298" y="1584"/>
                    <a:pt x="513" y="1489"/>
                  </a:cubicBezTo>
                  <a:lnTo>
                    <a:pt x="2918" y="536"/>
                  </a:lnTo>
                  <a:cubicBezTo>
                    <a:pt x="2949" y="528"/>
                    <a:pt x="2979" y="525"/>
                    <a:pt x="3009" y="525"/>
                  </a:cubicBezTo>
                  <a:cubicBezTo>
                    <a:pt x="3114" y="525"/>
                    <a:pt x="3202" y="574"/>
                    <a:pt x="3239" y="667"/>
                  </a:cubicBezTo>
                  <a:cubicBezTo>
                    <a:pt x="3275" y="810"/>
                    <a:pt x="3215" y="941"/>
                    <a:pt x="3096" y="989"/>
                  </a:cubicBezTo>
                  <a:lnTo>
                    <a:pt x="834" y="1882"/>
                  </a:lnTo>
                  <a:cubicBezTo>
                    <a:pt x="799" y="1905"/>
                    <a:pt x="775" y="1953"/>
                    <a:pt x="799" y="2001"/>
                  </a:cubicBezTo>
                  <a:cubicBezTo>
                    <a:pt x="817" y="2037"/>
                    <a:pt x="849" y="2053"/>
                    <a:pt x="884" y="2053"/>
                  </a:cubicBezTo>
                  <a:cubicBezTo>
                    <a:pt x="895" y="2053"/>
                    <a:pt x="906" y="2051"/>
                    <a:pt x="918" y="2048"/>
                  </a:cubicBezTo>
                  <a:lnTo>
                    <a:pt x="3180" y="1155"/>
                  </a:lnTo>
                  <a:cubicBezTo>
                    <a:pt x="3382" y="1060"/>
                    <a:pt x="3489" y="822"/>
                    <a:pt x="3394" y="620"/>
                  </a:cubicBezTo>
                  <a:cubicBezTo>
                    <a:pt x="3332" y="459"/>
                    <a:pt x="3182" y="358"/>
                    <a:pt x="3021" y="358"/>
                  </a:cubicBezTo>
                  <a:cubicBezTo>
                    <a:pt x="2967" y="358"/>
                    <a:pt x="2912" y="370"/>
                    <a:pt x="2858" y="393"/>
                  </a:cubicBezTo>
                  <a:lnTo>
                    <a:pt x="453" y="1346"/>
                  </a:lnTo>
                  <a:cubicBezTo>
                    <a:pt x="156" y="1465"/>
                    <a:pt x="1" y="1810"/>
                    <a:pt x="120" y="2108"/>
                  </a:cubicBezTo>
                  <a:cubicBezTo>
                    <a:pt x="210" y="2334"/>
                    <a:pt x="432" y="2471"/>
                    <a:pt x="654" y="2471"/>
                  </a:cubicBezTo>
                  <a:cubicBezTo>
                    <a:pt x="723" y="2471"/>
                    <a:pt x="793" y="2458"/>
                    <a:pt x="858" y="2429"/>
                  </a:cubicBezTo>
                  <a:lnTo>
                    <a:pt x="3299" y="1465"/>
                  </a:lnTo>
                  <a:cubicBezTo>
                    <a:pt x="3680" y="1310"/>
                    <a:pt x="3870" y="870"/>
                    <a:pt x="3727" y="477"/>
                  </a:cubicBezTo>
                  <a:cubicBezTo>
                    <a:pt x="3608" y="181"/>
                    <a:pt x="3316" y="1"/>
                    <a:pt x="3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rot="1685906">
              <a:off x="8107560" y="1154977"/>
              <a:ext cx="589533" cy="377332"/>
            </a:xfrm>
            <a:custGeom>
              <a:avLst/>
              <a:gdLst/>
              <a:ahLst/>
              <a:cxnLst/>
              <a:rect l="l" t="t" r="r" b="b"/>
              <a:pathLst>
                <a:path w="3870" h="2477" extrusionOk="0">
                  <a:moveTo>
                    <a:pt x="3008" y="1"/>
                  </a:moveTo>
                  <a:cubicBezTo>
                    <a:pt x="2917" y="1"/>
                    <a:pt x="2826" y="17"/>
                    <a:pt x="2739" y="53"/>
                  </a:cubicBezTo>
                  <a:lnTo>
                    <a:pt x="441" y="958"/>
                  </a:lnTo>
                  <a:cubicBezTo>
                    <a:pt x="393" y="994"/>
                    <a:pt x="381" y="1041"/>
                    <a:pt x="393" y="1077"/>
                  </a:cubicBezTo>
                  <a:cubicBezTo>
                    <a:pt x="420" y="1113"/>
                    <a:pt x="454" y="1129"/>
                    <a:pt x="485" y="1129"/>
                  </a:cubicBezTo>
                  <a:cubicBezTo>
                    <a:pt x="495" y="1129"/>
                    <a:pt x="504" y="1127"/>
                    <a:pt x="512" y="1125"/>
                  </a:cubicBezTo>
                  <a:lnTo>
                    <a:pt x="2810" y="220"/>
                  </a:lnTo>
                  <a:cubicBezTo>
                    <a:pt x="2881" y="191"/>
                    <a:pt x="2955" y="178"/>
                    <a:pt x="3028" y="178"/>
                  </a:cubicBezTo>
                  <a:cubicBezTo>
                    <a:pt x="3260" y="178"/>
                    <a:pt x="3481" y="315"/>
                    <a:pt x="3572" y="541"/>
                  </a:cubicBezTo>
                  <a:cubicBezTo>
                    <a:pt x="3691" y="839"/>
                    <a:pt x="3536" y="1184"/>
                    <a:pt x="3239" y="1303"/>
                  </a:cubicBezTo>
                  <a:lnTo>
                    <a:pt x="798" y="2268"/>
                  </a:lnTo>
                  <a:cubicBezTo>
                    <a:pt x="751" y="2287"/>
                    <a:pt x="703" y="2296"/>
                    <a:pt x="654" y="2296"/>
                  </a:cubicBezTo>
                  <a:cubicBezTo>
                    <a:pt x="493" y="2296"/>
                    <a:pt x="335" y="2194"/>
                    <a:pt x="262" y="2029"/>
                  </a:cubicBezTo>
                  <a:cubicBezTo>
                    <a:pt x="191" y="1827"/>
                    <a:pt x="298" y="1589"/>
                    <a:pt x="500" y="1494"/>
                  </a:cubicBezTo>
                  <a:lnTo>
                    <a:pt x="2917" y="541"/>
                  </a:lnTo>
                  <a:cubicBezTo>
                    <a:pt x="2948" y="530"/>
                    <a:pt x="2979" y="525"/>
                    <a:pt x="3008" y="525"/>
                  </a:cubicBezTo>
                  <a:cubicBezTo>
                    <a:pt x="3105" y="525"/>
                    <a:pt x="3190" y="581"/>
                    <a:pt x="3227" y="672"/>
                  </a:cubicBezTo>
                  <a:cubicBezTo>
                    <a:pt x="3274" y="815"/>
                    <a:pt x="3215" y="946"/>
                    <a:pt x="3096" y="994"/>
                  </a:cubicBezTo>
                  <a:lnTo>
                    <a:pt x="834" y="1887"/>
                  </a:lnTo>
                  <a:cubicBezTo>
                    <a:pt x="786" y="1910"/>
                    <a:pt x="774" y="1958"/>
                    <a:pt x="786" y="2006"/>
                  </a:cubicBezTo>
                  <a:cubicBezTo>
                    <a:pt x="804" y="2042"/>
                    <a:pt x="836" y="2058"/>
                    <a:pt x="872" y="2058"/>
                  </a:cubicBezTo>
                  <a:cubicBezTo>
                    <a:pt x="882" y="2058"/>
                    <a:pt x="894" y="2056"/>
                    <a:pt x="905" y="2053"/>
                  </a:cubicBezTo>
                  <a:lnTo>
                    <a:pt x="3167" y="1160"/>
                  </a:lnTo>
                  <a:cubicBezTo>
                    <a:pt x="3370" y="1065"/>
                    <a:pt x="3477" y="827"/>
                    <a:pt x="3393" y="625"/>
                  </a:cubicBezTo>
                  <a:cubicBezTo>
                    <a:pt x="3322" y="464"/>
                    <a:pt x="3170" y="363"/>
                    <a:pt x="3013" y="363"/>
                  </a:cubicBezTo>
                  <a:cubicBezTo>
                    <a:pt x="2961" y="363"/>
                    <a:pt x="2908" y="374"/>
                    <a:pt x="2858" y="398"/>
                  </a:cubicBezTo>
                  <a:lnTo>
                    <a:pt x="441" y="1351"/>
                  </a:lnTo>
                  <a:cubicBezTo>
                    <a:pt x="143" y="1470"/>
                    <a:pt x="0" y="1815"/>
                    <a:pt x="119" y="2113"/>
                  </a:cubicBezTo>
                  <a:cubicBezTo>
                    <a:pt x="210" y="2339"/>
                    <a:pt x="424" y="2476"/>
                    <a:pt x="643" y="2476"/>
                  </a:cubicBezTo>
                  <a:cubicBezTo>
                    <a:pt x="711" y="2476"/>
                    <a:pt x="780" y="2463"/>
                    <a:pt x="845" y="2434"/>
                  </a:cubicBezTo>
                  <a:lnTo>
                    <a:pt x="3286" y="1470"/>
                  </a:lnTo>
                  <a:cubicBezTo>
                    <a:pt x="3667" y="1315"/>
                    <a:pt x="3870" y="875"/>
                    <a:pt x="3715" y="482"/>
                  </a:cubicBezTo>
                  <a:cubicBezTo>
                    <a:pt x="3605" y="188"/>
                    <a:pt x="3311" y="1"/>
                    <a:pt x="3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2569;p53"/>
          <p:cNvGrpSpPr/>
          <p:nvPr/>
        </p:nvGrpSpPr>
        <p:grpSpPr>
          <a:xfrm rot="4281287" flipH="1">
            <a:off x="-456231" y="126229"/>
            <a:ext cx="1373639" cy="2076720"/>
            <a:chOff x="605725" y="1160127"/>
            <a:chExt cx="527272" cy="797150"/>
          </a:xfrm>
        </p:grpSpPr>
        <p:sp>
          <p:nvSpPr>
            <p:cNvPr id="62" name="Google Shape;2570;p53"/>
            <p:cNvSpPr/>
            <p:nvPr/>
          </p:nvSpPr>
          <p:spPr>
            <a:xfrm>
              <a:off x="606997" y="1160127"/>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71;p53"/>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72;p53"/>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73;p53"/>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w="7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74;p53"/>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75;p53"/>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Rectangle 67"/>
          <p:cNvSpPr/>
          <p:nvPr/>
        </p:nvSpPr>
        <p:spPr>
          <a:xfrm>
            <a:off x="4206996" y="319842"/>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6789A">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6789A">
                  <a:lumMod val="75000"/>
                </a:srgbClr>
              </a:solidFill>
              <a:effectLst/>
              <a:uLnTx/>
              <a:uFillTx/>
              <a:latin typeface="Arial"/>
              <a:cs typeface="Arial"/>
              <a:sym typeface="Arial"/>
            </a:endParaRPr>
          </a:p>
        </p:txBody>
      </p:sp>
      <p:sp>
        <p:nvSpPr>
          <p:cNvPr id="15" name="Rectangle 14"/>
          <p:cNvSpPr/>
          <p:nvPr/>
        </p:nvSpPr>
        <p:spPr>
          <a:xfrm>
            <a:off x="734103" y="836717"/>
            <a:ext cx="7635612" cy="3570208"/>
          </a:xfrm>
          <a:prstGeom prst="rect">
            <a:avLst/>
          </a:prstGeom>
        </p:spPr>
        <p:txBody>
          <a:bodyPr wrap="square">
            <a:spAutoFit/>
          </a:bodyPr>
          <a:lstStyle/>
          <a:p>
            <a:pPr algn="just">
              <a:lnSpc>
                <a:spcPct val="150000"/>
              </a:lnSpc>
              <a:spcAft>
                <a:spcPts val="1200"/>
              </a:spcAft>
            </a:pPr>
            <a:r>
              <a:rPr lang="en-US" sz="1800">
                <a:latin typeface="+mj-lt"/>
                <a:ea typeface="Arial" panose="020B0604020202020204" pitchFamily="34" charset="0"/>
                <a:cs typeface="Times New Roman" panose="02020603050405020304" pitchFamily="18" charset="0"/>
              </a:rPr>
              <a:t>a) Nam ghi lại số quận/huyện của các tỉnh/thành phố thuộc đồng </a:t>
            </a:r>
            <a:r>
              <a:rPr lang="en-US" sz="1800" smtClean="0">
                <a:latin typeface="+mj-lt"/>
                <a:ea typeface="Arial" panose="020B0604020202020204" pitchFamily="34" charset="0"/>
                <a:cs typeface="Times New Roman" panose="02020603050405020304" pitchFamily="18" charset="0"/>
              </a:rPr>
              <a:t>bằng </a:t>
            </a:r>
            <a:r>
              <a:rPr lang="en-US" sz="1800">
                <a:latin typeface="+mj-lt"/>
                <a:ea typeface="Arial" panose="020B0604020202020204" pitchFamily="34" charset="0"/>
                <a:cs typeface="Times New Roman" panose="02020603050405020304" pitchFamily="18" charset="0"/>
              </a:rPr>
              <a:t>Bắc Bộ bằng cách thu thập dữ liệu từ nguồn có sẵn (website của Tổng cục Thống kê: </a:t>
            </a:r>
            <a:r>
              <a:rPr lang="en-US" sz="1800" u="sng">
                <a:solidFill>
                  <a:srgbClr val="0563C1"/>
                </a:solidFill>
                <a:latin typeface="+mj-lt"/>
                <a:ea typeface="Arial" panose="020B0604020202020204" pitchFamily="34" charset="0"/>
                <a:cs typeface="Times New Roman" panose="02020603050405020304" pitchFamily="18" charset="0"/>
                <a:hlinkClick r:id="rId3"/>
              </a:rPr>
              <a:t>https://www.gso.gov.vn/</a:t>
            </a:r>
            <a:r>
              <a:rPr lang="en-US" sz="1800">
                <a:latin typeface="+mj-lt"/>
                <a:ea typeface="Arial" panose="020B0604020202020204" pitchFamily="34" charset="0"/>
                <a:cs typeface="Times New Roman" panose="02020603050405020304" pitchFamily="18" charset="0"/>
              </a:rPr>
              <a:t>). Do đó, phương pháp thu thập dữ liệu của Nam là gián tiếp.</a:t>
            </a:r>
          </a:p>
          <a:p>
            <a:pPr algn="just">
              <a:lnSpc>
                <a:spcPct val="150000"/>
              </a:lnSpc>
              <a:spcAft>
                <a:spcPts val="1200"/>
              </a:spcAft>
            </a:pPr>
            <a:r>
              <a:rPr lang="en-US" sz="1800">
                <a:latin typeface="+mj-lt"/>
                <a:ea typeface="Arial" panose="020B0604020202020204" pitchFamily="34" charset="0"/>
                <a:cs typeface="Times New Roman" panose="02020603050405020304" pitchFamily="18" charset="0"/>
              </a:rPr>
              <a:t>b) Để ghi lại thời gian chạy cự li 1 000 mét của các bạn học sinh khối 8, thầy giáo dạy Giáo dục thể chất cần cho học sinh thi chạy và dùng đồng hồ bấm giờ để đo rồi ghi lại thời gian chạy của mỗi bạn. </a:t>
            </a:r>
            <a:r>
              <a:rPr lang="en-US" sz="1800" smtClean="0">
                <a:latin typeface="+mj-lt"/>
                <a:ea typeface="Arial" panose="020B0604020202020204" pitchFamily="34" charset="0"/>
                <a:cs typeface="Times New Roman" panose="02020603050405020304" pitchFamily="18" charset="0"/>
              </a:rPr>
              <a:t>Đây </a:t>
            </a:r>
            <a:r>
              <a:rPr lang="en-US" sz="1800">
                <a:latin typeface="+mj-lt"/>
                <a:ea typeface="Arial" panose="020B0604020202020204" pitchFamily="34" charset="0"/>
                <a:cs typeface="Times New Roman" panose="02020603050405020304" pitchFamily="18" charset="0"/>
              </a:rPr>
              <a:t>là phương pháp thu thập dữ liệu trực tiếp.</a:t>
            </a:r>
            <a:endParaRPr lang="en-US" sz="1800">
              <a:effectLst/>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strips(downLeft)">
                                      <p:cBhvr>
                                        <p:cTn id="1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5264" y="354177"/>
            <a:ext cx="1774090" cy="1609483"/>
          </a:xfrm>
          <a:prstGeom prst="rect">
            <a:avLst/>
          </a:prstGeom>
        </p:spPr>
      </p:pic>
      <p:sp>
        <p:nvSpPr>
          <p:cNvPr id="33" name="Google Shape;2074;p37"/>
          <p:cNvSpPr txBox="1">
            <a:spLocks noGrp="1"/>
          </p:cNvSpPr>
          <p:nvPr>
            <p:ph type="title"/>
          </p:nvPr>
        </p:nvSpPr>
        <p:spPr>
          <a:xfrm>
            <a:off x="246490" y="1319449"/>
            <a:ext cx="7800307" cy="1511400"/>
          </a:xfrm>
          <a:prstGeom prst="rect">
            <a:avLst/>
          </a:prstGeom>
        </p:spPr>
        <p:txBody>
          <a:bodyPr spcFirstLastPara="1" wrap="square" lIns="91425" tIns="91425" rIns="91425" bIns="91425" anchor="b" anchorCtr="0">
            <a:noAutofit/>
          </a:bodyPr>
          <a:lstStyle/>
          <a:p>
            <a:pPr lvl="0"/>
            <a:r>
              <a:rPr lang="en-US" sz="5000">
                <a:latin typeface="+mj-lt"/>
              </a:rPr>
              <a:t>PHÂN LOẠI DỮ LIỆU</a:t>
            </a:r>
          </a:p>
        </p:txBody>
      </p:sp>
      <p:sp>
        <p:nvSpPr>
          <p:cNvPr id="34" name="Rectangle 33"/>
          <p:cNvSpPr/>
          <p:nvPr/>
        </p:nvSpPr>
        <p:spPr>
          <a:xfrm>
            <a:off x="2746702" y="3219838"/>
            <a:ext cx="4500439" cy="159026"/>
          </a:xfrm>
          <a:prstGeom prst="rect">
            <a:avLst/>
          </a:prstGeom>
          <a:solidFill>
            <a:srgbClr val="E4E680"/>
          </a:solidFill>
          <a:ln>
            <a:solidFill>
              <a:srgbClr val="E4E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F9F5"/>
              </a:solidFill>
              <a:effectLst/>
              <a:uLnTx/>
              <a:uFillTx/>
              <a:latin typeface="Arial"/>
              <a:ea typeface="+mn-ea"/>
              <a:cs typeface="+mn-cs"/>
              <a:sym typeface="Arial"/>
            </a:endParaRPr>
          </a:p>
        </p:txBody>
      </p:sp>
      <p:pic>
        <p:nvPicPr>
          <p:cNvPr id="5" name="Picture 4"/>
          <p:cNvPicPr>
            <a:picLocks noChangeAspect="1"/>
          </p:cNvPicPr>
          <p:nvPr/>
        </p:nvPicPr>
        <p:blipFill>
          <a:blip r:embed="rId4"/>
          <a:stretch>
            <a:fillRect/>
          </a:stretch>
        </p:blipFill>
        <p:spPr>
          <a:xfrm rot="2259593">
            <a:off x="8193924" y="3718493"/>
            <a:ext cx="627942" cy="151803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grpSp>
        <p:nvGrpSpPr>
          <p:cNvPr id="2529" name="Google Shape;2529;p52"/>
          <p:cNvGrpSpPr/>
          <p:nvPr/>
        </p:nvGrpSpPr>
        <p:grpSpPr>
          <a:xfrm rot="2142018">
            <a:off x="8315801" y="4506736"/>
            <a:ext cx="616313" cy="686914"/>
            <a:chOff x="-246512" y="2165012"/>
            <a:chExt cx="582251" cy="648951"/>
          </a:xfrm>
        </p:grpSpPr>
        <p:sp>
          <p:nvSpPr>
            <p:cNvPr id="2530" name="Google Shape;2530;p52"/>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52"/>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32" name="Google Shape;2532;p52"/>
          <p:cNvGrpSpPr/>
          <p:nvPr/>
        </p:nvGrpSpPr>
        <p:grpSpPr>
          <a:xfrm rot="5574660">
            <a:off x="380099" y="4503144"/>
            <a:ext cx="628613" cy="674640"/>
            <a:chOff x="-65178" y="1702099"/>
            <a:chExt cx="593880" cy="637338"/>
          </a:xfrm>
        </p:grpSpPr>
        <p:sp>
          <p:nvSpPr>
            <p:cNvPr id="2533" name="Google Shape;2533;p52"/>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52"/>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237859" y="271413"/>
            <a:ext cx="1079086" cy="591363"/>
          </a:xfrm>
          <a:prstGeom prst="rect">
            <a:avLst/>
          </a:prstGeom>
        </p:spPr>
      </p:pic>
      <p:sp>
        <p:nvSpPr>
          <p:cNvPr id="28" name="Rectangle 27"/>
          <p:cNvSpPr/>
          <p:nvPr/>
        </p:nvSpPr>
        <p:spPr>
          <a:xfrm>
            <a:off x="237859" y="895731"/>
            <a:ext cx="8633972" cy="3600986"/>
          </a:xfrm>
          <a:prstGeom prst="rect">
            <a:avLst/>
          </a:prstGeom>
        </p:spPr>
        <p:txBody>
          <a:bodyPr wrap="square">
            <a:spAutoFit/>
          </a:bodyPr>
          <a:lstStyle/>
          <a:p>
            <a:pPr algn="just">
              <a:lnSpc>
                <a:spcPct val="150000"/>
              </a:lnSpc>
            </a:pPr>
            <a:r>
              <a:rPr lang="vi-VN" sz="1900">
                <a:latin typeface="+mn-lt"/>
              </a:rPr>
              <a:t>Cho hai dãy dữ liệu sau về 5 học sinh</a:t>
            </a:r>
            <a:r>
              <a:rPr lang="vi-VN" sz="1900" smtClean="0">
                <a:latin typeface="+mn-lt"/>
              </a:rPr>
              <a:t>.</a:t>
            </a:r>
            <a:endParaRPr lang="vi-VN" sz="1900">
              <a:latin typeface="+mn-lt"/>
            </a:endParaRPr>
          </a:p>
          <a:p>
            <a:pPr algn="just">
              <a:lnSpc>
                <a:spcPct val="150000"/>
              </a:lnSpc>
            </a:pPr>
            <a:r>
              <a:rPr lang="vi-VN" sz="1900">
                <a:latin typeface="+mn-lt"/>
              </a:rPr>
              <a:t>(A) Chiều cao (đơn vị: cm): 128,1; 132,9; 125,7; 131,3; 133,6</a:t>
            </a:r>
            <a:r>
              <a:rPr lang="vi-VN" sz="1900" smtClean="0">
                <a:latin typeface="+mn-lt"/>
              </a:rPr>
              <a:t>.</a:t>
            </a:r>
            <a:endParaRPr lang="vi-VN" sz="1900">
              <a:latin typeface="+mn-lt"/>
            </a:endParaRPr>
          </a:p>
          <a:p>
            <a:pPr algn="just">
              <a:lnSpc>
                <a:spcPct val="150000"/>
              </a:lnSpc>
            </a:pPr>
            <a:r>
              <a:rPr lang="vi-VN" sz="1900">
                <a:latin typeface="+mn-lt"/>
              </a:rPr>
              <a:t>(B) Số môn thể thao học sinh biết chơi: 2; 1; 5; 2; 3</a:t>
            </a:r>
            <a:r>
              <a:rPr lang="vi-VN" sz="1900" smtClean="0">
                <a:latin typeface="+mn-lt"/>
              </a:rPr>
              <a:t>.</a:t>
            </a:r>
            <a:endParaRPr lang="vi-VN" sz="1900">
              <a:latin typeface="+mn-lt"/>
            </a:endParaRPr>
          </a:p>
          <a:p>
            <a:pPr algn="just">
              <a:lnSpc>
                <a:spcPct val="150000"/>
              </a:lnSpc>
            </a:pPr>
            <a:r>
              <a:rPr lang="vi-VN" sz="1900" smtClean="0">
                <a:latin typeface="+mn-lt"/>
              </a:rPr>
              <a:t>a) Hai </a:t>
            </a:r>
            <a:r>
              <a:rPr lang="vi-VN" sz="1900">
                <a:latin typeface="+mn-lt"/>
              </a:rPr>
              <a:t>dãy dữ liệu này có phải số liệu không</a:t>
            </a:r>
            <a:r>
              <a:rPr lang="vi-VN" sz="1900" smtClean="0">
                <a:latin typeface="+mn-lt"/>
              </a:rPr>
              <a:t>?</a:t>
            </a:r>
            <a:endParaRPr lang="en-US" sz="1900" smtClean="0">
              <a:latin typeface="+mn-lt"/>
            </a:endParaRPr>
          </a:p>
          <a:p>
            <a:pPr algn="just">
              <a:lnSpc>
                <a:spcPct val="150000"/>
              </a:lnSpc>
            </a:pPr>
            <a:r>
              <a:rPr lang="vi-VN" sz="1900">
                <a:latin typeface="+mn-lt"/>
              </a:rPr>
              <a:t>b) Đo chiều cao (kí hiệu là h) một học sinh khác và hỏi về số môn thể thao </a:t>
            </a:r>
            <a:r>
              <a:rPr lang="en-US" sz="1900" smtClean="0">
                <a:latin typeface="+mn-lt"/>
              </a:rPr>
              <a:t>      </a:t>
            </a:r>
            <a:r>
              <a:rPr lang="vi-VN" sz="1900" smtClean="0">
                <a:latin typeface="+mn-lt"/>
              </a:rPr>
              <a:t>(</a:t>
            </a:r>
            <a:r>
              <a:rPr lang="vi-VN" sz="1900">
                <a:latin typeface="+mn-lt"/>
              </a:rPr>
              <a:t>kí hiệu là n) mà em đó biết chơi</a:t>
            </a:r>
            <a:r>
              <a:rPr lang="vi-VN" sz="1900" smtClean="0">
                <a:latin typeface="+mn-lt"/>
              </a:rPr>
              <a:t>.</a:t>
            </a:r>
            <a:endParaRPr lang="vi-VN" sz="1900">
              <a:latin typeface="+mn-lt"/>
            </a:endParaRPr>
          </a:p>
          <a:p>
            <a:pPr algn="just">
              <a:lnSpc>
                <a:spcPct val="150000"/>
              </a:lnSpc>
            </a:pPr>
            <a:r>
              <a:rPr lang="vi-VN" sz="1900">
                <a:latin typeface="+mn-lt"/>
              </a:rPr>
              <a:t>+ h có thể nhận giá trị bất kì lớn hơn 120 cm và nhỏ hơn 150 cm được không</a:t>
            </a:r>
            <a:r>
              <a:rPr lang="vi-VN" sz="1900" smtClean="0">
                <a:latin typeface="+mn-lt"/>
              </a:rPr>
              <a:t>?</a:t>
            </a:r>
            <a:endParaRPr lang="vi-VN" sz="1900">
              <a:latin typeface="+mn-lt"/>
            </a:endParaRPr>
          </a:p>
          <a:p>
            <a:pPr algn="just">
              <a:lnSpc>
                <a:spcPct val="150000"/>
              </a:lnSpc>
            </a:pPr>
            <a:r>
              <a:rPr lang="vi-VN" sz="1900" smtClean="0">
                <a:latin typeface="+mn-lt"/>
              </a:rPr>
              <a:t>+</a:t>
            </a:r>
            <a:r>
              <a:rPr lang="en-US" sz="1900" smtClean="0">
                <a:latin typeface="+mn-lt"/>
              </a:rPr>
              <a:t> </a:t>
            </a:r>
            <a:r>
              <a:rPr lang="vi-VN" sz="1900" smtClean="0">
                <a:latin typeface="+mn-lt"/>
              </a:rPr>
              <a:t>n </a:t>
            </a:r>
            <a:r>
              <a:rPr lang="vi-VN" sz="1900">
                <a:latin typeface="+mn-lt"/>
              </a:rPr>
              <a:t>có thể nhận giá trị lớn hơn 3 và nhỏ hơn 4 được không?</a:t>
            </a:r>
          </a:p>
        </p:txBody>
      </p:sp>
      <p:grpSp>
        <p:nvGrpSpPr>
          <p:cNvPr id="29" name="Google Shape;2988;p68"/>
          <p:cNvGrpSpPr/>
          <p:nvPr/>
        </p:nvGrpSpPr>
        <p:grpSpPr>
          <a:xfrm>
            <a:off x="8429420" y="1023235"/>
            <a:ext cx="295472" cy="229078"/>
            <a:chOff x="3036043" y="3466711"/>
            <a:chExt cx="295472" cy="229078"/>
          </a:xfrm>
        </p:grpSpPr>
        <p:sp>
          <p:nvSpPr>
            <p:cNvPr id="30" name="Google Shape;2989;p68"/>
            <p:cNvSpPr/>
            <p:nvPr/>
          </p:nvSpPr>
          <p:spPr>
            <a:xfrm>
              <a:off x="3036043" y="3488483"/>
              <a:ext cx="290343" cy="207306"/>
            </a:xfrm>
            <a:custGeom>
              <a:avLst/>
              <a:gdLst/>
              <a:ahLst/>
              <a:cxnLst/>
              <a:rect l="l" t="t" r="r" b="b"/>
              <a:pathLst>
                <a:path w="17175" h="12263" extrusionOk="0">
                  <a:moveTo>
                    <a:pt x="13810" y="0"/>
                  </a:moveTo>
                  <a:cubicBezTo>
                    <a:pt x="13571" y="0"/>
                    <a:pt x="13328" y="56"/>
                    <a:pt x="13101" y="174"/>
                  </a:cubicBezTo>
                  <a:lnTo>
                    <a:pt x="7083" y="3122"/>
                  </a:lnTo>
                  <a:lnTo>
                    <a:pt x="1095" y="6101"/>
                  </a:lnTo>
                  <a:cubicBezTo>
                    <a:pt x="305" y="6466"/>
                    <a:pt x="1" y="7438"/>
                    <a:pt x="366" y="8198"/>
                  </a:cubicBezTo>
                  <a:lnTo>
                    <a:pt x="1976" y="11420"/>
                  </a:lnTo>
                  <a:cubicBezTo>
                    <a:pt x="2233" y="11953"/>
                    <a:pt x="2773" y="12262"/>
                    <a:pt x="3335" y="12262"/>
                  </a:cubicBezTo>
                  <a:cubicBezTo>
                    <a:pt x="3574" y="12262"/>
                    <a:pt x="3817" y="12207"/>
                    <a:pt x="4043" y="12089"/>
                  </a:cubicBezTo>
                  <a:lnTo>
                    <a:pt x="10062" y="9140"/>
                  </a:lnTo>
                  <a:lnTo>
                    <a:pt x="16050" y="6162"/>
                  </a:lnTo>
                  <a:cubicBezTo>
                    <a:pt x="16810" y="5797"/>
                    <a:pt x="17174" y="4824"/>
                    <a:pt x="16779" y="4064"/>
                  </a:cubicBezTo>
                  <a:lnTo>
                    <a:pt x="15199" y="842"/>
                  </a:lnTo>
                  <a:cubicBezTo>
                    <a:pt x="14921" y="309"/>
                    <a:pt x="14374" y="0"/>
                    <a:pt x="13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90;p68"/>
            <p:cNvSpPr/>
            <p:nvPr/>
          </p:nvSpPr>
          <p:spPr>
            <a:xfrm>
              <a:off x="3160893" y="3466711"/>
              <a:ext cx="170622" cy="154715"/>
            </a:xfrm>
            <a:custGeom>
              <a:avLst/>
              <a:gdLst/>
              <a:ahLst/>
              <a:cxnLst/>
              <a:rect l="l" t="t" r="r" b="b"/>
              <a:pathLst>
                <a:path w="10093" h="9152" extrusionOk="0">
                  <a:moveTo>
                    <a:pt x="6698" y="1"/>
                  </a:moveTo>
                  <a:cubicBezTo>
                    <a:pt x="6468" y="1"/>
                    <a:pt x="6236" y="50"/>
                    <a:pt x="6019" y="155"/>
                  </a:cubicBezTo>
                  <a:lnTo>
                    <a:pt x="1" y="3133"/>
                  </a:lnTo>
                  <a:lnTo>
                    <a:pt x="2980" y="9152"/>
                  </a:lnTo>
                  <a:lnTo>
                    <a:pt x="8968" y="6173"/>
                  </a:lnTo>
                  <a:cubicBezTo>
                    <a:pt x="9788" y="5778"/>
                    <a:pt x="10092" y="4836"/>
                    <a:pt x="9697" y="4076"/>
                  </a:cubicBezTo>
                  <a:lnTo>
                    <a:pt x="8117" y="854"/>
                  </a:lnTo>
                  <a:cubicBezTo>
                    <a:pt x="7834" y="311"/>
                    <a:pt x="7273" y="1"/>
                    <a:pt x="66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91;p68"/>
            <p:cNvSpPr/>
            <p:nvPr/>
          </p:nvSpPr>
          <p:spPr>
            <a:xfrm>
              <a:off x="3040151" y="3518639"/>
              <a:ext cx="170622" cy="154715"/>
            </a:xfrm>
            <a:custGeom>
              <a:avLst/>
              <a:gdLst/>
              <a:ahLst/>
              <a:cxnLst/>
              <a:rect l="l" t="t" r="r" b="b"/>
              <a:pathLst>
                <a:path w="10093" h="9152" extrusionOk="0">
                  <a:moveTo>
                    <a:pt x="7114" y="1"/>
                  </a:moveTo>
                  <a:lnTo>
                    <a:pt x="1126" y="2979"/>
                  </a:lnTo>
                  <a:cubicBezTo>
                    <a:pt x="305" y="3375"/>
                    <a:pt x="1" y="4317"/>
                    <a:pt x="396" y="5077"/>
                  </a:cubicBezTo>
                  <a:lnTo>
                    <a:pt x="1977" y="8299"/>
                  </a:lnTo>
                  <a:cubicBezTo>
                    <a:pt x="2259" y="8841"/>
                    <a:pt x="2820" y="9152"/>
                    <a:pt x="3395" y="9152"/>
                  </a:cubicBezTo>
                  <a:cubicBezTo>
                    <a:pt x="3625" y="9152"/>
                    <a:pt x="3857" y="9102"/>
                    <a:pt x="4074" y="8998"/>
                  </a:cubicBezTo>
                  <a:lnTo>
                    <a:pt x="10092" y="6019"/>
                  </a:lnTo>
                  <a:lnTo>
                    <a:pt x="71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92;p68"/>
            <p:cNvSpPr/>
            <p:nvPr/>
          </p:nvSpPr>
          <p:spPr>
            <a:xfrm>
              <a:off x="3195326" y="3514531"/>
              <a:ext cx="136187" cy="106383"/>
            </a:xfrm>
            <a:custGeom>
              <a:avLst/>
              <a:gdLst/>
              <a:ahLst/>
              <a:cxnLst/>
              <a:rect l="l" t="t" r="r" b="b"/>
              <a:pathLst>
                <a:path w="8056" h="6293" extrusionOk="0">
                  <a:moveTo>
                    <a:pt x="7052" y="1"/>
                  </a:moveTo>
                  <a:lnTo>
                    <a:pt x="7052" y="1"/>
                  </a:lnTo>
                  <a:cubicBezTo>
                    <a:pt x="7083" y="608"/>
                    <a:pt x="6748" y="1216"/>
                    <a:pt x="6140" y="1460"/>
                  </a:cubicBezTo>
                  <a:lnTo>
                    <a:pt x="0" y="4499"/>
                  </a:lnTo>
                  <a:lnTo>
                    <a:pt x="912" y="6292"/>
                  </a:lnTo>
                  <a:lnTo>
                    <a:pt x="6900" y="3344"/>
                  </a:lnTo>
                  <a:cubicBezTo>
                    <a:pt x="7691" y="2949"/>
                    <a:pt x="8055" y="2007"/>
                    <a:pt x="7660" y="1247"/>
                  </a:cubicBezTo>
                  <a:lnTo>
                    <a:pt x="70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93;p68"/>
            <p:cNvSpPr/>
            <p:nvPr/>
          </p:nvSpPr>
          <p:spPr>
            <a:xfrm>
              <a:off x="3044275" y="3591088"/>
              <a:ext cx="166497" cy="82767"/>
            </a:xfrm>
            <a:custGeom>
              <a:avLst/>
              <a:gdLst/>
              <a:ahLst/>
              <a:cxnLst/>
              <a:rect l="l" t="t" r="r" b="b"/>
              <a:pathLst>
                <a:path w="9849" h="4896" extrusionOk="0">
                  <a:moveTo>
                    <a:pt x="8967" y="0"/>
                  </a:moveTo>
                  <a:lnTo>
                    <a:pt x="3070" y="2918"/>
                  </a:lnTo>
                  <a:cubicBezTo>
                    <a:pt x="2844" y="3023"/>
                    <a:pt x="2606" y="3072"/>
                    <a:pt x="2372" y="3072"/>
                  </a:cubicBezTo>
                  <a:cubicBezTo>
                    <a:pt x="1788" y="3072"/>
                    <a:pt x="1233" y="2762"/>
                    <a:pt x="973" y="2219"/>
                  </a:cubicBezTo>
                  <a:lnTo>
                    <a:pt x="0" y="213"/>
                  </a:lnTo>
                  <a:lnTo>
                    <a:pt x="0" y="213"/>
                  </a:lnTo>
                  <a:cubicBezTo>
                    <a:pt x="0" y="396"/>
                    <a:pt x="61" y="639"/>
                    <a:pt x="152" y="821"/>
                  </a:cubicBezTo>
                  <a:lnTo>
                    <a:pt x="1733" y="4043"/>
                  </a:lnTo>
                  <a:cubicBezTo>
                    <a:pt x="2015" y="4586"/>
                    <a:pt x="2576" y="4896"/>
                    <a:pt x="3151" y="4896"/>
                  </a:cubicBezTo>
                  <a:cubicBezTo>
                    <a:pt x="3381" y="4896"/>
                    <a:pt x="3613" y="4846"/>
                    <a:pt x="3830" y="4742"/>
                  </a:cubicBezTo>
                  <a:lnTo>
                    <a:pt x="9848" y="1763"/>
                  </a:lnTo>
                  <a:lnTo>
                    <a:pt x="89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3200;p68"/>
          <p:cNvGrpSpPr/>
          <p:nvPr/>
        </p:nvGrpSpPr>
        <p:grpSpPr>
          <a:xfrm rot="9818605">
            <a:off x="8137625" y="238351"/>
            <a:ext cx="676698" cy="657486"/>
            <a:chOff x="2764250" y="2063302"/>
            <a:chExt cx="676698" cy="657486"/>
          </a:xfrm>
        </p:grpSpPr>
        <p:sp>
          <p:nvSpPr>
            <p:cNvPr id="64" name="Google Shape;3201;p68"/>
            <p:cNvSpPr/>
            <p:nvPr/>
          </p:nvSpPr>
          <p:spPr>
            <a:xfrm>
              <a:off x="3384409" y="2657009"/>
              <a:ext cx="56023" cy="55516"/>
            </a:xfrm>
            <a:custGeom>
              <a:avLst/>
              <a:gdLst/>
              <a:ahLst/>
              <a:cxnLst/>
              <a:rect l="l" t="t" r="r" b="b"/>
              <a:pathLst>
                <a:path w="3314" h="3284" extrusionOk="0">
                  <a:moveTo>
                    <a:pt x="1763" y="0"/>
                  </a:moveTo>
                  <a:cubicBezTo>
                    <a:pt x="1307" y="122"/>
                    <a:pt x="882" y="365"/>
                    <a:pt x="578" y="730"/>
                  </a:cubicBezTo>
                  <a:cubicBezTo>
                    <a:pt x="304" y="1034"/>
                    <a:pt x="122" y="1399"/>
                    <a:pt x="0" y="1824"/>
                  </a:cubicBezTo>
                  <a:lnTo>
                    <a:pt x="3313" y="3283"/>
                  </a:lnTo>
                  <a:lnTo>
                    <a:pt x="1763" y="0"/>
                  </a:lnTo>
                  <a:close/>
                </a:path>
              </a:pathLst>
            </a:custGeom>
            <a:solidFill>
              <a:srgbClr val="563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02;p68"/>
            <p:cNvSpPr/>
            <p:nvPr/>
          </p:nvSpPr>
          <p:spPr>
            <a:xfrm>
              <a:off x="3384409" y="2657009"/>
              <a:ext cx="56023" cy="55516"/>
            </a:xfrm>
            <a:custGeom>
              <a:avLst/>
              <a:gdLst/>
              <a:ahLst/>
              <a:cxnLst/>
              <a:rect l="l" t="t" r="r" b="b"/>
              <a:pathLst>
                <a:path w="3314" h="3284" extrusionOk="0">
                  <a:moveTo>
                    <a:pt x="1763" y="0"/>
                  </a:moveTo>
                  <a:cubicBezTo>
                    <a:pt x="1307" y="122"/>
                    <a:pt x="882" y="365"/>
                    <a:pt x="578" y="730"/>
                  </a:cubicBezTo>
                  <a:cubicBezTo>
                    <a:pt x="304" y="1034"/>
                    <a:pt x="122" y="1399"/>
                    <a:pt x="0" y="1824"/>
                  </a:cubicBezTo>
                  <a:lnTo>
                    <a:pt x="3313" y="3283"/>
                  </a:lnTo>
                  <a:lnTo>
                    <a:pt x="17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3;p68"/>
            <p:cNvSpPr/>
            <p:nvPr/>
          </p:nvSpPr>
          <p:spPr>
            <a:xfrm>
              <a:off x="2764250" y="2065939"/>
              <a:ext cx="650014" cy="654849"/>
            </a:xfrm>
            <a:custGeom>
              <a:avLst/>
              <a:gdLst/>
              <a:ahLst/>
              <a:cxnLst/>
              <a:rect l="l" t="t" r="r" b="b"/>
              <a:pathLst>
                <a:path w="38451" h="38737" extrusionOk="0">
                  <a:moveTo>
                    <a:pt x="3787" y="0"/>
                  </a:moveTo>
                  <a:cubicBezTo>
                    <a:pt x="3079" y="0"/>
                    <a:pt x="2373" y="297"/>
                    <a:pt x="1855" y="894"/>
                  </a:cubicBezTo>
                  <a:lnTo>
                    <a:pt x="821" y="2049"/>
                  </a:lnTo>
                  <a:cubicBezTo>
                    <a:pt x="183" y="2778"/>
                    <a:pt x="0" y="3721"/>
                    <a:pt x="183" y="4633"/>
                  </a:cubicBezTo>
                  <a:cubicBezTo>
                    <a:pt x="183" y="4724"/>
                    <a:pt x="213" y="4845"/>
                    <a:pt x="274" y="4906"/>
                  </a:cubicBezTo>
                  <a:cubicBezTo>
                    <a:pt x="426" y="5332"/>
                    <a:pt x="639" y="5757"/>
                    <a:pt x="973" y="6092"/>
                  </a:cubicBezTo>
                  <a:lnTo>
                    <a:pt x="2159" y="7277"/>
                  </a:lnTo>
                  <a:lnTo>
                    <a:pt x="2584" y="7672"/>
                  </a:lnTo>
                  <a:lnTo>
                    <a:pt x="3526" y="8645"/>
                  </a:lnTo>
                  <a:lnTo>
                    <a:pt x="3952" y="9040"/>
                  </a:lnTo>
                  <a:lnTo>
                    <a:pt x="29302" y="34542"/>
                  </a:lnTo>
                  <a:cubicBezTo>
                    <a:pt x="29332" y="34572"/>
                    <a:pt x="29332" y="34633"/>
                    <a:pt x="29363" y="34663"/>
                  </a:cubicBezTo>
                  <a:lnTo>
                    <a:pt x="29423" y="34694"/>
                  </a:lnTo>
                  <a:lnTo>
                    <a:pt x="29515" y="34785"/>
                  </a:lnTo>
                  <a:lnTo>
                    <a:pt x="29545" y="34724"/>
                  </a:lnTo>
                  <a:lnTo>
                    <a:pt x="35138" y="37277"/>
                  </a:lnTo>
                  <a:lnTo>
                    <a:pt x="38451" y="38736"/>
                  </a:lnTo>
                  <a:lnTo>
                    <a:pt x="38147" y="38098"/>
                  </a:lnTo>
                  <a:lnTo>
                    <a:pt x="37418" y="36517"/>
                  </a:lnTo>
                  <a:lnTo>
                    <a:pt x="34044" y="29314"/>
                  </a:lnTo>
                  <a:cubicBezTo>
                    <a:pt x="33983" y="29283"/>
                    <a:pt x="33922" y="29223"/>
                    <a:pt x="33831" y="29192"/>
                  </a:cubicBezTo>
                  <a:lnTo>
                    <a:pt x="8542" y="3751"/>
                  </a:lnTo>
                  <a:lnTo>
                    <a:pt x="8177" y="3326"/>
                  </a:lnTo>
                  <a:lnTo>
                    <a:pt x="7204" y="2383"/>
                  </a:lnTo>
                  <a:lnTo>
                    <a:pt x="6809" y="1958"/>
                  </a:lnTo>
                  <a:lnTo>
                    <a:pt x="5624" y="772"/>
                  </a:lnTo>
                  <a:cubicBezTo>
                    <a:pt x="5110" y="259"/>
                    <a:pt x="4447" y="0"/>
                    <a:pt x="3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04;p68"/>
            <p:cNvSpPr/>
            <p:nvPr/>
          </p:nvSpPr>
          <p:spPr>
            <a:xfrm>
              <a:off x="2825897" y="2091836"/>
              <a:ext cx="541602" cy="554957"/>
            </a:xfrm>
            <a:custGeom>
              <a:avLst/>
              <a:gdLst/>
              <a:ahLst/>
              <a:cxnLst/>
              <a:rect l="l" t="t" r="r" b="b"/>
              <a:pathLst>
                <a:path w="32038" h="32828" extrusionOk="0">
                  <a:moveTo>
                    <a:pt x="4682" y="0"/>
                  </a:moveTo>
                  <a:lnTo>
                    <a:pt x="1" y="5319"/>
                  </a:lnTo>
                  <a:lnTo>
                    <a:pt x="27327" y="32827"/>
                  </a:lnTo>
                  <a:lnTo>
                    <a:pt x="32038" y="27508"/>
                  </a:lnTo>
                  <a:lnTo>
                    <a:pt x="4682" y="0"/>
                  </a:lnTo>
                  <a:close/>
                </a:path>
              </a:pathLst>
            </a:custGeom>
            <a:solidFill>
              <a:srgbClr val="FFA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5;p68"/>
            <p:cNvSpPr/>
            <p:nvPr/>
          </p:nvSpPr>
          <p:spPr>
            <a:xfrm>
              <a:off x="2825897" y="2120606"/>
              <a:ext cx="515924" cy="526185"/>
            </a:xfrm>
            <a:custGeom>
              <a:avLst/>
              <a:gdLst/>
              <a:ahLst/>
              <a:cxnLst/>
              <a:rect l="l" t="t" r="r" b="b"/>
              <a:pathLst>
                <a:path w="30519" h="31126" extrusionOk="0">
                  <a:moveTo>
                    <a:pt x="3162" y="0"/>
                  </a:moveTo>
                  <a:lnTo>
                    <a:pt x="1" y="3617"/>
                  </a:lnTo>
                  <a:lnTo>
                    <a:pt x="27327" y="31125"/>
                  </a:lnTo>
                  <a:lnTo>
                    <a:pt x="30518" y="27508"/>
                  </a:lnTo>
                  <a:lnTo>
                    <a:pt x="3162" y="0"/>
                  </a:lnTo>
                  <a:close/>
                </a:path>
              </a:pathLst>
            </a:custGeom>
            <a:solidFill>
              <a:srgbClr val="FF9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06;p68"/>
            <p:cNvSpPr/>
            <p:nvPr/>
          </p:nvSpPr>
          <p:spPr>
            <a:xfrm>
              <a:off x="2825897" y="2150407"/>
              <a:ext cx="490228" cy="496382"/>
            </a:xfrm>
            <a:custGeom>
              <a:avLst/>
              <a:gdLst/>
              <a:ahLst/>
              <a:cxnLst/>
              <a:rect l="l" t="t" r="r" b="b"/>
              <a:pathLst>
                <a:path w="28999" h="29363" extrusionOk="0">
                  <a:moveTo>
                    <a:pt x="1642" y="0"/>
                  </a:moveTo>
                  <a:lnTo>
                    <a:pt x="1" y="1854"/>
                  </a:lnTo>
                  <a:lnTo>
                    <a:pt x="27327" y="29362"/>
                  </a:lnTo>
                  <a:lnTo>
                    <a:pt x="28998" y="27508"/>
                  </a:lnTo>
                  <a:lnTo>
                    <a:pt x="1642" y="0"/>
                  </a:lnTo>
                  <a:close/>
                </a:path>
              </a:pathLst>
            </a:custGeom>
            <a:solidFill>
              <a:srgbClr val="E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7;p68"/>
            <p:cNvSpPr/>
            <p:nvPr/>
          </p:nvSpPr>
          <p:spPr>
            <a:xfrm>
              <a:off x="2825897" y="2091836"/>
              <a:ext cx="108953" cy="120245"/>
            </a:xfrm>
            <a:custGeom>
              <a:avLst/>
              <a:gdLst/>
              <a:ahLst/>
              <a:cxnLst/>
              <a:rect l="l" t="t" r="r" b="b"/>
              <a:pathLst>
                <a:path w="6445" h="7113" extrusionOk="0">
                  <a:moveTo>
                    <a:pt x="4682" y="0"/>
                  </a:moveTo>
                  <a:lnTo>
                    <a:pt x="1" y="5319"/>
                  </a:lnTo>
                  <a:lnTo>
                    <a:pt x="1794" y="7113"/>
                  </a:lnTo>
                  <a:lnTo>
                    <a:pt x="6445" y="1794"/>
                  </a:lnTo>
                  <a:lnTo>
                    <a:pt x="4682" y="0"/>
                  </a:lnTo>
                  <a:close/>
                </a:path>
              </a:pathLst>
            </a:custGeom>
            <a:solidFill>
              <a:srgbClr val="6D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08;p68"/>
            <p:cNvSpPr/>
            <p:nvPr/>
          </p:nvSpPr>
          <p:spPr>
            <a:xfrm>
              <a:off x="2825897" y="2091836"/>
              <a:ext cx="85844" cy="97119"/>
            </a:xfrm>
            <a:custGeom>
              <a:avLst/>
              <a:gdLst/>
              <a:ahLst/>
              <a:cxnLst/>
              <a:rect l="l" t="t" r="r" b="b"/>
              <a:pathLst>
                <a:path w="5078" h="5745" extrusionOk="0">
                  <a:moveTo>
                    <a:pt x="4682" y="0"/>
                  </a:moveTo>
                  <a:lnTo>
                    <a:pt x="1" y="5319"/>
                  </a:lnTo>
                  <a:lnTo>
                    <a:pt x="426" y="5745"/>
                  </a:lnTo>
                  <a:lnTo>
                    <a:pt x="5077" y="426"/>
                  </a:lnTo>
                  <a:lnTo>
                    <a:pt x="4682" y="0"/>
                  </a:ln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09;p68"/>
            <p:cNvSpPr/>
            <p:nvPr/>
          </p:nvSpPr>
          <p:spPr>
            <a:xfrm>
              <a:off x="2849022" y="2114943"/>
              <a:ext cx="85827" cy="97136"/>
            </a:xfrm>
            <a:custGeom>
              <a:avLst/>
              <a:gdLst/>
              <a:ahLst/>
              <a:cxnLst/>
              <a:rect l="l" t="t" r="r" b="b"/>
              <a:pathLst>
                <a:path w="5077" h="5746" extrusionOk="0">
                  <a:moveTo>
                    <a:pt x="4682" y="1"/>
                  </a:moveTo>
                  <a:lnTo>
                    <a:pt x="1" y="5320"/>
                  </a:lnTo>
                  <a:lnTo>
                    <a:pt x="426" y="5746"/>
                  </a:lnTo>
                  <a:lnTo>
                    <a:pt x="5077" y="427"/>
                  </a:lnTo>
                  <a:lnTo>
                    <a:pt x="4682" y="1"/>
                  </a:ln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10;p68"/>
            <p:cNvSpPr/>
            <p:nvPr/>
          </p:nvSpPr>
          <p:spPr>
            <a:xfrm>
              <a:off x="2789943" y="2063302"/>
              <a:ext cx="115106" cy="117946"/>
            </a:xfrm>
            <a:custGeom>
              <a:avLst/>
              <a:gdLst/>
              <a:ahLst/>
              <a:cxnLst/>
              <a:rect l="l" t="t" r="r" b="b"/>
              <a:pathLst>
                <a:path w="6809" h="6977" extrusionOk="0">
                  <a:moveTo>
                    <a:pt x="3791" y="0"/>
                  </a:moveTo>
                  <a:cubicBezTo>
                    <a:pt x="2915" y="0"/>
                    <a:pt x="2043" y="357"/>
                    <a:pt x="1398" y="1080"/>
                  </a:cubicBezTo>
                  <a:lnTo>
                    <a:pt x="1246" y="1263"/>
                  </a:lnTo>
                  <a:cubicBezTo>
                    <a:pt x="0" y="2691"/>
                    <a:pt x="61" y="4910"/>
                    <a:pt x="1398" y="6248"/>
                  </a:cubicBezTo>
                  <a:lnTo>
                    <a:pt x="2128" y="6977"/>
                  </a:lnTo>
                  <a:lnTo>
                    <a:pt x="6809" y="1658"/>
                  </a:lnTo>
                  <a:lnTo>
                    <a:pt x="6079" y="928"/>
                  </a:lnTo>
                  <a:cubicBezTo>
                    <a:pt x="5433" y="312"/>
                    <a:pt x="4610" y="0"/>
                    <a:pt x="3791" y="0"/>
                  </a:cubicBezTo>
                  <a:close/>
                </a:path>
              </a:pathLst>
            </a:custGeom>
            <a:solidFill>
              <a:srgbClr val="FFA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11;p68"/>
            <p:cNvSpPr/>
            <p:nvPr/>
          </p:nvSpPr>
          <p:spPr>
            <a:xfrm>
              <a:off x="3279066" y="2550499"/>
              <a:ext cx="161882" cy="163049"/>
            </a:xfrm>
            <a:custGeom>
              <a:avLst/>
              <a:gdLst/>
              <a:ahLst/>
              <a:cxnLst/>
              <a:rect l="l" t="t" r="r" b="b"/>
              <a:pathLst>
                <a:path w="9576" h="9645" extrusionOk="0">
                  <a:moveTo>
                    <a:pt x="4398" y="0"/>
                  </a:moveTo>
                  <a:cubicBezTo>
                    <a:pt x="4065" y="0"/>
                    <a:pt x="3737" y="130"/>
                    <a:pt x="3496" y="405"/>
                  </a:cubicBezTo>
                  <a:cubicBezTo>
                    <a:pt x="3192" y="769"/>
                    <a:pt x="3101" y="1286"/>
                    <a:pt x="3192" y="1712"/>
                  </a:cubicBezTo>
                  <a:cubicBezTo>
                    <a:pt x="3074" y="1672"/>
                    <a:pt x="2953" y="1653"/>
                    <a:pt x="2834" y="1653"/>
                  </a:cubicBezTo>
                  <a:cubicBezTo>
                    <a:pt x="2496" y="1653"/>
                    <a:pt x="2171" y="1806"/>
                    <a:pt x="1946" y="2076"/>
                  </a:cubicBezTo>
                  <a:cubicBezTo>
                    <a:pt x="1612" y="2471"/>
                    <a:pt x="1521" y="2958"/>
                    <a:pt x="1673" y="3414"/>
                  </a:cubicBezTo>
                  <a:cubicBezTo>
                    <a:pt x="1568" y="3384"/>
                    <a:pt x="1459" y="3369"/>
                    <a:pt x="1351" y="3369"/>
                  </a:cubicBezTo>
                  <a:cubicBezTo>
                    <a:pt x="1019" y="3369"/>
                    <a:pt x="686" y="3511"/>
                    <a:pt x="457" y="3809"/>
                  </a:cubicBezTo>
                  <a:cubicBezTo>
                    <a:pt x="1" y="4295"/>
                    <a:pt x="1" y="5085"/>
                    <a:pt x="426" y="5633"/>
                  </a:cubicBezTo>
                  <a:lnTo>
                    <a:pt x="9576" y="9645"/>
                  </a:lnTo>
                  <a:lnTo>
                    <a:pt x="5138" y="222"/>
                  </a:lnTo>
                  <a:cubicBezTo>
                    <a:pt x="4913" y="77"/>
                    <a:pt x="4654" y="0"/>
                    <a:pt x="4398" y="0"/>
                  </a:cubicBezTo>
                  <a:close/>
                </a:path>
              </a:pathLst>
            </a:custGeom>
            <a:solidFill>
              <a:srgbClr val="FFD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12;p68"/>
            <p:cNvSpPr/>
            <p:nvPr/>
          </p:nvSpPr>
          <p:spPr>
            <a:xfrm>
              <a:off x="3278559" y="2606974"/>
              <a:ext cx="161882" cy="106569"/>
            </a:xfrm>
            <a:custGeom>
              <a:avLst/>
              <a:gdLst/>
              <a:ahLst/>
              <a:cxnLst/>
              <a:rect l="l" t="t" r="r" b="b"/>
              <a:pathLst>
                <a:path w="9576" h="6304" extrusionOk="0">
                  <a:moveTo>
                    <a:pt x="1374" y="1"/>
                  </a:moveTo>
                  <a:cubicBezTo>
                    <a:pt x="1043" y="1"/>
                    <a:pt x="714" y="150"/>
                    <a:pt x="456" y="407"/>
                  </a:cubicBezTo>
                  <a:cubicBezTo>
                    <a:pt x="1" y="893"/>
                    <a:pt x="1" y="1714"/>
                    <a:pt x="426" y="2231"/>
                  </a:cubicBezTo>
                  <a:lnTo>
                    <a:pt x="9575" y="6304"/>
                  </a:lnTo>
                  <a:lnTo>
                    <a:pt x="8542" y="4085"/>
                  </a:lnTo>
                  <a:cubicBezTo>
                    <a:pt x="8282" y="4168"/>
                    <a:pt x="7995" y="4209"/>
                    <a:pt x="7690" y="4209"/>
                  </a:cubicBezTo>
                  <a:cubicBezTo>
                    <a:pt x="6320" y="4209"/>
                    <a:pt x="4573" y="3388"/>
                    <a:pt x="3131" y="1896"/>
                  </a:cubicBezTo>
                  <a:cubicBezTo>
                    <a:pt x="2554" y="1319"/>
                    <a:pt x="2067" y="681"/>
                    <a:pt x="1672" y="42"/>
                  </a:cubicBezTo>
                  <a:cubicBezTo>
                    <a:pt x="1574" y="14"/>
                    <a:pt x="1474" y="1"/>
                    <a:pt x="1374" y="1"/>
                  </a:cubicBezTo>
                  <a:close/>
                </a:path>
              </a:pathLst>
            </a:custGeom>
            <a:solidFill>
              <a:srgbClr val="F2B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13;p68"/>
            <p:cNvSpPr/>
            <p:nvPr/>
          </p:nvSpPr>
          <p:spPr>
            <a:xfrm>
              <a:off x="2785836" y="2087204"/>
              <a:ext cx="64239" cy="94567"/>
            </a:xfrm>
            <a:custGeom>
              <a:avLst/>
              <a:gdLst/>
              <a:ahLst/>
              <a:cxnLst/>
              <a:rect l="l" t="t" r="r" b="b"/>
              <a:pathLst>
                <a:path w="3800" h="5594" extrusionOk="0">
                  <a:moveTo>
                    <a:pt x="1368" y="1"/>
                  </a:moveTo>
                  <a:lnTo>
                    <a:pt x="1034" y="396"/>
                  </a:lnTo>
                  <a:cubicBezTo>
                    <a:pt x="0" y="1520"/>
                    <a:pt x="91" y="3344"/>
                    <a:pt x="1155" y="4408"/>
                  </a:cubicBezTo>
                  <a:lnTo>
                    <a:pt x="2310" y="5593"/>
                  </a:lnTo>
                  <a:lnTo>
                    <a:pt x="3800" y="3891"/>
                  </a:lnTo>
                  <a:cubicBezTo>
                    <a:pt x="3769" y="3861"/>
                    <a:pt x="3708" y="3770"/>
                    <a:pt x="3648" y="3709"/>
                  </a:cubicBezTo>
                  <a:cubicBezTo>
                    <a:pt x="2523" y="2554"/>
                    <a:pt x="1733" y="1216"/>
                    <a:pt x="1368" y="1"/>
                  </a:cubicBezTo>
                  <a:close/>
                </a:path>
              </a:pathLst>
            </a:custGeom>
            <a:solidFill>
              <a:srgbClr val="EA7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14;p68"/>
            <p:cNvSpPr/>
            <p:nvPr/>
          </p:nvSpPr>
          <p:spPr>
            <a:xfrm>
              <a:off x="2825897" y="2091836"/>
              <a:ext cx="541602" cy="554957"/>
            </a:xfrm>
            <a:custGeom>
              <a:avLst/>
              <a:gdLst/>
              <a:ahLst/>
              <a:cxnLst/>
              <a:rect l="l" t="t" r="r" b="b"/>
              <a:pathLst>
                <a:path w="32038" h="32828" extrusionOk="0">
                  <a:moveTo>
                    <a:pt x="4682" y="0"/>
                  </a:moveTo>
                  <a:lnTo>
                    <a:pt x="1" y="5319"/>
                  </a:lnTo>
                  <a:lnTo>
                    <a:pt x="27327" y="32827"/>
                  </a:lnTo>
                  <a:lnTo>
                    <a:pt x="32038" y="27508"/>
                  </a:lnTo>
                  <a:lnTo>
                    <a:pt x="46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15;p68"/>
            <p:cNvSpPr/>
            <p:nvPr/>
          </p:nvSpPr>
          <p:spPr>
            <a:xfrm>
              <a:off x="2825897" y="2120606"/>
              <a:ext cx="515924" cy="526185"/>
            </a:xfrm>
            <a:custGeom>
              <a:avLst/>
              <a:gdLst/>
              <a:ahLst/>
              <a:cxnLst/>
              <a:rect l="l" t="t" r="r" b="b"/>
              <a:pathLst>
                <a:path w="30519" h="31126" extrusionOk="0">
                  <a:moveTo>
                    <a:pt x="3162" y="0"/>
                  </a:moveTo>
                  <a:lnTo>
                    <a:pt x="1" y="3617"/>
                  </a:lnTo>
                  <a:lnTo>
                    <a:pt x="27327" y="31125"/>
                  </a:lnTo>
                  <a:lnTo>
                    <a:pt x="30518" y="27508"/>
                  </a:lnTo>
                  <a:lnTo>
                    <a:pt x="3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16;p68"/>
            <p:cNvSpPr/>
            <p:nvPr/>
          </p:nvSpPr>
          <p:spPr>
            <a:xfrm>
              <a:off x="2825897" y="2150407"/>
              <a:ext cx="490228" cy="496382"/>
            </a:xfrm>
            <a:custGeom>
              <a:avLst/>
              <a:gdLst/>
              <a:ahLst/>
              <a:cxnLst/>
              <a:rect l="l" t="t" r="r" b="b"/>
              <a:pathLst>
                <a:path w="28999" h="29363" extrusionOk="0">
                  <a:moveTo>
                    <a:pt x="1642" y="0"/>
                  </a:moveTo>
                  <a:lnTo>
                    <a:pt x="1" y="1854"/>
                  </a:lnTo>
                  <a:lnTo>
                    <a:pt x="27327" y="29362"/>
                  </a:lnTo>
                  <a:lnTo>
                    <a:pt x="28998" y="27508"/>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17;p68"/>
            <p:cNvSpPr/>
            <p:nvPr/>
          </p:nvSpPr>
          <p:spPr>
            <a:xfrm>
              <a:off x="2825897" y="2091836"/>
              <a:ext cx="108953" cy="120245"/>
            </a:xfrm>
            <a:custGeom>
              <a:avLst/>
              <a:gdLst/>
              <a:ahLst/>
              <a:cxnLst/>
              <a:rect l="l" t="t" r="r" b="b"/>
              <a:pathLst>
                <a:path w="6445" h="7113" extrusionOk="0">
                  <a:moveTo>
                    <a:pt x="4682" y="0"/>
                  </a:moveTo>
                  <a:lnTo>
                    <a:pt x="1" y="5319"/>
                  </a:lnTo>
                  <a:lnTo>
                    <a:pt x="1794" y="7113"/>
                  </a:lnTo>
                  <a:lnTo>
                    <a:pt x="6445" y="1794"/>
                  </a:lnTo>
                  <a:lnTo>
                    <a:pt x="46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18;p68"/>
            <p:cNvSpPr/>
            <p:nvPr/>
          </p:nvSpPr>
          <p:spPr>
            <a:xfrm>
              <a:off x="2825897" y="2091836"/>
              <a:ext cx="85844" cy="97119"/>
            </a:xfrm>
            <a:custGeom>
              <a:avLst/>
              <a:gdLst/>
              <a:ahLst/>
              <a:cxnLst/>
              <a:rect l="l" t="t" r="r" b="b"/>
              <a:pathLst>
                <a:path w="5078" h="5745" extrusionOk="0">
                  <a:moveTo>
                    <a:pt x="4682" y="0"/>
                  </a:moveTo>
                  <a:lnTo>
                    <a:pt x="1" y="5319"/>
                  </a:lnTo>
                  <a:lnTo>
                    <a:pt x="426" y="5745"/>
                  </a:lnTo>
                  <a:lnTo>
                    <a:pt x="5077" y="426"/>
                  </a:lnTo>
                  <a:lnTo>
                    <a:pt x="4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19;p68"/>
            <p:cNvSpPr/>
            <p:nvPr/>
          </p:nvSpPr>
          <p:spPr>
            <a:xfrm>
              <a:off x="2849022" y="2114943"/>
              <a:ext cx="85827" cy="97136"/>
            </a:xfrm>
            <a:custGeom>
              <a:avLst/>
              <a:gdLst/>
              <a:ahLst/>
              <a:cxnLst/>
              <a:rect l="l" t="t" r="r" b="b"/>
              <a:pathLst>
                <a:path w="5077" h="5746" extrusionOk="0">
                  <a:moveTo>
                    <a:pt x="4682" y="1"/>
                  </a:moveTo>
                  <a:lnTo>
                    <a:pt x="1" y="5320"/>
                  </a:lnTo>
                  <a:lnTo>
                    <a:pt x="426" y="5746"/>
                  </a:lnTo>
                  <a:lnTo>
                    <a:pt x="5077" y="427"/>
                  </a:lnTo>
                  <a:lnTo>
                    <a:pt x="46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20;p68"/>
            <p:cNvSpPr/>
            <p:nvPr/>
          </p:nvSpPr>
          <p:spPr>
            <a:xfrm>
              <a:off x="2789943" y="2063302"/>
              <a:ext cx="115106" cy="117946"/>
            </a:xfrm>
            <a:custGeom>
              <a:avLst/>
              <a:gdLst/>
              <a:ahLst/>
              <a:cxnLst/>
              <a:rect l="l" t="t" r="r" b="b"/>
              <a:pathLst>
                <a:path w="6809" h="6977" extrusionOk="0">
                  <a:moveTo>
                    <a:pt x="3791" y="0"/>
                  </a:moveTo>
                  <a:cubicBezTo>
                    <a:pt x="2915" y="0"/>
                    <a:pt x="2043" y="357"/>
                    <a:pt x="1398" y="1080"/>
                  </a:cubicBezTo>
                  <a:lnTo>
                    <a:pt x="1246" y="1263"/>
                  </a:lnTo>
                  <a:cubicBezTo>
                    <a:pt x="0" y="2691"/>
                    <a:pt x="61" y="4910"/>
                    <a:pt x="1398" y="6248"/>
                  </a:cubicBezTo>
                  <a:lnTo>
                    <a:pt x="2128" y="6977"/>
                  </a:lnTo>
                  <a:lnTo>
                    <a:pt x="6809" y="1658"/>
                  </a:lnTo>
                  <a:lnTo>
                    <a:pt x="6079" y="928"/>
                  </a:lnTo>
                  <a:cubicBezTo>
                    <a:pt x="5433" y="312"/>
                    <a:pt x="4610" y="0"/>
                    <a:pt x="3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21;p68"/>
            <p:cNvSpPr/>
            <p:nvPr/>
          </p:nvSpPr>
          <p:spPr>
            <a:xfrm>
              <a:off x="3279066" y="2550499"/>
              <a:ext cx="161882" cy="163049"/>
            </a:xfrm>
            <a:custGeom>
              <a:avLst/>
              <a:gdLst/>
              <a:ahLst/>
              <a:cxnLst/>
              <a:rect l="l" t="t" r="r" b="b"/>
              <a:pathLst>
                <a:path w="9576" h="9645" extrusionOk="0">
                  <a:moveTo>
                    <a:pt x="4398" y="0"/>
                  </a:moveTo>
                  <a:cubicBezTo>
                    <a:pt x="4065" y="0"/>
                    <a:pt x="3737" y="130"/>
                    <a:pt x="3496" y="405"/>
                  </a:cubicBezTo>
                  <a:cubicBezTo>
                    <a:pt x="3192" y="769"/>
                    <a:pt x="3101" y="1286"/>
                    <a:pt x="3192" y="1712"/>
                  </a:cubicBezTo>
                  <a:cubicBezTo>
                    <a:pt x="3074" y="1672"/>
                    <a:pt x="2953" y="1653"/>
                    <a:pt x="2834" y="1653"/>
                  </a:cubicBezTo>
                  <a:cubicBezTo>
                    <a:pt x="2496" y="1653"/>
                    <a:pt x="2171" y="1806"/>
                    <a:pt x="1946" y="2076"/>
                  </a:cubicBezTo>
                  <a:cubicBezTo>
                    <a:pt x="1612" y="2471"/>
                    <a:pt x="1521" y="2958"/>
                    <a:pt x="1673" y="3414"/>
                  </a:cubicBezTo>
                  <a:cubicBezTo>
                    <a:pt x="1568" y="3384"/>
                    <a:pt x="1459" y="3369"/>
                    <a:pt x="1351" y="3369"/>
                  </a:cubicBezTo>
                  <a:cubicBezTo>
                    <a:pt x="1019" y="3369"/>
                    <a:pt x="686" y="3511"/>
                    <a:pt x="457" y="3809"/>
                  </a:cubicBezTo>
                  <a:cubicBezTo>
                    <a:pt x="1" y="4295"/>
                    <a:pt x="1" y="5085"/>
                    <a:pt x="426" y="5633"/>
                  </a:cubicBezTo>
                  <a:lnTo>
                    <a:pt x="9576" y="9645"/>
                  </a:lnTo>
                  <a:lnTo>
                    <a:pt x="5138" y="222"/>
                  </a:lnTo>
                  <a:cubicBezTo>
                    <a:pt x="4913" y="77"/>
                    <a:pt x="4654" y="0"/>
                    <a:pt x="4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222;p68"/>
            <p:cNvSpPr/>
            <p:nvPr/>
          </p:nvSpPr>
          <p:spPr>
            <a:xfrm>
              <a:off x="3278559" y="2606974"/>
              <a:ext cx="161882" cy="106569"/>
            </a:xfrm>
            <a:custGeom>
              <a:avLst/>
              <a:gdLst/>
              <a:ahLst/>
              <a:cxnLst/>
              <a:rect l="l" t="t" r="r" b="b"/>
              <a:pathLst>
                <a:path w="9576" h="6304" extrusionOk="0">
                  <a:moveTo>
                    <a:pt x="1374" y="1"/>
                  </a:moveTo>
                  <a:cubicBezTo>
                    <a:pt x="1043" y="1"/>
                    <a:pt x="714" y="150"/>
                    <a:pt x="456" y="407"/>
                  </a:cubicBezTo>
                  <a:cubicBezTo>
                    <a:pt x="1" y="893"/>
                    <a:pt x="1" y="1714"/>
                    <a:pt x="426" y="2231"/>
                  </a:cubicBezTo>
                  <a:lnTo>
                    <a:pt x="9575" y="6304"/>
                  </a:lnTo>
                  <a:lnTo>
                    <a:pt x="8542" y="4085"/>
                  </a:lnTo>
                  <a:cubicBezTo>
                    <a:pt x="8282" y="4168"/>
                    <a:pt x="7995" y="4209"/>
                    <a:pt x="7690" y="4209"/>
                  </a:cubicBezTo>
                  <a:cubicBezTo>
                    <a:pt x="6320" y="4209"/>
                    <a:pt x="4573" y="3388"/>
                    <a:pt x="3131" y="1896"/>
                  </a:cubicBezTo>
                  <a:cubicBezTo>
                    <a:pt x="2554" y="1319"/>
                    <a:pt x="2067" y="681"/>
                    <a:pt x="1672" y="42"/>
                  </a:cubicBezTo>
                  <a:cubicBezTo>
                    <a:pt x="1574" y="14"/>
                    <a:pt x="1474" y="1"/>
                    <a:pt x="1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223;p68"/>
            <p:cNvSpPr/>
            <p:nvPr/>
          </p:nvSpPr>
          <p:spPr>
            <a:xfrm>
              <a:off x="2785836" y="2087204"/>
              <a:ext cx="64239" cy="94567"/>
            </a:xfrm>
            <a:custGeom>
              <a:avLst/>
              <a:gdLst/>
              <a:ahLst/>
              <a:cxnLst/>
              <a:rect l="l" t="t" r="r" b="b"/>
              <a:pathLst>
                <a:path w="3800" h="5594" extrusionOk="0">
                  <a:moveTo>
                    <a:pt x="1368" y="1"/>
                  </a:moveTo>
                  <a:lnTo>
                    <a:pt x="1034" y="396"/>
                  </a:lnTo>
                  <a:cubicBezTo>
                    <a:pt x="0" y="1520"/>
                    <a:pt x="91" y="3344"/>
                    <a:pt x="1155" y="4408"/>
                  </a:cubicBezTo>
                  <a:lnTo>
                    <a:pt x="2310" y="5593"/>
                  </a:lnTo>
                  <a:lnTo>
                    <a:pt x="3800" y="3891"/>
                  </a:lnTo>
                  <a:cubicBezTo>
                    <a:pt x="3769" y="3861"/>
                    <a:pt x="3708" y="3770"/>
                    <a:pt x="3648" y="3709"/>
                  </a:cubicBezTo>
                  <a:cubicBezTo>
                    <a:pt x="2523" y="2554"/>
                    <a:pt x="1733" y="1216"/>
                    <a:pt x="1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24;p68"/>
            <p:cNvSpPr/>
            <p:nvPr/>
          </p:nvSpPr>
          <p:spPr>
            <a:xfrm>
              <a:off x="3326346" y="2421169"/>
              <a:ext cx="45238" cy="47300"/>
            </a:xfrm>
            <a:custGeom>
              <a:avLst/>
              <a:gdLst/>
              <a:ahLst/>
              <a:cxnLst/>
              <a:rect l="l" t="t" r="r" b="b"/>
              <a:pathLst>
                <a:path w="2676" h="2798" extrusionOk="0">
                  <a:moveTo>
                    <a:pt x="943" y="1"/>
                  </a:moveTo>
                  <a:lnTo>
                    <a:pt x="851" y="973"/>
                  </a:lnTo>
                  <a:lnTo>
                    <a:pt x="0" y="1460"/>
                  </a:lnTo>
                  <a:lnTo>
                    <a:pt x="912" y="1824"/>
                  </a:lnTo>
                  <a:lnTo>
                    <a:pt x="1064" y="2797"/>
                  </a:lnTo>
                  <a:lnTo>
                    <a:pt x="1733" y="2068"/>
                  </a:lnTo>
                  <a:lnTo>
                    <a:pt x="2675" y="2189"/>
                  </a:lnTo>
                  <a:lnTo>
                    <a:pt x="2189" y="1338"/>
                  </a:lnTo>
                  <a:lnTo>
                    <a:pt x="2614" y="457"/>
                  </a:lnTo>
                  <a:lnTo>
                    <a:pt x="1672" y="669"/>
                  </a:lnTo>
                  <a:lnTo>
                    <a:pt x="9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02505260"/>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sp>
        <p:nvSpPr>
          <p:cNvPr id="28" name="Rectangle 27"/>
          <p:cNvSpPr/>
          <p:nvPr/>
        </p:nvSpPr>
        <p:spPr>
          <a:xfrm>
            <a:off x="84803" y="647229"/>
            <a:ext cx="8961294" cy="4247317"/>
          </a:xfrm>
          <a:prstGeom prst="rect">
            <a:avLst/>
          </a:prstGeom>
        </p:spPr>
        <p:txBody>
          <a:bodyPr wrap="square">
            <a:spAutoFit/>
          </a:bodyPr>
          <a:lstStyle/>
          <a:p>
            <a:pPr lvl="0" algn="just">
              <a:lnSpc>
                <a:spcPct val="150000"/>
              </a:lnSpc>
            </a:pPr>
            <a:r>
              <a:rPr lang="vi-VN" sz="1800">
                <a:latin typeface="Arial" panose="020B0604020202020204" pitchFamily="34" charset="0"/>
              </a:rPr>
              <a:t>a) Dãy (A) biểu diễn số liệu về chiều cao (đơn vị: cm) của 5 học sinh; dãy (B) biểu diễn số liệu về số môn thể thao biết chơi của 5 học sinh. Do đó, hai dãy dữ liệu trên đều là số liệu.</a:t>
            </a:r>
          </a:p>
          <a:p>
            <a:pPr lvl="0" algn="just">
              <a:lnSpc>
                <a:spcPct val="150000"/>
              </a:lnSpc>
            </a:pPr>
            <a:r>
              <a:rPr lang="vi-VN" sz="1800">
                <a:latin typeface="Arial" panose="020B0604020202020204" pitchFamily="34" charset="0"/>
              </a:rPr>
              <a:t>b) </a:t>
            </a:r>
            <a:endParaRPr lang="en-US" sz="1800" smtClean="0">
              <a:latin typeface="Arial" panose="020B0604020202020204" pitchFamily="34" charset="0"/>
            </a:endParaRPr>
          </a:p>
          <a:p>
            <a:pPr lvl="0" algn="just">
              <a:lnSpc>
                <a:spcPct val="150000"/>
              </a:lnSpc>
            </a:pPr>
            <a:r>
              <a:rPr lang="vi-VN" sz="1800" smtClean="0">
                <a:latin typeface="Arial" panose="020B0604020202020204" pitchFamily="34" charset="0"/>
              </a:rPr>
              <a:t>+ </a:t>
            </a:r>
            <a:r>
              <a:rPr lang="vi-VN" sz="1800">
                <a:latin typeface="Arial" panose="020B0604020202020204" pitchFamily="34" charset="0"/>
              </a:rPr>
              <a:t>Số đo chiều cao của 5 bạn học sinh lớn hơn 120 cm và nhỏ hơn 150 cm nhưng số đo chiều cao của các bạn học sinh là số liệu cụ thể chứ không phải nhận giá trị bất kì. Do đó, h không thể nhận giá trị bất kì lớn hơn 120 cm và nhỏ hơn 150 </a:t>
            </a:r>
            <a:r>
              <a:rPr lang="vi-VN" sz="1800" smtClean="0">
                <a:latin typeface="Arial" panose="020B0604020202020204" pitchFamily="34" charset="0"/>
              </a:rPr>
              <a:t>cm</a:t>
            </a:r>
            <a:r>
              <a:rPr lang="en-US" sz="1800" smtClean="0">
                <a:latin typeface="Arial" panose="020B0604020202020204" pitchFamily="34" charset="0"/>
              </a:rPr>
              <a:t>.</a:t>
            </a:r>
            <a:endParaRPr lang="vi-VN" sz="1800">
              <a:latin typeface="Arial" panose="020B0604020202020204" pitchFamily="34" charset="0"/>
            </a:endParaRPr>
          </a:p>
          <a:p>
            <a:pPr lvl="0" algn="just">
              <a:lnSpc>
                <a:spcPct val="150000"/>
              </a:lnSpc>
            </a:pPr>
            <a:r>
              <a:rPr lang="vi-VN" sz="1800">
                <a:latin typeface="Arial" panose="020B0604020202020204" pitchFamily="34" charset="0"/>
              </a:rPr>
              <a:t>+ Số môn thể thao học sinh biết chơi có các giá trị không lớn hơn 3 (các giá trị: 1; 2; 3) nên nó không thể nhận giá trị lớn hơn 3 và nhỏ hơn 4. Do đó, n không thể nhận giá trị lớn hơn 3 và nhỏ hơn 4.</a:t>
            </a:r>
          </a:p>
        </p:txBody>
      </p:sp>
      <p:grpSp>
        <p:nvGrpSpPr>
          <p:cNvPr id="29" name="Google Shape;2988;p68"/>
          <p:cNvGrpSpPr/>
          <p:nvPr/>
        </p:nvGrpSpPr>
        <p:grpSpPr>
          <a:xfrm>
            <a:off x="8623226" y="182374"/>
            <a:ext cx="295472" cy="229078"/>
            <a:chOff x="3036043" y="3466711"/>
            <a:chExt cx="295472" cy="229078"/>
          </a:xfrm>
        </p:grpSpPr>
        <p:sp>
          <p:nvSpPr>
            <p:cNvPr id="30" name="Google Shape;2989;p68"/>
            <p:cNvSpPr/>
            <p:nvPr/>
          </p:nvSpPr>
          <p:spPr>
            <a:xfrm>
              <a:off x="3036043" y="3488483"/>
              <a:ext cx="290343" cy="207306"/>
            </a:xfrm>
            <a:custGeom>
              <a:avLst/>
              <a:gdLst/>
              <a:ahLst/>
              <a:cxnLst/>
              <a:rect l="l" t="t" r="r" b="b"/>
              <a:pathLst>
                <a:path w="17175" h="12263" extrusionOk="0">
                  <a:moveTo>
                    <a:pt x="13810" y="0"/>
                  </a:moveTo>
                  <a:cubicBezTo>
                    <a:pt x="13571" y="0"/>
                    <a:pt x="13328" y="56"/>
                    <a:pt x="13101" y="174"/>
                  </a:cubicBezTo>
                  <a:lnTo>
                    <a:pt x="7083" y="3122"/>
                  </a:lnTo>
                  <a:lnTo>
                    <a:pt x="1095" y="6101"/>
                  </a:lnTo>
                  <a:cubicBezTo>
                    <a:pt x="305" y="6466"/>
                    <a:pt x="1" y="7438"/>
                    <a:pt x="366" y="8198"/>
                  </a:cubicBezTo>
                  <a:lnTo>
                    <a:pt x="1976" y="11420"/>
                  </a:lnTo>
                  <a:cubicBezTo>
                    <a:pt x="2233" y="11953"/>
                    <a:pt x="2773" y="12262"/>
                    <a:pt x="3335" y="12262"/>
                  </a:cubicBezTo>
                  <a:cubicBezTo>
                    <a:pt x="3574" y="12262"/>
                    <a:pt x="3817" y="12207"/>
                    <a:pt x="4043" y="12089"/>
                  </a:cubicBezTo>
                  <a:lnTo>
                    <a:pt x="10062" y="9140"/>
                  </a:lnTo>
                  <a:lnTo>
                    <a:pt x="16050" y="6162"/>
                  </a:lnTo>
                  <a:cubicBezTo>
                    <a:pt x="16810" y="5797"/>
                    <a:pt x="17174" y="4824"/>
                    <a:pt x="16779" y="4064"/>
                  </a:cubicBezTo>
                  <a:lnTo>
                    <a:pt x="15199" y="842"/>
                  </a:lnTo>
                  <a:cubicBezTo>
                    <a:pt x="14921" y="309"/>
                    <a:pt x="14374" y="0"/>
                    <a:pt x="138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990;p68"/>
            <p:cNvSpPr/>
            <p:nvPr/>
          </p:nvSpPr>
          <p:spPr>
            <a:xfrm>
              <a:off x="3160893" y="3466711"/>
              <a:ext cx="170622" cy="154715"/>
            </a:xfrm>
            <a:custGeom>
              <a:avLst/>
              <a:gdLst/>
              <a:ahLst/>
              <a:cxnLst/>
              <a:rect l="l" t="t" r="r" b="b"/>
              <a:pathLst>
                <a:path w="10093" h="9152" extrusionOk="0">
                  <a:moveTo>
                    <a:pt x="6698" y="1"/>
                  </a:moveTo>
                  <a:cubicBezTo>
                    <a:pt x="6468" y="1"/>
                    <a:pt x="6236" y="50"/>
                    <a:pt x="6019" y="155"/>
                  </a:cubicBezTo>
                  <a:lnTo>
                    <a:pt x="1" y="3133"/>
                  </a:lnTo>
                  <a:lnTo>
                    <a:pt x="2980" y="9152"/>
                  </a:lnTo>
                  <a:lnTo>
                    <a:pt x="8968" y="6173"/>
                  </a:lnTo>
                  <a:cubicBezTo>
                    <a:pt x="9788" y="5778"/>
                    <a:pt x="10092" y="4836"/>
                    <a:pt x="9697" y="4076"/>
                  </a:cubicBezTo>
                  <a:lnTo>
                    <a:pt x="8117" y="854"/>
                  </a:lnTo>
                  <a:cubicBezTo>
                    <a:pt x="7834" y="311"/>
                    <a:pt x="7273" y="1"/>
                    <a:pt x="66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991;p68"/>
            <p:cNvSpPr/>
            <p:nvPr/>
          </p:nvSpPr>
          <p:spPr>
            <a:xfrm>
              <a:off x="3040151" y="3518639"/>
              <a:ext cx="170622" cy="154715"/>
            </a:xfrm>
            <a:custGeom>
              <a:avLst/>
              <a:gdLst/>
              <a:ahLst/>
              <a:cxnLst/>
              <a:rect l="l" t="t" r="r" b="b"/>
              <a:pathLst>
                <a:path w="10093" h="9152" extrusionOk="0">
                  <a:moveTo>
                    <a:pt x="7114" y="1"/>
                  </a:moveTo>
                  <a:lnTo>
                    <a:pt x="1126" y="2979"/>
                  </a:lnTo>
                  <a:cubicBezTo>
                    <a:pt x="305" y="3375"/>
                    <a:pt x="1" y="4317"/>
                    <a:pt x="396" y="5077"/>
                  </a:cubicBezTo>
                  <a:lnTo>
                    <a:pt x="1977" y="8299"/>
                  </a:lnTo>
                  <a:cubicBezTo>
                    <a:pt x="2259" y="8841"/>
                    <a:pt x="2820" y="9152"/>
                    <a:pt x="3395" y="9152"/>
                  </a:cubicBezTo>
                  <a:cubicBezTo>
                    <a:pt x="3625" y="9152"/>
                    <a:pt x="3857" y="9102"/>
                    <a:pt x="4074" y="8998"/>
                  </a:cubicBezTo>
                  <a:lnTo>
                    <a:pt x="10092" y="6019"/>
                  </a:lnTo>
                  <a:lnTo>
                    <a:pt x="71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992;p68"/>
            <p:cNvSpPr/>
            <p:nvPr/>
          </p:nvSpPr>
          <p:spPr>
            <a:xfrm>
              <a:off x="3195326" y="3514531"/>
              <a:ext cx="136187" cy="106383"/>
            </a:xfrm>
            <a:custGeom>
              <a:avLst/>
              <a:gdLst/>
              <a:ahLst/>
              <a:cxnLst/>
              <a:rect l="l" t="t" r="r" b="b"/>
              <a:pathLst>
                <a:path w="8056" h="6293" extrusionOk="0">
                  <a:moveTo>
                    <a:pt x="7052" y="1"/>
                  </a:moveTo>
                  <a:lnTo>
                    <a:pt x="7052" y="1"/>
                  </a:lnTo>
                  <a:cubicBezTo>
                    <a:pt x="7083" y="608"/>
                    <a:pt x="6748" y="1216"/>
                    <a:pt x="6140" y="1460"/>
                  </a:cubicBezTo>
                  <a:lnTo>
                    <a:pt x="0" y="4499"/>
                  </a:lnTo>
                  <a:lnTo>
                    <a:pt x="912" y="6292"/>
                  </a:lnTo>
                  <a:lnTo>
                    <a:pt x="6900" y="3344"/>
                  </a:lnTo>
                  <a:cubicBezTo>
                    <a:pt x="7691" y="2949"/>
                    <a:pt x="8055" y="2007"/>
                    <a:pt x="7660" y="1247"/>
                  </a:cubicBezTo>
                  <a:lnTo>
                    <a:pt x="705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993;p68"/>
            <p:cNvSpPr/>
            <p:nvPr/>
          </p:nvSpPr>
          <p:spPr>
            <a:xfrm>
              <a:off x="3044275" y="3591088"/>
              <a:ext cx="166497" cy="82767"/>
            </a:xfrm>
            <a:custGeom>
              <a:avLst/>
              <a:gdLst/>
              <a:ahLst/>
              <a:cxnLst/>
              <a:rect l="l" t="t" r="r" b="b"/>
              <a:pathLst>
                <a:path w="9849" h="4896" extrusionOk="0">
                  <a:moveTo>
                    <a:pt x="8967" y="0"/>
                  </a:moveTo>
                  <a:lnTo>
                    <a:pt x="3070" y="2918"/>
                  </a:lnTo>
                  <a:cubicBezTo>
                    <a:pt x="2844" y="3023"/>
                    <a:pt x="2606" y="3072"/>
                    <a:pt x="2372" y="3072"/>
                  </a:cubicBezTo>
                  <a:cubicBezTo>
                    <a:pt x="1788" y="3072"/>
                    <a:pt x="1233" y="2762"/>
                    <a:pt x="973" y="2219"/>
                  </a:cubicBezTo>
                  <a:lnTo>
                    <a:pt x="0" y="213"/>
                  </a:lnTo>
                  <a:lnTo>
                    <a:pt x="0" y="213"/>
                  </a:lnTo>
                  <a:cubicBezTo>
                    <a:pt x="0" y="396"/>
                    <a:pt x="61" y="639"/>
                    <a:pt x="152" y="821"/>
                  </a:cubicBezTo>
                  <a:lnTo>
                    <a:pt x="1733" y="4043"/>
                  </a:lnTo>
                  <a:cubicBezTo>
                    <a:pt x="2015" y="4586"/>
                    <a:pt x="2576" y="4896"/>
                    <a:pt x="3151" y="4896"/>
                  </a:cubicBezTo>
                  <a:cubicBezTo>
                    <a:pt x="3381" y="4896"/>
                    <a:pt x="3613" y="4846"/>
                    <a:pt x="3830" y="4742"/>
                  </a:cubicBezTo>
                  <a:lnTo>
                    <a:pt x="9848" y="1763"/>
                  </a:lnTo>
                  <a:lnTo>
                    <a:pt x="89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 name="Rectangle 62"/>
          <p:cNvSpPr/>
          <p:nvPr/>
        </p:nvSpPr>
        <p:spPr>
          <a:xfrm>
            <a:off x="4059542" y="204146"/>
            <a:ext cx="1011815" cy="384721"/>
          </a:xfrm>
          <a:prstGeom prst="rect">
            <a:avLst/>
          </a:prstGeom>
        </p:spPr>
        <p:txBody>
          <a:bodyPr wrap="none">
            <a:spAutoFit/>
          </a:bodyPr>
          <a:lstStyle/>
          <a:p>
            <a:r>
              <a:rPr lang="en-US" sz="1900" b="1" i="1" u="sng" smtClean="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Trả lời:</a:t>
            </a:r>
            <a:endParaRPr lang="en-US" sz="1900" b="1" i="1" u="sng">
              <a:solidFill>
                <a:schemeClr val="tx2">
                  <a:lumMod val="75000"/>
                </a:schemeClr>
              </a:solidFill>
            </a:endParaRPr>
          </a:p>
        </p:txBody>
      </p:sp>
      <p:grpSp>
        <p:nvGrpSpPr>
          <p:cNvPr id="64" name="Google Shape;3200;p68"/>
          <p:cNvGrpSpPr/>
          <p:nvPr/>
        </p:nvGrpSpPr>
        <p:grpSpPr>
          <a:xfrm rot="8650181">
            <a:off x="8459605" y="4565803"/>
            <a:ext cx="676698" cy="657486"/>
            <a:chOff x="2764250" y="2063302"/>
            <a:chExt cx="676698" cy="657486"/>
          </a:xfrm>
        </p:grpSpPr>
        <p:sp>
          <p:nvSpPr>
            <p:cNvPr id="65" name="Google Shape;3201;p68"/>
            <p:cNvSpPr/>
            <p:nvPr/>
          </p:nvSpPr>
          <p:spPr>
            <a:xfrm>
              <a:off x="3384409" y="2657009"/>
              <a:ext cx="56023" cy="55516"/>
            </a:xfrm>
            <a:custGeom>
              <a:avLst/>
              <a:gdLst/>
              <a:ahLst/>
              <a:cxnLst/>
              <a:rect l="l" t="t" r="r" b="b"/>
              <a:pathLst>
                <a:path w="3314" h="3284" extrusionOk="0">
                  <a:moveTo>
                    <a:pt x="1763" y="0"/>
                  </a:moveTo>
                  <a:cubicBezTo>
                    <a:pt x="1307" y="122"/>
                    <a:pt x="882" y="365"/>
                    <a:pt x="578" y="730"/>
                  </a:cubicBezTo>
                  <a:cubicBezTo>
                    <a:pt x="304" y="1034"/>
                    <a:pt x="122" y="1399"/>
                    <a:pt x="0" y="1824"/>
                  </a:cubicBezTo>
                  <a:lnTo>
                    <a:pt x="3313" y="3283"/>
                  </a:lnTo>
                  <a:lnTo>
                    <a:pt x="1763" y="0"/>
                  </a:lnTo>
                  <a:close/>
                </a:path>
              </a:pathLst>
            </a:custGeom>
            <a:solidFill>
              <a:srgbClr val="563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2;p68"/>
            <p:cNvSpPr/>
            <p:nvPr/>
          </p:nvSpPr>
          <p:spPr>
            <a:xfrm>
              <a:off x="3384409" y="2657009"/>
              <a:ext cx="56023" cy="55516"/>
            </a:xfrm>
            <a:custGeom>
              <a:avLst/>
              <a:gdLst/>
              <a:ahLst/>
              <a:cxnLst/>
              <a:rect l="l" t="t" r="r" b="b"/>
              <a:pathLst>
                <a:path w="3314" h="3284" extrusionOk="0">
                  <a:moveTo>
                    <a:pt x="1763" y="0"/>
                  </a:moveTo>
                  <a:cubicBezTo>
                    <a:pt x="1307" y="122"/>
                    <a:pt x="882" y="365"/>
                    <a:pt x="578" y="730"/>
                  </a:cubicBezTo>
                  <a:cubicBezTo>
                    <a:pt x="304" y="1034"/>
                    <a:pt x="122" y="1399"/>
                    <a:pt x="0" y="1824"/>
                  </a:cubicBezTo>
                  <a:lnTo>
                    <a:pt x="3313" y="3283"/>
                  </a:lnTo>
                  <a:lnTo>
                    <a:pt x="17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03;p68"/>
            <p:cNvSpPr/>
            <p:nvPr/>
          </p:nvSpPr>
          <p:spPr>
            <a:xfrm>
              <a:off x="2764250" y="2065939"/>
              <a:ext cx="650014" cy="654849"/>
            </a:xfrm>
            <a:custGeom>
              <a:avLst/>
              <a:gdLst/>
              <a:ahLst/>
              <a:cxnLst/>
              <a:rect l="l" t="t" r="r" b="b"/>
              <a:pathLst>
                <a:path w="38451" h="38737" extrusionOk="0">
                  <a:moveTo>
                    <a:pt x="3787" y="0"/>
                  </a:moveTo>
                  <a:cubicBezTo>
                    <a:pt x="3079" y="0"/>
                    <a:pt x="2373" y="297"/>
                    <a:pt x="1855" y="894"/>
                  </a:cubicBezTo>
                  <a:lnTo>
                    <a:pt x="821" y="2049"/>
                  </a:lnTo>
                  <a:cubicBezTo>
                    <a:pt x="183" y="2778"/>
                    <a:pt x="0" y="3721"/>
                    <a:pt x="183" y="4633"/>
                  </a:cubicBezTo>
                  <a:cubicBezTo>
                    <a:pt x="183" y="4724"/>
                    <a:pt x="213" y="4845"/>
                    <a:pt x="274" y="4906"/>
                  </a:cubicBezTo>
                  <a:cubicBezTo>
                    <a:pt x="426" y="5332"/>
                    <a:pt x="639" y="5757"/>
                    <a:pt x="973" y="6092"/>
                  </a:cubicBezTo>
                  <a:lnTo>
                    <a:pt x="2159" y="7277"/>
                  </a:lnTo>
                  <a:lnTo>
                    <a:pt x="2584" y="7672"/>
                  </a:lnTo>
                  <a:lnTo>
                    <a:pt x="3526" y="8645"/>
                  </a:lnTo>
                  <a:lnTo>
                    <a:pt x="3952" y="9040"/>
                  </a:lnTo>
                  <a:lnTo>
                    <a:pt x="29302" y="34542"/>
                  </a:lnTo>
                  <a:cubicBezTo>
                    <a:pt x="29332" y="34572"/>
                    <a:pt x="29332" y="34633"/>
                    <a:pt x="29363" y="34663"/>
                  </a:cubicBezTo>
                  <a:lnTo>
                    <a:pt x="29423" y="34694"/>
                  </a:lnTo>
                  <a:lnTo>
                    <a:pt x="29515" y="34785"/>
                  </a:lnTo>
                  <a:lnTo>
                    <a:pt x="29545" y="34724"/>
                  </a:lnTo>
                  <a:lnTo>
                    <a:pt x="35138" y="37277"/>
                  </a:lnTo>
                  <a:lnTo>
                    <a:pt x="38451" y="38736"/>
                  </a:lnTo>
                  <a:lnTo>
                    <a:pt x="38147" y="38098"/>
                  </a:lnTo>
                  <a:lnTo>
                    <a:pt x="37418" y="36517"/>
                  </a:lnTo>
                  <a:lnTo>
                    <a:pt x="34044" y="29314"/>
                  </a:lnTo>
                  <a:cubicBezTo>
                    <a:pt x="33983" y="29283"/>
                    <a:pt x="33922" y="29223"/>
                    <a:pt x="33831" y="29192"/>
                  </a:cubicBezTo>
                  <a:lnTo>
                    <a:pt x="8542" y="3751"/>
                  </a:lnTo>
                  <a:lnTo>
                    <a:pt x="8177" y="3326"/>
                  </a:lnTo>
                  <a:lnTo>
                    <a:pt x="7204" y="2383"/>
                  </a:lnTo>
                  <a:lnTo>
                    <a:pt x="6809" y="1958"/>
                  </a:lnTo>
                  <a:lnTo>
                    <a:pt x="5624" y="772"/>
                  </a:lnTo>
                  <a:cubicBezTo>
                    <a:pt x="5110" y="259"/>
                    <a:pt x="4447" y="0"/>
                    <a:pt x="3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4;p68"/>
            <p:cNvSpPr/>
            <p:nvPr/>
          </p:nvSpPr>
          <p:spPr>
            <a:xfrm>
              <a:off x="2825897" y="2091836"/>
              <a:ext cx="541602" cy="554957"/>
            </a:xfrm>
            <a:custGeom>
              <a:avLst/>
              <a:gdLst/>
              <a:ahLst/>
              <a:cxnLst/>
              <a:rect l="l" t="t" r="r" b="b"/>
              <a:pathLst>
                <a:path w="32038" h="32828" extrusionOk="0">
                  <a:moveTo>
                    <a:pt x="4682" y="0"/>
                  </a:moveTo>
                  <a:lnTo>
                    <a:pt x="1" y="5319"/>
                  </a:lnTo>
                  <a:lnTo>
                    <a:pt x="27327" y="32827"/>
                  </a:lnTo>
                  <a:lnTo>
                    <a:pt x="32038" y="27508"/>
                  </a:lnTo>
                  <a:lnTo>
                    <a:pt x="4682" y="0"/>
                  </a:lnTo>
                  <a:close/>
                </a:path>
              </a:pathLst>
            </a:custGeom>
            <a:solidFill>
              <a:srgbClr val="FFA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05;p68"/>
            <p:cNvSpPr/>
            <p:nvPr/>
          </p:nvSpPr>
          <p:spPr>
            <a:xfrm>
              <a:off x="2825897" y="2120606"/>
              <a:ext cx="515924" cy="526185"/>
            </a:xfrm>
            <a:custGeom>
              <a:avLst/>
              <a:gdLst/>
              <a:ahLst/>
              <a:cxnLst/>
              <a:rect l="l" t="t" r="r" b="b"/>
              <a:pathLst>
                <a:path w="30519" h="31126" extrusionOk="0">
                  <a:moveTo>
                    <a:pt x="3162" y="0"/>
                  </a:moveTo>
                  <a:lnTo>
                    <a:pt x="1" y="3617"/>
                  </a:lnTo>
                  <a:lnTo>
                    <a:pt x="27327" y="31125"/>
                  </a:lnTo>
                  <a:lnTo>
                    <a:pt x="30518" y="27508"/>
                  </a:lnTo>
                  <a:lnTo>
                    <a:pt x="3162" y="0"/>
                  </a:lnTo>
                  <a:close/>
                </a:path>
              </a:pathLst>
            </a:custGeom>
            <a:solidFill>
              <a:srgbClr val="FF9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6;p68"/>
            <p:cNvSpPr/>
            <p:nvPr/>
          </p:nvSpPr>
          <p:spPr>
            <a:xfrm>
              <a:off x="2825897" y="2150407"/>
              <a:ext cx="490228" cy="496382"/>
            </a:xfrm>
            <a:custGeom>
              <a:avLst/>
              <a:gdLst/>
              <a:ahLst/>
              <a:cxnLst/>
              <a:rect l="l" t="t" r="r" b="b"/>
              <a:pathLst>
                <a:path w="28999" h="29363" extrusionOk="0">
                  <a:moveTo>
                    <a:pt x="1642" y="0"/>
                  </a:moveTo>
                  <a:lnTo>
                    <a:pt x="1" y="1854"/>
                  </a:lnTo>
                  <a:lnTo>
                    <a:pt x="27327" y="29362"/>
                  </a:lnTo>
                  <a:lnTo>
                    <a:pt x="28998" y="27508"/>
                  </a:lnTo>
                  <a:lnTo>
                    <a:pt x="1642" y="0"/>
                  </a:lnTo>
                  <a:close/>
                </a:path>
              </a:pathLst>
            </a:custGeom>
            <a:solidFill>
              <a:srgbClr val="E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07;p68"/>
            <p:cNvSpPr/>
            <p:nvPr/>
          </p:nvSpPr>
          <p:spPr>
            <a:xfrm>
              <a:off x="2825897" y="2091836"/>
              <a:ext cx="108953" cy="120245"/>
            </a:xfrm>
            <a:custGeom>
              <a:avLst/>
              <a:gdLst/>
              <a:ahLst/>
              <a:cxnLst/>
              <a:rect l="l" t="t" r="r" b="b"/>
              <a:pathLst>
                <a:path w="6445" h="7113" extrusionOk="0">
                  <a:moveTo>
                    <a:pt x="4682" y="0"/>
                  </a:moveTo>
                  <a:lnTo>
                    <a:pt x="1" y="5319"/>
                  </a:lnTo>
                  <a:lnTo>
                    <a:pt x="1794" y="7113"/>
                  </a:lnTo>
                  <a:lnTo>
                    <a:pt x="6445" y="1794"/>
                  </a:lnTo>
                  <a:lnTo>
                    <a:pt x="4682" y="0"/>
                  </a:lnTo>
                  <a:close/>
                </a:path>
              </a:pathLst>
            </a:custGeom>
            <a:solidFill>
              <a:srgbClr val="6D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08;p68"/>
            <p:cNvSpPr/>
            <p:nvPr/>
          </p:nvSpPr>
          <p:spPr>
            <a:xfrm>
              <a:off x="2825897" y="2091836"/>
              <a:ext cx="85844" cy="97119"/>
            </a:xfrm>
            <a:custGeom>
              <a:avLst/>
              <a:gdLst/>
              <a:ahLst/>
              <a:cxnLst/>
              <a:rect l="l" t="t" r="r" b="b"/>
              <a:pathLst>
                <a:path w="5078" h="5745" extrusionOk="0">
                  <a:moveTo>
                    <a:pt x="4682" y="0"/>
                  </a:moveTo>
                  <a:lnTo>
                    <a:pt x="1" y="5319"/>
                  </a:lnTo>
                  <a:lnTo>
                    <a:pt x="426" y="5745"/>
                  </a:lnTo>
                  <a:lnTo>
                    <a:pt x="5077" y="426"/>
                  </a:lnTo>
                  <a:lnTo>
                    <a:pt x="4682" y="0"/>
                  </a:ln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09;p68"/>
            <p:cNvSpPr/>
            <p:nvPr/>
          </p:nvSpPr>
          <p:spPr>
            <a:xfrm>
              <a:off x="2849022" y="2114943"/>
              <a:ext cx="85827" cy="97136"/>
            </a:xfrm>
            <a:custGeom>
              <a:avLst/>
              <a:gdLst/>
              <a:ahLst/>
              <a:cxnLst/>
              <a:rect l="l" t="t" r="r" b="b"/>
              <a:pathLst>
                <a:path w="5077" h="5746" extrusionOk="0">
                  <a:moveTo>
                    <a:pt x="4682" y="1"/>
                  </a:moveTo>
                  <a:lnTo>
                    <a:pt x="1" y="5320"/>
                  </a:lnTo>
                  <a:lnTo>
                    <a:pt x="426" y="5746"/>
                  </a:lnTo>
                  <a:lnTo>
                    <a:pt x="5077" y="427"/>
                  </a:lnTo>
                  <a:lnTo>
                    <a:pt x="4682" y="1"/>
                  </a:ln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10;p68"/>
            <p:cNvSpPr/>
            <p:nvPr/>
          </p:nvSpPr>
          <p:spPr>
            <a:xfrm>
              <a:off x="2789943" y="2063302"/>
              <a:ext cx="115106" cy="117946"/>
            </a:xfrm>
            <a:custGeom>
              <a:avLst/>
              <a:gdLst/>
              <a:ahLst/>
              <a:cxnLst/>
              <a:rect l="l" t="t" r="r" b="b"/>
              <a:pathLst>
                <a:path w="6809" h="6977" extrusionOk="0">
                  <a:moveTo>
                    <a:pt x="3791" y="0"/>
                  </a:moveTo>
                  <a:cubicBezTo>
                    <a:pt x="2915" y="0"/>
                    <a:pt x="2043" y="357"/>
                    <a:pt x="1398" y="1080"/>
                  </a:cubicBezTo>
                  <a:lnTo>
                    <a:pt x="1246" y="1263"/>
                  </a:lnTo>
                  <a:cubicBezTo>
                    <a:pt x="0" y="2691"/>
                    <a:pt x="61" y="4910"/>
                    <a:pt x="1398" y="6248"/>
                  </a:cubicBezTo>
                  <a:lnTo>
                    <a:pt x="2128" y="6977"/>
                  </a:lnTo>
                  <a:lnTo>
                    <a:pt x="6809" y="1658"/>
                  </a:lnTo>
                  <a:lnTo>
                    <a:pt x="6079" y="928"/>
                  </a:lnTo>
                  <a:cubicBezTo>
                    <a:pt x="5433" y="312"/>
                    <a:pt x="4610" y="0"/>
                    <a:pt x="3791" y="0"/>
                  </a:cubicBezTo>
                  <a:close/>
                </a:path>
              </a:pathLst>
            </a:custGeom>
            <a:solidFill>
              <a:srgbClr val="FFA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11;p68"/>
            <p:cNvSpPr/>
            <p:nvPr/>
          </p:nvSpPr>
          <p:spPr>
            <a:xfrm>
              <a:off x="3279066" y="2550499"/>
              <a:ext cx="161882" cy="163049"/>
            </a:xfrm>
            <a:custGeom>
              <a:avLst/>
              <a:gdLst/>
              <a:ahLst/>
              <a:cxnLst/>
              <a:rect l="l" t="t" r="r" b="b"/>
              <a:pathLst>
                <a:path w="9576" h="9645" extrusionOk="0">
                  <a:moveTo>
                    <a:pt x="4398" y="0"/>
                  </a:moveTo>
                  <a:cubicBezTo>
                    <a:pt x="4065" y="0"/>
                    <a:pt x="3737" y="130"/>
                    <a:pt x="3496" y="405"/>
                  </a:cubicBezTo>
                  <a:cubicBezTo>
                    <a:pt x="3192" y="769"/>
                    <a:pt x="3101" y="1286"/>
                    <a:pt x="3192" y="1712"/>
                  </a:cubicBezTo>
                  <a:cubicBezTo>
                    <a:pt x="3074" y="1672"/>
                    <a:pt x="2953" y="1653"/>
                    <a:pt x="2834" y="1653"/>
                  </a:cubicBezTo>
                  <a:cubicBezTo>
                    <a:pt x="2496" y="1653"/>
                    <a:pt x="2171" y="1806"/>
                    <a:pt x="1946" y="2076"/>
                  </a:cubicBezTo>
                  <a:cubicBezTo>
                    <a:pt x="1612" y="2471"/>
                    <a:pt x="1521" y="2958"/>
                    <a:pt x="1673" y="3414"/>
                  </a:cubicBezTo>
                  <a:cubicBezTo>
                    <a:pt x="1568" y="3384"/>
                    <a:pt x="1459" y="3369"/>
                    <a:pt x="1351" y="3369"/>
                  </a:cubicBezTo>
                  <a:cubicBezTo>
                    <a:pt x="1019" y="3369"/>
                    <a:pt x="686" y="3511"/>
                    <a:pt x="457" y="3809"/>
                  </a:cubicBezTo>
                  <a:cubicBezTo>
                    <a:pt x="1" y="4295"/>
                    <a:pt x="1" y="5085"/>
                    <a:pt x="426" y="5633"/>
                  </a:cubicBezTo>
                  <a:lnTo>
                    <a:pt x="9576" y="9645"/>
                  </a:lnTo>
                  <a:lnTo>
                    <a:pt x="5138" y="222"/>
                  </a:lnTo>
                  <a:cubicBezTo>
                    <a:pt x="4913" y="77"/>
                    <a:pt x="4654" y="0"/>
                    <a:pt x="4398" y="0"/>
                  </a:cubicBezTo>
                  <a:close/>
                </a:path>
              </a:pathLst>
            </a:custGeom>
            <a:solidFill>
              <a:srgbClr val="FFD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12;p68"/>
            <p:cNvSpPr/>
            <p:nvPr/>
          </p:nvSpPr>
          <p:spPr>
            <a:xfrm>
              <a:off x="3278559" y="2606974"/>
              <a:ext cx="161882" cy="106569"/>
            </a:xfrm>
            <a:custGeom>
              <a:avLst/>
              <a:gdLst/>
              <a:ahLst/>
              <a:cxnLst/>
              <a:rect l="l" t="t" r="r" b="b"/>
              <a:pathLst>
                <a:path w="9576" h="6304" extrusionOk="0">
                  <a:moveTo>
                    <a:pt x="1374" y="1"/>
                  </a:moveTo>
                  <a:cubicBezTo>
                    <a:pt x="1043" y="1"/>
                    <a:pt x="714" y="150"/>
                    <a:pt x="456" y="407"/>
                  </a:cubicBezTo>
                  <a:cubicBezTo>
                    <a:pt x="1" y="893"/>
                    <a:pt x="1" y="1714"/>
                    <a:pt x="426" y="2231"/>
                  </a:cubicBezTo>
                  <a:lnTo>
                    <a:pt x="9575" y="6304"/>
                  </a:lnTo>
                  <a:lnTo>
                    <a:pt x="8542" y="4085"/>
                  </a:lnTo>
                  <a:cubicBezTo>
                    <a:pt x="8282" y="4168"/>
                    <a:pt x="7995" y="4209"/>
                    <a:pt x="7690" y="4209"/>
                  </a:cubicBezTo>
                  <a:cubicBezTo>
                    <a:pt x="6320" y="4209"/>
                    <a:pt x="4573" y="3388"/>
                    <a:pt x="3131" y="1896"/>
                  </a:cubicBezTo>
                  <a:cubicBezTo>
                    <a:pt x="2554" y="1319"/>
                    <a:pt x="2067" y="681"/>
                    <a:pt x="1672" y="42"/>
                  </a:cubicBezTo>
                  <a:cubicBezTo>
                    <a:pt x="1574" y="14"/>
                    <a:pt x="1474" y="1"/>
                    <a:pt x="1374" y="1"/>
                  </a:cubicBezTo>
                  <a:close/>
                </a:path>
              </a:pathLst>
            </a:custGeom>
            <a:solidFill>
              <a:srgbClr val="F2B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13;p68"/>
            <p:cNvSpPr/>
            <p:nvPr/>
          </p:nvSpPr>
          <p:spPr>
            <a:xfrm>
              <a:off x="2785836" y="2087204"/>
              <a:ext cx="64239" cy="94567"/>
            </a:xfrm>
            <a:custGeom>
              <a:avLst/>
              <a:gdLst/>
              <a:ahLst/>
              <a:cxnLst/>
              <a:rect l="l" t="t" r="r" b="b"/>
              <a:pathLst>
                <a:path w="3800" h="5594" extrusionOk="0">
                  <a:moveTo>
                    <a:pt x="1368" y="1"/>
                  </a:moveTo>
                  <a:lnTo>
                    <a:pt x="1034" y="396"/>
                  </a:lnTo>
                  <a:cubicBezTo>
                    <a:pt x="0" y="1520"/>
                    <a:pt x="91" y="3344"/>
                    <a:pt x="1155" y="4408"/>
                  </a:cubicBezTo>
                  <a:lnTo>
                    <a:pt x="2310" y="5593"/>
                  </a:lnTo>
                  <a:lnTo>
                    <a:pt x="3800" y="3891"/>
                  </a:lnTo>
                  <a:cubicBezTo>
                    <a:pt x="3769" y="3861"/>
                    <a:pt x="3708" y="3770"/>
                    <a:pt x="3648" y="3709"/>
                  </a:cubicBezTo>
                  <a:cubicBezTo>
                    <a:pt x="2523" y="2554"/>
                    <a:pt x="1733" y="1216"/>
                    <a:pt x="1368" y="1"/>
                  </a:cubicBezTo>
                  <a:close/>
                </a:path>
              </a:pathLst>
            </a:custGeom>
            <a:solidFill>
              <a:srgbClr val="EA7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14;p68"/>
            <p:cNvSpPr/>
            <p:nvPr/>
          </p:nvSpPr>
          <p:spPr>
            <a:xfrm>
              <a:off x="2825897" y="2091836"/>
              <a:ext cx="541602" cy="554957"/>
            </a:xfrm>
            <a:custGeom>
              <a:avLst/>
              <a:gdLst/>
              <a:ahLst/>
              <a:cxnLst/>
              <a:rect l="l" t="t" r="r" b="b"/>
              <a:pathLst>
                <a:path w="32038" h="32828" extrusionOk="0">
                  <a:moveTo>
                    <a:pt x="4682" y="0"/>
                  </a:moveTo>
                  <a:lnTo>
                    <a:pt x="1" y="5319"/>
                  </a:lnTo>
                  <a:lnTo>
                    <a:pt x="27327" y="32827"/>
                  </a:lnTo>
                  <a:lnTo>
                    <a:pt x="32038" y="27508"/>
                  </a:lnTo>
                  <a:lnTo>
                    <a:pt x="46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15;p68"/>
            <p:cNvSpPr/>
            <p:nvPr/>
          </p:nvSpPr>
          <p:spPr>
            <a:xfrm>
              <a:off x="2825897" y="2120606"/>
              <a:ext cx="515924" cy="526185"/>
            </a:xfrm>
            <a:custGeom>
              <a:avLst/>
              <a:gdLst/>
              <a:ahLst/>
              <a:cxnLst/>
              <a:rect l="l" t="t" r="r" b="b"/>
              <a:pathLst>
                <a:path w="30519" h="31126" extrusionOk="0">
                  <a:moveTo>
                    <a:pt x="3162" y="0"/>
                  </a:moveTo>
                  <a:lnTo>
                    <a:pt x="1" y="3617"/>
                  </a:lnTo>
                  <a:lnTo>
                    <a:pt x="27327" y="31125"/>
                  </a:lnTo>
                  <a:lnTo>
                    <a:pt x="30518" y="27508"/>
                  </a:lnTo>
                  <a:lnTo>
                    <a:pt x="3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16;p68"/>
            <p:cNvSpPr/>
            <p:nvPr/>
          </p:nvSpPr>
          <p:spPr>
            <a:xfrm>
              <a:off x="2825897" y="2150407"/>
              <a:ext cx="490228" cy="496382"/>
            </a:xfrm>
            <a:custGeom>
              <a:avLst/>
              <a:gdLst/>
              <a:ahLst/>
              <a:cxnLst/>
              <a:rect l="l" t="t" r="r" b="b"/>
              <a:pathLst>
                <a:path w="28999" h="29363" extrusionOk="0">
                  <a:moveTo>
                    <a:pt x="1642" y="0"/>
                  </a:moveTo>
                  <a:lnTo>
                    <a:pt x="1" y="1854"/>
                  </a:lnTo>
                  <a:lnTo>
                    <a:pt x="27327" y="29362"/>
                  </a:lnTo>
                  <a:lnTo>
                    <a:pt x="28998" y="27508"/>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17;p68"/>
            <p:cNvSpPr/>
            <p:nvPr/>
          </p:nvSpPr>
          <p:spPr>
            <a:xfrm>
              <a:off x="2825897" y="2091836"/>
              <a:ext cx="108953" cy="120245"/>
            </a:xfrm>
            <a:custGeom>
              <a:avLst/>
              <a:gdLst/>
              <a:ahLst/>
              <a:cxnLst/>
              <a:rect l="l" t="t" r="r" b="b"/>
              <a:pathLst>
                <a:path w="6445" h="7113" extrusionOk="0">
                  <a:moveTo>
                    <a:pt x="4682" y="0"/>
                  </a:moveTo>
                  <a:lnTo>
                    <a:pt x="1" y="5319"/>
                  </a:lnTo>
                  <a:lnTo>
                    <a:pt x="1794" y="7113"/>
                  </a:lnTo>
                  <a:lnTo>
                    <a:pt x="6445" y="1794"/>
                  </a:lnTo>
                  <a:lnTo>
                    <a:pt x="46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18;p68"/>
            <p:cNvSpPr/>
            <p:nvPr/>
          </p:nvSpPr>
          <p:spPr>
            <a:xfrm>
              <a:off x="2825897" y="2091836"/>
              <a:ext cx="85844" cy="97119"/>
            </a:xfrm>
            <a:custGeom>
              <a:avLst/>
              <a:gdLst/>
              <a:ahLst/>
              <a:cxnLst/>
              <a:rect l="l" t="t" r="r" b="b"/>
              <a:pathLst>
                <a:path w="5078" h="5745" extrusionOk="0">
                  <a:moveTo>
                    <a:pt x="4682" y="0"/>
                  </a:moveTo>
                  <a:lnTo>
                    <a:pt x="1" y="5319"/>
                  </a:lnTo>
                  <a:lnTo>
                    <a:pt x="426" y="5745"/>
                  </a:lnTo>
                  <a:lnTo>
                    <a:pt x="5077" y="426"/>
                  </a:lnTo>
                  <a:lnTo>
                    <a:pt x="4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19;p68"/>
            <p:cNvSpPr/>
            <p:nvPr/>
          </p:nvSpPr>
          <p:spPr>
            <a:xfrm>
              <a:off x="2849022" y="2114943"/>
              <a:ext cx="85827" cy="97136"/>
            </a:xfrm>
            <a:custGeom>
              <a:avLst/>
              <a:gdLst/>
              <a:ahLst/>
              <a:cxnLst/>
              <a:rect l="l" t="t" r="r" b="b"/>
              <a:pathLst>
                <a:path w="5077" h="5746" extrusionOk="0">
                  <a:moveTo>
                    <a:pt x="4682" y="1"/>
                  </a:moveTo>
                  <a:lnTo>
                    <a:pt x="1" y="5320"/>
                  </a:lnTo>
                  <a:lnTo>
                    <a:pt x="426" y="5746"/>
                  </a:lnTo>
                  <a:lnTo>
                    <a:pt x="5077" y="427"/>
                  </a:lnTo>
                  <a:lnTo>
                    <a:pt x="46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20;p68"/>
            <p:cNvSpPr/>
            <p:nvPr/>
          </p:nvSpPr>
          <p:spPr>
            <a:xfrm>
              <a:off x="2789943" y="2063302"/>
              <a:ext cx="115106" cy="117946"/>
            </a:xfrm>
            <a:custGeom>
              <a:avLst/>
              <a:gdLst/>
              <a:ahLst/>
              <a:cxnLst/>
              <a:rect l="l" t="t" r="r" b="b"/>
              <a:pathLst>
                <a:path w="6809" h="6977" extrusionOk="0">
                  <a:moveTo>
                    <a:pt x="3791" y="0"/>
                  </a:moveTo>
                  <a:cubicBezTo>
                    <a:pt x="2915" y="0"/>
                    <a:pt x="2043" y="357"/>
                    <a:pt x="1398" y="1080"/>
                  </a:cubicBezTo>
                  <a:lnTo>
                    <a:pt x="1246" y="1263"/>
                  </a:lnTo>
                  <a:cubicBezTo>
                    <a:pt x="0" y="2691"/>
                    <a:pt x="61" y="4910"/>
                    <a:pt x="1398" y="6248"/>
                  </a:cubicBezTo>
                  <a:lnTo>
                    <a:pt x="2128" y="6977"/>
                  </a:lnTo>
                  <a:lnTo>
                    <a:pt x="6809" y="1658"/>
                  </a:lnTo>
                  <a:lnTo>
                    <a:pt x="6079" y="928"/>
                  </a:lnTo>
                  <a:cubicBezTo>
                    <a:pt x="5433" y="312"/>
                    <a:pt x="4610" y="0"/>
                    <a:pt x="3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221;p68"/>
            <p:cNvSpPr/>
            <p:nvPr/>
          </p:nvSpPr>
          <p:spPr>
            <a:xfrm>
              <a:off x="3279066" y="2550499"/>
              <a:ext cx="161882" cy="163049"/>
            </a:xfrm>
            <a:custGeom>
              <a:avLst/>
              <a:gdLst/>
              <a:ahLst/>
              <a:cxnLst/>
              <a:rect l="l" t="t" r="r" b="b"/>
              <a:pathLst>
                <a:path w="9576" h="9645" extrusionOk="0">
                  <a:moveTo>
                    <a:pt x="4398" y="0"/>
                  </a:moveTo>
                  <a:cubicBezTo>
                    <a:pt x="4065" y="0"/>
                    <a:pt x="3737" y="130"/>
                    <a:pt x="3496" y="405"/>
                  </a:cubicBezTo>
                  <a:cubicBezTo>
                    <a:pt x="3192" y="769"/>
                    <a:pt x="3101" y="1286"/>
                    <a:pt x="3192" y="1712"/>
                  </a:cubicBezTo>
                  <a:cubicBezTo>
                    <a:pt x="3074" y="1672"/>
                    <a:pt x="2953" y="1653"/>
                    <a:pt x="2834" y="1653"/>
                  </a:cubicBezTo>
                  <a:cubicBezTo>
                    <a:pt x="2496" y="1653"/>
                    <a:pt x="2171" y="1806"/>
                    <a:pt x="1946" y="2076"/>
                  </a:cubicBezTo>
                  <a:cubicBezTo>
                    <a:pt x="1612" y="2471"/>
                    <a:pt x="1521" y="2958"/>
                    <a:pt x="1673" y="3414"/>
                  </a:cubicBezTo>
                  <a:cubicBezTo>
                    <a:pt x="1568" y="3384"/>
                    <a:pt x="1459" y="3369"/>
                    <a:pt x="1351" y="3369"/>
                  </a:cubicBezTo>
                  <a:cubicBezTo>
                    <a:pt x="1019" y="3369"/>
                    <a:pt x="686" y="3511"/>
                    <a:pt x="457" y="3809"/>
                  </a:cubicBezTo>
                  <a:cubicBezTo>
                    <a:pt x="1" y="4295"/>
                    <a:pt x="1" y="5085"/>
                    <a:pt x="426" y="5633"/>
                  </a:cubicBezTo>
                  <a:lnTo>
                    <a:pt x="9576" y="9645"/>
                  </a:lnTo>
                  <a:lnTo>
                    <a:pt x="5138" y="222"/>
                  </a:lnTo>
                  <a:cubicBezTo>
                    <a:pt x="4913" y="77"/>
                    <a:pt x="4654" y="0"/>
                    <a:pt x="4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222;p68"/>
            <p:cNvSpPr/>
            <p:nvPr/>
          </p:nvSpPr>
          <p:spPr>
            <a:xfrm>
              <a:off x="3278559" y="2606974"/>
              <a:ext cx="161882" cy="106569"/>
            </a:xfrm>
            <a:custGeom>
              <a:avLst/>
              <a:gdLst/>
              <a:ahLst/>
              <a:cxnLst/>
              <a:rect l="l" t="t" r="r" b="b"/>
              <a:pathLst>
                <a:path w="9576" h="6304" extrusionOk="0">
                  <a:moveTo>
                    <a:pt x="1374" y="1"/>
                  </a:moveTo>
                  <a:cubicBezTo>
                    <a:pt x="1043" y="1"/>
                    <a:pt x="714" y="150"/>
                    <a:pt x="456" y="407"/>
                  </a:cubicBezTo>
                  <a:cubicBezTo>
                    <a:pt x="1" y="893"/>
                    <a:pt x="1" y="1714"/>
                    <a:pt x="426" y="2231"/>
                  </a:cubicBezTo>
                  <a:lnTo>
                    <a:pt x="9575" y="6304"/>
                  </a:lnTo>
                  <a:lnTo>
                    <a:pt x="8542" y="4085"/>
                  </a:lnTo>
                  <a:cubicBezTo>
                    <a:pt x="8282" y="4168"/>
                    <a:pt x="7995" y="4209"/>
                    <a:pt x="7690" y="4209"/>
                  </a:cubicBezTo>
                  <a:cubicBezTo>
                    <a:pt x="6320" y="4209"/>
                    <a:pt x="4573" y="3388"/>
                    <a:pt x="3131" y="1896"/>
                  </a:cubicBezTo>
                  <a:cubicBezTo>
                    <a:pt x="2554" y="1319"/>
                    <a:pt x="2067" y="681"/>
                    <a:pt x="1672" y="42"/>
                  </a:cubicBezTo>
                  <a:cubicBezTo>
                    <a:pt x="1574" y="14"/>
                    <a:pt x="1474" y="1"/>
                    <a:pt x="1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23;p68"/>
            <p:cNvSpPr/>
            <p:nvPr/>
          </p:nvSpPr>
          <p:spPr>
            <a:xfrm>
              <a:off x="2785836" y="2087204"/>
              <a:ext cx="64239" cy="94567"/>
            </a:xfrm>
            <a:custGeom>
              <a:avLst/>
              <a:gdLst/>
              <a:ahLst/>
              <a:cxnLst/>
              <a:rect l="l" t="t" r="r" b="b"/>
              <a:pathLst>
                <a:path w="3800" h="5594" extrusionOk="0">
                  <a:moveTo>
                    <a:pt x="1368" y="1"/>
                  </a:moveTo>
                  <a:lnTo>
                    <a:pt x="1034" y="396"/>
                  </a:lnTo>
                  <a:cubicBezTo>
                    <a:pt x="0" y="1520"/>
                    <a:pt x="91" y="3344"/>
                    <a:pt x="1155" y="4408"/>
                  </a:cubicBezTo>
                  <a:lnTo>
                    <a:pt x="2310" y="5593"/>
                  </a:lnTo>
                  <a:lnTo>
                    <a:pt x="3800" y="3891"/>
                  </a:lnTo>
                  <a:cubicBezTo>
                    <a:pt x="3769" y="3861"/>
                    <a:pt x="3708" y="3770"/>
                    <a:pt x="3648" y="3709"/>
                  </a:cubicBezTo>
                  <a:cubicBezTo>
                    <a:pt x="2523" y="2554"/>
                    <a:pt x="1733" y="1216"/>
                    <a:pt x="1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24;p68"/>
            <p:cNvSpPr/>
            <p:nvPr/>
          </p:nvSpPr>
          <p:spPr>
            <a:xfrm>
              <a:off x="3326346" y="2421169"/>
              <a:ext cx="45238" cy="47300"/>
            </a:xfrm>
            <a:custGeom>
              <a:avLst/>
              <a:gdLst/>
              <a:ahLst/>
              <a:cxnLst/>
              <a:rect l="l" t="t" r="r" b="b"/>
              <a:pathLst>
                <a:path w="2676" h="2798" extrusionOk="0">
                  <a:moveTo>
                    <a:pt x="943" y="1"/>
                  </a:moveTo>
                  <a:lnTo>
                    <a:pt x="851" y="973"/>
                  </a:lnTo>
                  <a:lnTo>
                    <a:pt x="0" y="1460"/>
                  </a:lnTo>
                  <a:lnTo>
                    <a:pt x="912" y="1824"/>
                  </a:lnTo>
                  <a:lnTo>
                    <a:pt x="1064" y="2797"/>
                  </a:lnTo>
                  <a:lnTo>
                    <a:pt x="1733" y="2068"/>
                  </a:lnTo>
                  <a:lnTo>
                    <a:pt x="2675" y="2189"/>
                  </a:lnTo>
                  <a:lnTo>
                    <a:pt x="2189" y="1338"/>
                  </a:lnTo>
                  <a:lnTo>
                    <a:pt x="2614" y="457"/>
                  </a:lnTo>
                  <a:lnTo>
                    <a:pt x="1672" y="669"/>
                  </a:lnTo>
                  <a:lnTo>
                    <a:pt x="9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2195;p40"/>
          <p:cNvGrpSpPr/>
          <p:nvPr/>
        </p:nvGrpSpPr>
        <p:grpSpPr>
          <a:xfrm rot="4216404">
            <a:off x="-195360" y="229372"/>
            <a:ext cx="547211" cy="511698"/>
            <a:chOff x="-65178" y="1702099"/>
            <a:chExt cx="593880" cy="637338"/>
          </a:xfrm>
        </p:grpSpPr>
        <p:sp>
          <p:nvSpPr>
            <p:cNvPr id="90" name="Google Shape;2196;p40"/>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7;p40"/>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988;p68"/>
          <p:cNvGrpSpPr/>
          <p:nvPr/>
        </p:nvGrpSpPr>
        <p:grpSpPr>
          <a:xfrm>
            <a:off x="3002979" y="4827477"/>
            <a:ext cx="295472" cy="229078"/>
            <a:chOff x="3036043" y="3466711"/>
            <a:chExt cx="295472" cy="229078"/>
          </a:xfrm>
        </p:grpSpPr>
        <p:sp>
          <p:nvSpPr>
            <p:cNvPr id="93" name="Google Shape;2989;p68"/>
            <p:cNvSpPr/>
            <p:nvPr/>
          </p:nvSpPr>
          <p:spPr>
            <a:xfrm>
              <a:off x="3036043" y="3488483"/>
              <a:ext cx="290343" cy="207306"/>
            </a:xfrm>
            <a:custGeom>
              <a:avLst/>
              <a:gdLst/>
              <a:ahLst/>
              <a:cxnLst/>
              <a:rect l="l" t="t" r="r" b="b"/>
              <a:pathLst>
                <a:path w="17175" h="12263" extrusionOk="0">
                  <a:moveTo>
                    <a:pt x="13810" y="0"/>
                  </a:moveTo>
                  <a:cubicBezTo>
                    <a:pt x="13571" y="0"/>
                    <a:pt x="13328" y="56"/>
                    <a:pt x="13101" y="174"/>
                  </a:cubicBezTo>
                  <a:lnTo>
                    <a:pt x="7083" y="3122"/>
                  </a:lnTo>
                  <a:lnTo>
                    <a:pt x="1095" y="6101"/>
                  </a:lnTo>
                  <a:cubicBezTo>
                    <a:pt x="305" y="6466"/>
                    <a:pt x="1" y="7438"/>
                    <a:pt x="366" y="8198"/>
                  </a:cubicBezTo>
                  <a:lnTo>
                    <a:pt x="1976" y="11420"/>
                  </a:lnTo>
                  <a:cubicBezTo>
                    <a:pt x="2233" y="11953"/>
                    <a:pt x="2773" y="12262"/>
                    <a:pt x="3335" y="12262"/>
                  </a:cubicBezTo>
                  <a:cubicBezTo>
                    <a:pt x="3574" y="12262"/>
                    <a:pt x="3817" y="12207"/>
                    <a:pt x="4043" y="12089"/>
                  </a:cubicBezTo>
                  <a:lnTo>
                    <a:pt x="10062" y="9140"/>
                  </a:lnTo>
                  <a:lnTo>
                    <a:pt x="16050" y="6162"/>
                  </a:lnTo>
                  <a:cubicBezTo>
                    <a:pt x="16810" y="5797"/>
                    <a:pt x="17174" y="4824"/>
                    <a:pt x="16779" y="4064"/>
                  </a:cubicBezTo>
                  <a:lnTo>
                    <a:pt x="15199" y="842"/>
                  </a:lnTo>
                  <a:cubicBezTo>
                    <a:pt x="14921" y="309"/>
                    <a:pt x="14374" y="0"/>
                    <a:pt x="138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990;p68"/>
            <p:cNvSpPr/>
            <p:nvPr/>
          </p:nvSpPr>
          <p:spPr>
            <a:xfrm>
              <a:off x="3160893" y="3466711"/>
              <a:ext cx="170622" cy="154715"/>
            </a:xfrm>
            <a:custGeom>
              <a:avLst/>
              <a:gdLst/>
              <a:ahLst/>
              <a:cxnLst/>
              <a:rect l="l" t="t" r="r" b="b"/>
              <a:pathLst>
                <a:path w="10093" h="9152" extrusionOk="0">
                  <a:moveTo>
                    <a:pt x="6698" y="1"/>
                  </a:moveTo>
                  <a:cubicBezTo>
                    <a:pt x="6468" y="1"/>
                    <a:pt x="6236" y="50"/>
                    <a:pt x="6019" y="155"/>
                  </a:cubicBezTo>
                  <a:lnTo>
                    <a:pt x="1" y="3133"/>
                  </a:lnTo>
                  <a:lnTo>
                    <a:pt x="2980" y="9152"/>
                  </a:lnTo>
                  <a:lnTo>
                    <a:pt x="8968" y="6173"/>
                  </a:lnTo>
                  <a:cubicBezTo>
                    <a:pt x="9788" y="5778"/>
                    <a:pt x="10092" y="4836"/>
                    <a:pt x="9697" y="4076"/>
                  </a:cubicBezTo>
                  <a:lnTo>
                    <a:pt x="8117" y="854"/>
                  </a:lnTo>
                  <a:cubicBezTo>
                    <a:pt x="7834" y="311"/>
                    <a:pt x="7273" y="1"/>
                    <a:pt x="66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991;p68"/>
            <p:cNvSpPr/>
            <p:nvPr/>
          </p:nvSpPr>
          <p:spPr>
            <a:xfrm>
              <a:off x="3040151" y="3518639"/>
              <a:ext cx="170622" cy="154715"/>
            </a:xfrm>
            <a:custGeom>
              <a:avLst/>
              <a:gdLst/>
              <a:ahLst/>
              <a:cxnLst/>
              <a:rect l="l" t="t" r="r" b="b"/>
              <a:pathLst>
                <a:path w="10093" h="9152" extrusionOk="0">
                  <a:moveTo>
                    <a:pt x="7114" y="1"/>
                  </a:moveTo>
                  <a:lnTo>
                    <a:pt x="1126" y="2979"/>
                  </a:lnTo>
                  <a:cubicBezTo>
                    <a:pt x="305" y="3375"/>
                    <a:pt x="1" y="4317"/>
                    <a:pt x="396" y="5077"/>
                  </a:cubicBezTo>
                  <a:lnTo>
                    <a:pt x="1977" y="8299"/>
                  </a:lnTo>
                  <a:cubicBezTo>
                    <a:pt x="2259" y="8841"/>
                    <a:pt x="2820" y="9152"/>
                    <a:pt x="3395" y="9152"/>
                  </a:cubicBezTo>
                  <a:cubicBezTo>
                    <a:pt x="3625" y="9152"/>
                    <a:pt x="3857" y="9102"/>
                    <a:pt x="4074" y="8998"/>
                  </a:cubicBezTo>
                  <a:lnTo>
                    <a:pt x="10092" y="6019"/>
                  </a:lnTo>
                  <a:lnTo>
                    <a:pt x="71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992;p68"/>
            <p:cNvSpPr/>
            <p:nvPr/>
          </p:nvSpPr>
          <p:spPr>
            <a:xfrm>
              <a:off x="3195326" y="3514531"/>
              <a:ext cx="136187" cy="106383"/>
            </a:xfrm>
            <a:custGeom>
              <a:avLst/>
              <a:gdLst/>
              <a:ahLst/>
              <a:cxnLst/>
              <a:rect l="l" t="t" r="r" b="b"/>
              <a:pathLst>
                <a:path w="8056" h="6293" extrusionOk="0">
                  <a:moveTo>
                    <a:pt x="7052" y="1"/>
                  </a:moveTo>
                  <a:lnTo>
                    <a:pt x="7052" y="1"/>
                  </a:lnTo>
                  <a:cubicBezTo>
                    <a:pt x="7083" y="608"/>
                    <a:pt x="6748" y="1216"/>
                    <a:pt x="6140" y="1460"/>
                  </a:cubicBezTo>
                  <a:lnTo>
                    <a:pt x="0" y="4499"/>
                  </a:lnTo>
                  <a:lnTo>
                    <a:pt x="912" y="6292"/>
                  </a:lnTo>
                  <a:lnTo>
                    <a:pt x="6900" y="3344"/>
                  </a:lnTo>
                  <a:cubicBezTo>
                    <a:pt x="7691" y="2949"/>
                    <a:pt x="8055" y="2007"/>
                    <a:pt x="7660" y="1247"/>
                  </a:cubicBezTo>
                  <a:lnTo>
                    <a:pt x="705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993;p68"/>
            <p:cNvSpPr/>
            <p:nvPr/>
          </p:nvSpPr>
          <p:spPr>
            <a:xfrm>
              <a:off x="3044275" y="3591088"/>
              <a:ext cx="166497" cy="82767"/>
            </a:xfrm>
            <a:custGeom>
              <a:avLst/>
              <a:gdLst/>
              <a:ahLst/>
              <a:cxnLst/>
              <a:rect l="l" t="t" r="r" b="b"/>
              <a:pathLst>
                <a:path w="9849" h="4896" extrusionOk="0">
                  <a:moveTo>
                    <a:pt x="8967" y="0"/>
                  </a:moveTo>
                  <a:lnTo>
                    <a:pt x="3070" y="2918"/>
                  </a:lnTo>
                  <a:cubicBezTo>
                    <a:pt x="2844" y="3023"/>
                    <a:pt x="2606" y="3072"/>
                    <a:pt x="2372" y="3072"/>
                  </a:cubicBezTo>
                  <a:cubicBezTo>
                    <a:pt x="1788" y="3072"/>
                    <a:pt x="1233" y="2762"/>
                    <a:pt x="973" y="2219"/>
                  </a:cubicBezTo>
                  <a:lnTo>
                    <a:pt x="0" y="213"/>
                  </a:lnTo>
                  <a:lnTo>
                    <a:pt x="0" y="213"/>
                  </a:lnTo>
                  <a:cubicBezTo>
                    <a:pt x="0" y="396"/>
                    <a:pt x="61" y="639"/>
                    <a:pt x="152" y="821"/>
                  </a:cubicBezTo>
                  <a:lnTo>
                    <a:pt x="1733" y="4043"/>
                  </a:lnTo>
                  <a:cubicBezTo>
                    <a:pt x="2015" y="4586"/>
                    <a:pt x="2576" y="4896"/>
                    <a:pt x="3151" y="4896"/>
                  </a:cubicBezTo>
                  <a:cubicBezTo>
                    <a:pt x="3381" y="4896"/>
                    <a:pt x="3613" y="4846"/>
                    <a:pt x="3830" y="4742"/>
                  </a:cubicBezTo>
                  <a:lnTo>
                    <a:pt x="9848" y="1763"/>
                  </a:lnTo>
                  <a:lnTo>
                    <a:pt x="89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 name="Google Shape;2192;p40"/>
          <p:cNvGrpSpPr/>
          <p:nvPr/>
        </p:nvGrpSpPr>
        <p:grpSpPr>
          <a:xfrm rot="4003965">
            <a:off x="78541" y="-98506"/>
            <a:ext cx="556015" cy="495089"/>
            <a:chOff x="-246512" y="2165012"/>
            <a:chExt cx="582251" cy="648951"/>
          </a:xfrm>
        </p:grpSpPr>
        <p:sp>
          <p:nvSpPr>
            <p:cNvPr id="99" name="Google Shape;2193;p40"/>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94;p40"/>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3243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strips(downLeft)">
                                      <p:cBhvr>
                                        <p:cTn id="17" dur="500"/>
                                        <p:tgtEl>
                                          <p:spTgt spid="28">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28">
                                            <p:txEl>
                                              <p:pRg st="2" end="2"/>
                                            </p:txEl>
                                          </p:spTgt>
                                        </p:tgtEl>
                                        <p:attrNameLst>
                                          <p:attrName>style.visibility</p:attrName>
                                        </p:attrNameLst>
                                      </p:cBhvr>
                                      <p:to>
                                        <p:strVal val="visible"/>
                                      </p:to>
                                    </p:set>
                                    <p:animEffect transition="in" filter="strips(downLeft)">
                                      <p:cBhvr>
                                        <p:cTn id="20" dur="500"/>
                                        <p:tgtEl>
                                          <p:spTgt spid="2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Effect transition="in" filter="blinds(horizontal)">
                                      <p:cBhvr>
                                        <p:cTn id="25"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6"/>
        <p:cNvGrpSpPr/>
        <p:nvPr/>
      </p:nvGrpSpPr>
      <p:grpSpPr>
        <a:xfrm>
          <a:off x="0" y="0"/>
          <a:ext cx="0" cy="0"/>
          <a:chOff x="0" y="0"/>
          <a:chExt cx="0" cy="0"/>
        </a:xfrm>
      </p:grpSpPr>
      <p:grpSp>
        <p:nvGrpSpPr>
          <p:cNvPr id="2192" name="Google Shape;2192;p40"/>
          <p:cNvGrpSpPr/>
          <p:nvPr/>
        </p:nvGrpSpPr>
        <p:grpSpPr>
          <a:xfrm>
            <a:off x="723057" y="4342532"/>
            <a:ext cx="616313" cy="686979"/>
            <a:chOff x="-246512" y="2165012"/>
            <a:chExt cx="582251" cy="648951"/>
          </a:xfrm>
        </p:grpSpPr>
        <p:sp>
          <p:nvSpPr>
            <p:cNvPr id="2193" name="Google Shape;2193;p40"/>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0"/>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5" name="Google Shape;2195;p40"/>
          <p:cNvGrpSpPr/>
          <p:nvPr/>
        </p:nvGrpSpPr>
        <p:grpSpPr>
          <a:xfrm rot="1252294">
            <a:off x="99554" y="3722461"/>
            <a:ext cx="628595" cy="674653"/>
            <a:chOff x="-65178" y="1702099"/>
            <a:chExt cx="593880" cy="637338"/>
          </a:xfrm>
        </p:grpSpPr>
        <p:sp>
          <p:nvSpPr>
            <p:cNvPr id="2196" name="Google Shape;2196;p40"/>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0"/>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ounded Rectangle 17"/>
          <p:cNvSpPr/>
          <p:nvPr/>
        </p:nvSpPr>
        <p:spPr>
          <a:xfrm>
            <a:off x="423105" y="1252181"/>
            <a:ext cx="8236046" cy="1635613"/>
          </a:xfrm>
          <a:prstGeom prst="roundRect">
            <a:avLst/>
          </a:prstGeom>
          <a:solidFill>
            <a:schemeClr val="accent1">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F9F5"/>
              </a:solidFill>
              <a:effectLst/>
              <a:uLnTx/>
              <a:uFillTx/>
              <a:latin typeface="Arial"/>
              <a:ea typeface="+mn-ea"/>
              <a:cs typeface="+mn-cs"/>
              <a:sym typeface="Arial"/>
            </a:endParaRPr>
          </a:p>
        </p:txBody>
      </p:sp>
      <p:sp>
        <p:nvSpPr>
          <p:cNvPr id="19" name="Google Shape;735;p18"/>
          <p:cNvSpPr txBox="1">
            <a:spLocks noGrp="1"/>
          </p:cNvSpPr>
          <p:nvPr>
            <p:ph type="title"/>
          </p:nvPr>
        </p:nvSpPr>
        <p:spPr>
          <a:xfrm>
            <a:off x="3023422" y="448535"/>
            <a:ext cx="2994045" cy="375900"/>
          </a:xfrm>
          <a:prstGeom prst="rect">
            <a:avLst/>
          </a:prstGeom>
        </p:spPr>
        <p:txBody>
          <a:bodyPr spcFirstLastPara="1" wrap="square" lIns="91425" tIns="91425" rIns="91425" bIns="91425" anchor="ctr" anchorCtr="0">
            <a:noAutofit/>
          </a:bodyPr>
          <a:lstStyle/>
          <a:p>
            <a:pPr lvl="0" algn="ctr">
              <a:buSzPts val="1100"/>
            </a:pPr>
            <a:r>
              <a:rPr lang="en-US" sz="3000" b="1" smtClean="0">
                <a:solidFill>
                  <a:schemeClr val="accent1">
                    <a:lumMod val="75000"/>
                  </a:schemeClr>
                </a:solidFill>
                <a:effectLst>
                  <a:outerShdw blurRad="38100" dist="38100" dir="2700000" algn="tl">
                    <a:srgbClr val="000000">
                      <a:alpha val="43137"/>
                    </a:srgbClr>
                  </a:outerShdw>
                </a:effectLst>
                <a:latin typeface="+mj-lt"/>
              </a:rPr>
              <a:t>KẾT LUẬN</a:t>
            </a:r>
            <a:endParaRPr lang="en-US" sz="3000" b="1">
              <a:solidFill>
                <a:schemeClr val="accent1">
                  <a:lumMod val="75000"/>
                </a:schemeClr>
              </a:solidFill>
              <a:effectLst>
                <a:outerShdw blurRad="38100" dist="38100" dir="2700000" algn="tl">
                  <a:srgbClr val="000000">
                    <a:alpha val="43137"/>
                  </a:srgbClr>
                </a:outerShdw>
              </a:effectLst>
              <a:latin typeface="+mj-lt"/>
            </a:endParaRPr>
          </a:p>
        </p:txBody>
      </p:sp>
      <p:sp>
        <p:nvSpPr>
          <p:cNvPr id="20" name="Rectangle 19"/>
          <p:cNvSpPr/>
          <p:nvPr/>
        </p:nvSpPr>
        <p:spPr>
          <a:xfrm>
            <a:off x="659042" y="1359824"/>
            <a:ext cx="7722803" cy="1420325"/>
          </a:xfrm>
          <a:prstGeom prst="rect">
            <a:avLst/>
          </a:prstGeom>
        </p:spPr>
        <p:txBody>
          <a:bodyPr wrap="square">
            <a:spAutoFit/>
          </a:bodyPr>
          <a:lstStyle/>
          <a:p>
            <a:pPr lvl="0" algn="just">
              <a:lnSpc>
                <a:spcPct val="150000"/>
              </a:lnSpc>
            </a:pPr>
            <a:r>
              <a:rPr lang="vi-VN" sz="2000">
                <a:ea typeface="Bad Script"/>
                <a:cs typeface="Bad Script"/>
                <a:sym typeface="Bad Script"/>
              </a:rPr>
              <a:t>Số liệu có thể nhận giá trị tùy ý trong một khoảng nào đó được gọi là số liệu liên tục. Số liệu không phải là số liệu liên tục được gọi là số liệu rời rạc.</a:t>
            </a:r>
            <a:endParaRPr kumimoji="0" lang="vi-VN" sz="2000" b="0" i="0" u="none" strike="noStrike" kern="0" cap="none" spc="0" normalizeH="0" baseline="0" noProof="0">
              <a:ln>
                <a:noFill/>
              </a:ln>
              <a:solidFill>
                <a:srgbClr val="000000"/>
              </a:solidFill>
              <a:effectLst/>
              <a:uLnTx/>
              <a:uFillTx/>
              <a:latin typeface="Arial"/>
              <a:ea typeface="Bad Script"/>
              <a:cs typeface="Bad Script"/>
              <a:sym typeface="Bad Script"/>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randombar(horizontal)">
                                      <p:cBhvr>
                                        <p:cTn id="14" dur="500"/>
                                        <p:tgtEl>
                                          <p:spTgt spid="2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grpSp>
        <p:nvGrpSpPr>
          <p:cNvPr id="2229" name="Google Shape;2229;p42"/>
          <p:cNvGrpSpPr/>
          <p:nvPr/>
        </p:nvGrpSpPr>
        <p:grpSpPr>
          <a:xfrm rot="2700000">
            <a:off x="-207795" y="3167921"/>
            <a:ext cx="628645" cy="674647"/>
            <a:chOff x="-65178" y="1702099"/>
            <a:chExt cx="593880" cy="637338"/>
          </a:xfrm>
        </p:grpSpPr>
        <p:sp>
          <p:nvSpPr>
            <p:cNvPr id="2230" name="Google Shape;2230;p42"/>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42"/>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2" name="Google Shape;2232;p42"/>
          <p:cNvGrpSpPr/>
          <p:nvPr/>
        </p:nvGrpSpPr>
        <p:grpSpPr>
          <a:xfrm rot="-1631811">
            <a:off x="8829681" y="366923"/>
            <a:ext cx="628639" cy="674641"/>
            <a:chOff x="-65178" y="1702099"/>
            <a:chExt cx="593880" cy="637338"/>
          </a:xfrm>
          <a:solidFill>
            <a:schemeClr val="accent1"/>
          </a:solidFill>
        </p:grpSpPr>
        <p:sp>
          <p:nvSpPr>
            <p:cNvPr id="2233" name="Google Shape;2233;p42"/>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2234;p42"/>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Google Shape;735;p18"/>
          <p:cNvSpPr txBox="1">
            <a:spLocks noGrp="1"/>
          </p:cNvSpPr>
          <p:nvPr>
            <p:ph type="title"/>
          </p:nvPr>
        </p:nvSpPr>
        <p:spPr>
          <a:xfrm>
            <a:off x="3051367" y="119546"/>
            <a:ext cx="2994045" cy="375900"/>
          </a:xfrm>
          <a:prstGeom prst="rect">
            <a:avLst/>
          </a:prstGeom>
        </p:spPr>
        <p:txBody>
          <a:bodyPr spcFirstLastPara="1" wrap="square" lIns="91425" tIns="91425" rIns="91425" bIns="91425" anchor="ctr" anchorCtr="0">
            <a:noAutofit/>
          </a:bodyPr>
          <a:lstStyle/>
          <a:p>
            <a:pPr lvl="0">
              <a:buSzPts val="1100"/>
            </a:pPr>
            <a:r>
              <a:rPr lang="en-US" sz="2100">
                <a:solidFill>
                  <a:schemeClr val="accent6">
                    <a:lumMod val="75000"/>
                  </a:schemeClr>
                </a:solidFill>
                <a:effectLst>
                  <a:outerShdw blurRad="38100" dist="38100" dir="2700000" algn="tl">
                    <a:srgbClr val="000000">
                      <a:alpha val="43137"/>
                    </a:srgbClr>
                  </a:outerShdw>
                </a:effectLst>
                <a:latin typeface="+mj-lt"/>
              </a:rPr>
              <a:t>Chú ý:</a:t>
            </a:r>
          </a:p>
        </p:txBody>
      </p:sp>
      <p:grpSp>
        <p:nvGrpSpPr>
          <p:cNvPr id="2" name="Group 1"/>
          <p:cNvGrpSpPr/>
          <p:nvPr/>
        </p:nvGrpSpPr>
        <p:grpSpPr>
          <a:xfrm>
            <a:off x="584538" y="618976"/>
            <a:ext cx="7999013" cy="2166305"/>
            <a:chOff x="564542" y="847239"/>
            <a:chExt cx="7999013" cy="2393343"/>
          </a:xfrm>
        </p:grpSpPr>
        <p:sp>
          <p:nvSpPr>
            <p:cNvPr id="11" name="Rounded Rectangle 10"/>
            <p:cNvSpPr/>
            <p:nvPr/>
          </p:nvSpPr>
          <p:spPr>
            <a:xfrm>
              <a:off x="564542" y="847239"/>
              <a:ext cx="7999013" cy="2393343"/>
            </a:xfrm>
            <a:prstGeom prst="round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F9F5"/>
                </a:solidFill>
                <a:effectLst/>
                <a:uLnTx/>
                <a:uFillTx/>
                <a:latin typeface="Arial"/>
                <a:ea typeface="+mn-ea"/>
                <a:cs typeface="+mn-cs"/>
                <a:sym typeface="Arial"/>
              </a:endParaRPr>
            </a:p>
          </p:txBody>
        </p:sp>
        <p:sp>
          <p:nvSpPr>
            <p:cNvPr id="33" name="Rectangle 32"/>
            <p:cNvSpPr/>
            <p:nvPr/>
          </p:nvSpPr>
          <p:spPr>
            <a:xfrm>
              <a:off x="666993" y="948900"/>
              <a:ext cx="7722803" cy="2005934"/>
            </a:xfrm>
            <a:prstGeom prst="rect">
              <a:avLst/>
            </a:prstGeom>
          </p:spPr>
          <p:txBody>
            <a:bodyPr wrap="square">
              <a:spAutoFit/>
            </a:bodyPr>
            <a:lstStyle/>
            <a:p>
              <a:pPr marL="342900" lvl="0" indent="-342900" algn="just">
                <a:lnSpc>
                  <a:spcPct val="150000"/>
                </a:lnSpc>
                <a:buAutoNum type="arabicParenR"/>
              </a:pPr>
              <a:r>
                <a:rPr lang="vi-VN" sz="1700" smtClean="0">
                  <a:ea typeface="Bad Script"/>
                  <a:cs typeface="Bad Script"/>
                  <a:sym typeface="Bad Script"/>
                </a:rPr>
                <a:t>Dạng </a:t>
              </a:r>
              <a:r>
                <a:rPr lang="vi-VN" sz="1700">
                  <a:ea typeface="Bad Script"/>
                  <a:cs typeface="Bad Script"/>
                  <a:sym typeface="Bad Script"/>
                </a:rPr>
                <a:t>hay gặp của số liệu liên tục và số liệu thu được từ các phép đo như chiều cao, cân nặng, nhiệt độ, </a:t>
              </a:r>
              <a:r>
                <a:rPr lang="vi-VN" sz="1700" smtClean="0">
                  <a:ea typeface="Bad Script"/>
                  <a:cs typeface="Bad Script"/>
                  <a:sym typeface="Bad Script"/>
                </a:rPr>
                <a:t>…</a:t>
              </a:r>
              <a:endParaRPr lang="en-US" sz="1700">
                <a:ea typeface="Bad Script"/>
                <a:cs typeface="Bad Script"/>
                <a:sym typeface="Bad Script"/>
              </a:endParaRPr>
            </a:p>
            <a:p>
              <a:pPr marL="342900" lvl="0" indent="-342900" algn="just">
                <a:lnSpc>
                  <a:spcPct val="150000"/>
                </a:lnSpc>
                <a:buAutoNum type="arabicParenR"/>
              </a:pPr>
              <a:r>
                <a:rPr lang="vi-VN" sz="1700" smtClean="0">
                  <a:ea typeface="Bad Script"/>
                  <a:cs typeface="Bad Script"/>
                  <a:sym typeface="Bad Script"/>
                </a:rPr>
                <a:t>Dạng </a:t>
              </a:r>
              <a:r>
                <a:rPr lang="vi-VN" sz="1700">
                  <a:ea typeface="Bad Script"/>
                  <a:cs typeface="Bad Script"/>
                  <a:sym typeface="Bad Script"/>
                </a:rPr>
                <a:t>hay gặp của số liệu rời rạc là số liệu đếm số phần tử của một tập nào đó, chẳng hạn số học sinh trong lớp học, số sản phẩm một công nhân làm được trong ngày, …</a:t>
              </a:r>
            </a:p>
          </p:txBody>
        </p:sp>
      </p:grpSp>
      <p:pic>
        <p:nvPicPr>
          <p:cNvPr id="3" name="Picture 2"/>
          <p:cNvPicPr>
            <a:picLocks noChangeAspect="1"/>
          </p:cNvPicPr>
          <p:nvPr/>
        </p:nvPicPr>
        <p:blipFill>
          <a:blip r:embed="rId3"/>
          <a:stretch>
            <a:fillRect/>
          </a:stretch>
        </p:blipFill>
        <p:spPr>
          <a:xfrm>
            <a:off x="8049631" y="2464707"/>
            <a:ext cx="815499" cy="1203500"/>
          </a:xfrm>
          <a:prstGeom prst="rect">
            <a:avLst/>
          </a:prstGeom>
        </p:spPr>
      </p:pic>
      <p:sp>
        <p:nvSpPr>
          <p:cNvPr id="4" name="Rectangle 3"/>
          <p:cNvSpPr/>
          <p:nvPr/>
        </p:nvSpPr>
        <p:spPr>
          <a:xfrm>
            <a:off x="686989" y="2954373"/>
            <a:ext cx="2670924" cy="353943"/>
          </a:xfrm>
          <a:prstGeom prst="rect">
            <a:avLst/>
          </a:prstGeom>
        </p:spPr>
        <p:txBody>
          <a:bodyPr wrap="none">
            <a:spAutoFit/>
          </a:bodyPr>
          <a:lstStyle/>
          <a:p>
            <a:r>
              <a:rPr lang="en-US" sz="1700" b="1" i="1">
                <a:latin typeface="+mn-lt"/>
                <a:ea typeface="Arial" panose="020B0604020202020204" pitchFamily="34" charset="0"/>
              </a:rPr>
              <a:t>Sơ đồ phân loại dữ liệu </a:t>
            </a:r>
            <a:endParaRPr lang="en-US" sz="1700" i="1">
              <a:latin typeface="+mn-lt"/>
            </a:endParaRPr>
          </a:p>
        </p:txBody>
      </p:sp>
      <p:grpSp>
        <p:nvGrpSpPr>
          <p:cNvPr id="29" name="Group 28"/>
          <p:cNvGrpSpPr/>
          <p:nvPr/>
        </p:nvGrpSpPr>
        <p:grpSpPr>
          <a:xfrm>
            <a:off x="246337" y="3342243"/>
            <a:ext cx="8582894" cy="1627844"/>
            <a:chOff x="232710" y="3311646"/>
            <a:chExt cx="8582894" cy="1627844"/>
          </a:xfrm>
        </p:grpSpPr>
        <p:sp>
          <p:nvSpPr>
            <p:cNvPr id="16" name="Rectangle 15"/>
            <p:cNvSpPr/>
            <p:nvPr/>
          </p:nvSpPr>
          <p:spPr>
            <a:xfrm>
              <a:off x="3829610" y="3311646"/>
              <a:ext cx="1009816" cy="326004"/>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Dữ liệu</a:t>
              </a:r>
              <a:endParaRPr lang="en-US" sz="1600">
                <a:solidFill>
                  <a:schemeClr val="tx1"/>
                </a:solidFill>
              </a:endParaRPr>
            </a:p>
          </p:txBody>
        </p:sp>
        <p:sp>
          <p:nvSpPr>
            <p:cNvPr id="17" name="Rectangle 16"/>
            <p:cNvSpPr/>
            <p:nvPr/>
          </p:nvSpPr>
          <p:spPr>
            <a:xfrm>
              <a:off x="780418" y="3857706"/>
              <a:ext cx="2296602" cy="326004"/>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Dữ liệu là số (số liệu)</a:t>
              </a:r>
              <a:endParaRPr lang="en-US" sz="1600">
                <a:solidFill>
                  <a:schemeClr val="tx1"/>
                </a:solidFill>
              </a:endParaRPr>
            </a:p>
          </p:txBody>
        </p:sp>
        <p:sp>
          <p:nvSpPr>
            <p:cNvPr id="18" name="Rectangle 17"/>
            <p:cNvSpPr/>
            <p:nvPr/>
          </p:nvSpPr>
          <p:spPr>
            <a:xfrm>
              <a:off x="5184508" y="3857707"/>
              <a:ext cx="2296602" cy="326004"/>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Dữ liệu không là số</a:t>
              </a:r>
              <a:endParaRPr lang="en-US" sz="1600">
                <a:solidFill>
                  <a:schemeClr val="tx1"/>
                </a:solidFill>
              </a:endParaRPr>
            </a:p>
          </p:txBody>
        </p:sp>
        <p:sp>
          <p:nvSpPr>
            <p:cNvPr id="19" name="Rectangle 18"/>
            <p:cNvSpPr/>
            <p:nvPr/>
          </p:nvSpPr>
          <p:spPr>
            <a:xfrm>
              <a:off x="232710" y="4407727"/>
              <a:ext cx="1619416" cy="326004"/>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Dữ liệu rời rạc</a:t>
              </a:r>
              <a:endParaRPr lang="en-US" sz="1600">
                <a:solidFill>
                  <a:schemeClr val="tx1"/>
                </a:solidFill>
              </a:endParaRPr>
            </a:p>
          </p:txBody>
        </p:sp>
        <p:sp>
          <p:nvSpPr>
            <p:cNvPr id="20" name="Rectangle 19"/>
            <p:cNvSpPr/>
            <p:nvPr/>
          </p:nvSpPr>
          <p:spPr>
            <a:xfrm>
              <a:off x="2076604" y="4414186"/>
              <a:ext cx="1619956" cy="326004"/>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Dữ liệu liên tục</a:t>
              </a:r>
              <a:endParaRPr lang="en-US" sz="1600">
                <a:solidFill>
                  <a:schemeClr val="tx1"/>
                </a:solidFill>
              </a:endParaRPr>
            </a:p>
          </p:txBody>
        </p:sp>
        <p:sp>
          <p:nvSpPr>
            <p:cNvPr id="21" name="Rectangle 20"/>
            <p:cNvSpPr/>
            <p:nvPr/>
          </p:nvSpPr>
          <p:spPr>
            <a:xfrm>
              <a:off x="3963321" y="4402559"/>
              <a:ext cx="2484783" cy="536931"/>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Dữ liệu không là số, không thể sắp thứ tự</a:t>
              </a:r>
              <a:endParaRPr lang="en-US" sz="1600">
                <a:solidFill>
                  <a:schemeClr val="tx1"/>
                </a:solidFill>
              </a:endParaRPr>
            </a:p>
          </p:txBody>
        </p:sp>
        <p:sp>
          <p:nvSpPr>
            <p:cNvPr id="22" name="Rectangle 21"/>
            <p:cNvSpPr/>
            <p:nvPr/>
          </p:nvSpPr>
          <p:spPr>
            <a:xfrm>
              <a:off x="6749069" y="4403662"/>
              <a:ext cx="2066535" cy="535828"/>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Dữ liệu không là số, </a:t>
              </a:r>
              <a:r>
                <a:rPr lang="en-US" sz="1600" smtClean="0">
                  <a:solidFill>
                    <a:schemeClr val="tx1"/>
                  </a:solidFill>
                </a:rPr>
                <a:t>có </a:t>
              </a:r>
              <a:r>
                <a:rPr lang="en-US" sz="1600">
                  <a:solidFill>
                    <a:schemeClr val="tx1"/>
                  </a:solidFill>
                </a:rPr>
                <a:t>thể sắp thứ tự</a:t>
              </a:r>
            </a:p>
          </p:txBody>
        </p:sp>
        <p:cxnSp>
          <p:nvCxnSpPr>
            <p:cNvPr id="23" name="Straight Arrow Connector 22"/>
            <p:cNvCxnSpPr>
              <a:stCxn id="16" idx="2"/>
              <a:endCxn id="17" idx="0"/>
            </p:cNvCxnSpPr>
            <p:nvPr/>
          </p:nvCxnSpPr>
          <p:spPr>
            <a:xfrm flipH="1">
              <a:off x="1928719" y="3637650"/>
              <a:ext cx="2405799" cy="220056"/>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2"/>
              <a:endCxn id="18" idx="0"/>
            </p:cNvCxnSpPr>
            <p:nvPr/>
          </p:nvCxnSpPr>
          <p:spPr>
            <a:xfrm>
              <a:off x="4334518" y="3637650"/>
              <a:ext cx="1998291" cy="220057"/>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9" idx="0"/>
            </p:cNvCxnSpPr>
            <p:nvPr/>
          </p:nvCxnSpPr>
          <p:spPr>
            <a:xfrm flipH="1">
              <a:off x="1042418" y="4183710"/>
              <a:ext cx="886301" cy="224017"/>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2"/>
              <a:endCxn id="20" idx="0"/>
            </p:cNvCxnSpPr>
            <p:nvPr/>
          </p:nvCxnSpPr>
          <p:spPr>
            <a:xfrm>
              <a:off x="1928719" y="4183710"/>
              <a:ext cx="957863" cy="230476"/>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2"/>
              <a:endCxn id="21" idx="0"/>
            </p:cNvCxnSpPr>
            <p:nvPr/>
          </p:nvCxnSpPr>
          <p:spPr>
            <a:xfrm flipH="1">
              <a:off x="5205713" y="4183711"/>
              <a:ext cx="1127096" cy="218848"/>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22" idx="0"/>
            </p:cNvCxnSpPr>
            <p:nvPr/>
          </p:nvCxnSpPr>
          <p:spPr>
            <a:xfrm>
              <a:off x="6332809" y="4183711"/>
              <a:ext cx="1449528" cy="219951"/>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01082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par>
                                <p:cTn id="25" presetID="9"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grpSp>
        <p:nvGrpSpPr>
          <p:cNvPr id="2177" name="Google Shape;2177;p39"/>
          <p:cNvGrpSpPr/>
          <p:nvPr/>
        </p:nvGrpSpPr>
        <p:grpSpPr>
          <a:xfrm rot="21246090">
            <a:off x="-185404" y="1041620"/>
            <a:ext cx="619869" cy="708609"/>
            <a:chOff x="6577054" y="146065"/>
            <a:chExt cx="619869" cy="708609"/>
          </a:xfrm>
        </p:grpSpPr>
        <p:sp>
          <p:nvSpPr>
            <p:cNvPr id="2178" name="Google Shape;2178;p39"/>
            <p:cNvSpPr/>
            <p:nvPr/>
          </p:nvSpPr>
          <p:spPr>
            <a:xfrm rot="1685906">
              <a:off x="6705434" y="214858"/>
              <a:ext cx="375656" cy="585877"/>
            </a:xfrm>
            <a:custGeom>
              <a:avLst/>
              <a:gdLst/>
              <a:ahLst/>
              <a:cxnLst/>
              <a:rect l="l" t="t" r="r" b="b"/>
              <a:pathLst>
                <a:path w="2466" h="3846" extrusionOk="0">
                  <a:moveTo>
                    <a:pt x="1601" y="1"/>
                  </a:moveTo>
                  <a:cubicBezTo>
                    <a:pt x="1297" y="1"/>
                    <a:pt x="1012" y="183"/>
                    <a:pt x="894" y="483"/>
                  </a:cubicBezTo>
                  <a:lnTo>
                    <a:pt x="25" y="2793"/>
                  </a:lnTo>
                  <a:cubicBezTo>
                    <a:pt x="1" y="2817"/>
                    <a:pt x="25" y="2877"/>
                    <a:pt x="60" y="2888"/>
                  </a:cubicBezTo>
                  <a:cubicBezTo>
                    <a:pt x="69" y="2891"/>
                    <a:pt x="78" y="2893"/>
                    <a:pt x="89" y="2893"/>
                  </a:cubicBezTo>
                  <a:cubicBezTo>
                    <a:pt x="121" y="2893"/>
                    <a:pt x="158" y="2877"/>
                    <a:pt x="167" y="2841"/>
                  </a:cubicBezTo>
                  <a:lnTo>
                    <a:pt x="1048" y="543"/>
                  </a:lnTo>
                  <a:cubicBezTo>
                    <a:pt x="1139" y="297"/>
                    <a:pt x="1362" y="156"/>
                    <a:pt x="1595" y="156"/>
                  </a:cubicBezTo>
                  <a:cubicBezTo>
                    <a:pt x="1667" y="156"/>
                    <a:pt x="1740" y="170"/>
                    <a:pt x="1810" y="198"/>
                  </a:cubicBezTo>
                  <a:cubicBezTo>
                    <a:pt x="2120" y="317"/>
                    <a:pt x="2263" y="662"/>
                    <a:pt x="2144" y="960"/>
                  </a:cubicBezTo>
                  <a:lnTo>
                    <a:pt x="1215" y="3400"/>
                  </a:lnTo>
                  <a:cubicBezTo>
                    <a:pt x="1140" y="3560"/>
                    <a:pt x="976" y="3661"/>
                    <a:pt x="810" y="3661"/>
                  </a:cubicBezTo>
                  <a:cubicBezTo>
                    <a:pt x="766" y="3661"/>
                    <a:pt x="722" y="3654"/>
                    <a:pt x="679" y="3639"/>
                  </a:cubicBezTo>
                  <a:cubicBezTo>
                    <a:pt x="465" y="3543"/>
                    <a:pt x="358" y="3305"/>
                    <a:pt x="441" y="3103"/>
                  </a:cubicBezTo>
                  <a:lnTo>
                    <a:pt x="1358" y="686"/>
                  </a:lnTo>
                  <a:cubicBezTo>
                    <a:pt x="1394" y="595"/>
                    <a:pt x="1480" y="538"/>
                    <a:pt x="1571" y="538"/>
                  </a:cubicBezTo>
                  <a:cubicBezTo>
                    <a:pt x="1599" y="538"/>
                    <a:pt x="1628" y="544"/>
                    <a:pt x="1656" y="555"/>
                  </a:cubicBezTo>
                  <a:cubicBezTo>
                    <a:pt x="1775" y="602"/>
                    <a:pt x="1834" y="733"/>
                    <a:pt x="1787" y="852"/>
                  </a:cubicBezTo>
                  <a:lnTo>
                    <a:pt x="917" y="3127"/>
                  </a:lnTo>
                  <a:cubicBezTo>
                    <a:pt x="894" y="3162"/>
                    <a:pt x="917" y="3222"/>
                    <a:pt x="953" y="3234"/>
                  </a:cubicBezTo>
                  <a:cubicBezTo>
                    <a:pt x="962" y="3237"/>
                    <a:pt x="971" y="3238"/>
                    <a:pt x="982" y="3238"/>
                  </a:cubicBezTo>
                  <a:cubicBezTo>
                    <a:pt x="1014" y="3238"/>
                    <a:pt x="1051" y="3222"/>
                    <a:pt x="1060" y="3186"/>
                  </a:cubicBezTo>
                  <a:lnTo>
                    <a:pt x="1941" y="912"/>
                  </a:lnTo>
                  <a:cubicBezTo>
                    <a:pt x="2013" y="710"/>
                    <a:pt x="1906" y="460"/>
                    <a:pt x="1703" y="388"/>
                  </a:cubicBezTo>
                  <a:cubicBezTo>
                    <a:pt x="1658" y="373"/>
                    <a:pt x="1612" y="366"/>
                    <a:pt x="1567" y="366"/>
                  </a:cubicBezTo>
                  <a:cubicBezTo>
                    <a:pt x="1396" y="366"/>
                    <a:pt x="1236" y="466"/>
                    <a:pt x="1179" y="626"/>
                  </a:cubicBezTo>
                  <a:lnTo>
                    <a:pt x="263" y="3043"/>
                  </a:lnTo>
                  <a:cubicBezTo>
                    <a:pt x="155" y="3341"/>
                    <a:pt x="298" y="3686"/>
                    <a:pt x="596" y="3805"/>
                  </a:cubicBezTo>
                  <a:cubicBezTo>
                    <a:pt x="664" y="3833"/>
                    <a:pt x="735" y="3846"/>
                    <a:pt x="806" y="3846"/>
                  </a:cubicBezTo>
                  <a:cubicBezTo>
                    <a:pt x="1041" y="3846"/>
                    <a:pt x="1269" y="3701"/>
                    <a:pt x="1370" y="3472"/>
                  </a:cubicBezTo>
                  <a:lnTo>
                    <a:pt x="2311" y="1031"/>
                  </a:lnTo>
                  <a:cubicBezTo>
                    <a:pt x="2465" y="650"/>
                    <a:pt x="2263" y="198"/>
                    <a:pt x="1882" y="55"/>
                  </a:cubicBezTo>
                  <a:cubicBezTo>
                    <a:pt x="1789" y="18"/>
                    <a:pt x="1694" y="1"/>
                    <a:pt x="16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39"/>
            <p:cNvSpPr/>
            <p:nvPr/>
          </p:nvSpPr>
          <p:spPr>
            <a:xfrm rot="1685906">
              <a:off x="6692851" y="200013"/>
              <a:ext cx="375656" cy="585725"/>
            </a:xfrm>
            <a:custGeom>
              <a:avLst/>
              <a:gdLst/>
              <a:ahLst/>
              <a:cxnLst/>
              <a:rect l="l" t="t" r="r" b="b"/>
              <a:pathLst>
                <a:path w="2466" h="3845" extrusionOk="0">
                  <a:moveTo>
                    <a:pt x="1601" y="0"/>
                  </a:moveTo>
                  <a:cubicBezTo>
                    <a:pt x="1297" y="0"/>
                    <a:pt x="1012" y="182"/>
                    <a:pt x="894" y="483"/>
                  </a:cubicBezTo>
                  <a:lnTo>
                    <a:pt x="24" y="2793"/>
                  </a:lnTo>
                  <a:cubicBezTo>
                    <a:pt x="1" y="2816"/>
                    <a:pt x="24" y="2876"/>
                    <a:pt x="60" y="2888"/>
                  </a:cubicBezTo>
                  <a:cubicBezTo>
                    <a:pt x="70" y="2894"/>
                    <a:pt x="82" y="2897"/>
                    <a:pt x="94" y="2897"/>
                  </a:cubicBezTo>
                  <a:cubicBezTo>
                    <a:pt x="125" y="2897"/>
                    <a:pt x="159" y="2878"/>
                    <a:pt x="167" y="2852"/>
                  </a:cubicBezTo>
                  <a:lnTo>
                    <a:pt x="1048" y="542"/>
                  </a:lnTo>
                  <a:cubicBezTo>
                    <a:pt x="1140" y="304"/>
                    <a:pt x="1367" y="157"/>
                    <a:pt x="1602" y="157"/>
                  </a:cubicBezTo>
                  <a:cubicBezTo>
                    <a:pt x="1672" y="157"/>
                    <a:pt x="1742" y="170"/>
                    <a:pt x="1810" y="197"/>
                  </a:cubicBezTo>
                  <a:cubicBezTo>
                    <a:pt x="2120" y="316"/>
                    <a:pt x="2263" y="661"/>
                    <a:pt x="2144" y="959"/>
                  </a:cubicBezTo>
                  <a:lnTo>
                    <a:pt x="1215" y="3400"/>
                  </a:lnTo>
                  <a:cubicBezTo>
                    <a:pt x="1141" y="3567"/>
                    <a:pt x="980" y="3661"/>
                    <a:pt x="817" y="3661"/>
                  </a:cubicBezTo>
                  <a:cubicBezTo>
                    <a:pt x="771" y="3661"/>
                    <a:pt x="724" y="3654"/>
                    <a:pt x="679" y="3638"/>
                  </a:cubicBezTo>
                  <a:cubicBezTo>
                    <a:pt x="465" y="3543"/>
                    <a:pt x="358" y="3305"/>
                    <a:pt x="441" y="3102"/>
                  </a:cubicBezTo>
                  <a:lnTo>
                    <a:pt x="1358" y="685"/>
                  </a:lnTo>
                  <a:cubicBezTo>
                    <a:pt x="1395" y="601"/>
                    <a:pt x="1484" y="539"/>
                    <a:pt x="1578" y="539"/>
                  </a:cubicBezTo>
                  <a:cubicBezTo>
                    <a:pt x="1604" y="539"/>
                    <a:pt x="1630" y="544"/>
                    <a:pt x="1656" y="554"/>
                  </a:cubicBezTo>
                  <a:cubicBezTo>
                    <a:pt x="1775" y="602"/>
                    <a:pt x="1834" y="733"/>
                    <a:pt x="1787" y="852"/>
                  </a:cubicBezTo>
                  <a:lnTo>
                    <a:pt x="917" y="3138"/>
                  </a:lnTo>
                  <a:cubicBezTo>
                    <a:pt x="894" y="3162"/>
                    <a:pt x="917" y="3221"/>
                    <a:pt x="953" y="3233"/>
                  </a:cubicBezTo>
                  <a:cubicBezTo>
                    <a:pt x="962" y="3236"/>
                    <a:pt x="971" y="3237"/>
                    <a:pt x="981" y="3237"/>
                  </a:cubicBezTo>
                  <a:cubicBezTo>
                    <a:pt x="1014" y="3237"/>
                    <a:pt x="1051" y="3222"/>
                    <a:pt x="1060" y="3185"/>
                  </a:cubicBezTo>
                  <a:lnTo>
                    <a:pt x="1941" y="911"/>
                  </a:lnTo>
                  <a:cubicBezTo>
                    <a:pt x="2013" y="709"/>
                    <a:pt x="1906" y="471"/>
                    <a:pt x="1703" y="388"/>
                  </a:cubicBezTo>
                  <a:cubicBezTo>
                    <a:pt x="1658" y="373"/>
                    <a:pt x="1613" y="365"/>
                    <a:pt x="1568" y="365"/>
                  </a:cubicBezTo>
                  <a:cubicBezTo>
                    <a:pt x="1397" y="365"/>
                    <a:pt x="1236" y="468"/>
                    <a:pt x="1179" y="638"/>
                  </a:cubicBezTo>
                  <a:lnTo>
                    <a:pt x="263" y="3043"/>
                  </a:lnTo>
                  <a:cubicBezTo>
                    <a:pt x="155" y="3340"/>
                    <a:pt x="298" y="3686"/>
                    <a:pt x="596" y="3805"/>
                  </a:cubicBezTo>
                  <a:cubicBezTo>
                    <a:pt x="664" y="3832"/>
                    <a:pt x="735" y="3845"/>
                    <a:pt x="806" y="3845"/>
                  </a:cubicBezTo>
                  <a:cubicBezTo>
                    <a:pt x="1041" y="3845"/>
                    <a:pt x="1269" y="3700"/>
                    <a:pt x="1370" y="3471"/>
                  </a:cubicBezTo>
                  <a:lnTo>
                    <a:pt x="2310" y="1030"/>
                  </a:lnTo>
                  <a:cubicBezTo>
                    <a:pt x="2465" y="649"/>
                    <a:pt x="2263" y="197"/>
                    <a:pt x="1882" y="54"/>
                  </a:cubicBezTo>
                  <a:cubicBezTo>
                    <a:pt x="1789" y="18"/>
                    <a:pt x="1694" y="0"/>
                    <a:pt x="16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80" name="Google Shape;2180;p39"/>
          <p:cNvGrpSpPr/>
          <p:nvPr/>
        </p:nvGrpSpPr>
        <p:grpSpPr>
          <a:xfrm rot="18128610">
            <a:off x="-158150" y="1737449"/>
            <a:ext cx="701597" cy="629090"/>
            <a:chOff x="8049608" y="1038382"/>
            <a:chExt cx="701604" cy="629096"/>
          </a:xfrm>
        </p:grpSpPr>
        <p:sp>
          <p:nvSpPr>
            <p:cNvPr id="2181" name="Google Shape;2181;p39"/>
            <p:cNvSpPr/>
            <p:nvPr/>
          </p:nvSpPr>
          <p:spPr>
            <a:xfrm rot="1685906">
              <a:off x="8103537" y="1174232"/>
              <a:ext cx="589685" cy="376570"/>
            </a:xfrm>
            <a:custGeom>
              <a:avLst/>
              <a:gdLst/>
              <a:ahLst/>
              <a:cxnLst/>
              <a:rect l="l" t="t" r="r" b="b"/>
              <a:pathLst>
                <a:path w="3871" h="2472" extrusionOk="0">
                  <a:moveTo>
                    <a:pt x="3008" y="1"/>
                  </a:moveTo>
                  <a:cubicBezTo>
                    <a:pt x="2919" y="1"/>
                    <a:pt x="2828" y="16"/>
                    <a:pt x="2739" y="48"/>
                  </a:cubicBezTo>
                  <a:lnTo>
                    <a:pt x="453" y="953"/>
                  </a:lnTo>
                  <a:cubicBezTo>
                    <a:pt x="406" y="989"/>
                    <a:pt x="394" y="1036"/>
                    <a:pt x="406" y="1072"/>
                  </a:cubicBezTo>
                  <a:cubicBezTo>
                    <a:pt x="433" y="1108"/>
                    <a:pt x="460" y="1124"/>
                    <a:pt x="493" y="1124"/>
                  </a:cubicBezTo>
                  <a:cubicBezTo>
                    <a:pt x="503" y="1124"/>
                    <a:pt x="513" y="1122"/>
                    <a:pt x="525" y="1120"/>
                  </a:cubicBezTo>
                  <a:lnTo>
                    <a:pt x="2823" y="215"/>
                  </a:lnTo>
                  <a:cubicBezTo>
                    <a:pt x="2894" y="186"/>
                    <a:pt x="2967" y="173"/>
                    <a:pt x="3039" y="173"/>
                  </a:cubicBezTo>
                  <a:cubicBezTo>
                    <a:pt x="3267" y="173"/>
                    <a:pt x="3482" y="310"/>
                    <a:pt x="3573" y="536"/>
                  </a:cubicBezTo>
                  <a:cubicBezTo>
                    <a:pt x="3692" y="834"/>
                    <a:pt x="3549" y="1179"/>
                    <a:pt x="3251" y="1298"/>
                  </a:cubicBezTo>
                  <a:lnTo>
                    <a:pt x="810" y="2263"/>
                  </a:lnTo>
                  <a:cubicBezTo>
                    <a:pt x="761" y="2282"/>
                    <a:pt x="710" y="2291"/>
                    <a:pt x="661" y="2291"/>
                  </a:cubicBezTo>
                  <a:cubicBezTo>
                    <a:pt x="495" y="2291"/>
                    <a:pt x="339" y="2189"/>
                    <a:pt x="275" y="2025"/>
                  </a:cubicBezTo>
                  <a:cubicBezTo>
                    <a:pt x="203" y="1822"/>
                    <a:pt x="298" y="1584"/>
                    <a:pt x="513" y="1489"/>
                  </a:cubicBezTo>
                  <a:lnTo>
                    <a:pt x="2918" y="536"/>
                  </a:lnTo>
                  <a:cubicBezTo>
                    <a:pt x="2949" y="528"/>
                    <a:pt x="2979" y="525"/>
                    <a:pt x="3009" y="525"/>
                  </a:cubicBezTo>
                  <a:cubicBezTo>
                    <a:pt x="3114" y="525"/>
                    <a:pt x="3202" y="574"/>
                    <a:pt x="3239" y="667"/>
                  </a:cubicBezTo>
                  <a:cubicBezTo>
                    <a:pt x="3275" y="810"/>
                    <a:pt x="3215" y="941"/>
                    <a:pt x="3096" y="989"/>
                  </a:cubicBezTo>
                  <a:lnTo>
                    <a:pt x="834" y="1882"/>
                  </a:lnTo>
                  <a:cubicBezTo>
                    <a:pt x="799" y="1905"/>
                    <a:pt x="775" y="1953"/>
                    <a:pt x="799" y="2001"/>
                  </a:cubicBezTo>
                  <a:cubicBezTo>
                    <a:pt x="817" y="2037"/>
                    <a:pt x="849" y="2053"/>
                    <a:pt x="884" y="2053"/>
                  </a:cubicBezTo>
                  <a:cubicBezTo>
                    <a:pt x="895" y="2053"/>
                    <a:pt x="906" y="2051"/>
                    <a:pt x="918" y="2048"/>
                  </a:cubicBezTo>
                  <a:lnTo>
                    <a:pt x="3180" y="1155"/>
                  </a:lnTo>
                  <a:cubicBezTo>
                    <a:pt x="3382" y="1060"/>
                    <a:pt x="3489" y="822"/>
                    <a:pt x="3394" y="620"/>
                  </a:cubicBezTo>
                  <a:cubicBezTo>
                    <a:pt x="3332" y="459"/>
                    <a:pt x="3182" y="358"/>
                    <a:pt x="3021" y="358"/>
                  </a:cubicBezTo>
                  <a:cubicBezTo>
                    <a:pt x="2967" y="358"/>
                    <a:pt x="2912" y="370"/>
                    <a:pt x="2858" y="393"/>
                  </a:cubicBezTo>
                  <a:lnTo>
                    <a:pt x="453" y="1346"/>
                  </a:lnTo>
                  <a:cubicBezTo>
                    <a:pt x="156" y="1465"/>
                    <a:pt x="1" y="1810"/>
                    <a:pt x="120" y="2108"/>
                  </a:cubicBezTo>
                  <a:cubicBezTo>
                    <a:pt x="210" y="2334"/>
                    <a:pt x="432" y="2471"/>
                    <a:pt x="654" y="2471"/>
                  </a:cubicBezTo>
                  <a:cubicBezTo>
                    <a:pt x="723" y="2471"/>
                    <a:pt x="793" y="2458"/>
                    <a:pt x="858" y="2429"/>
                  </a:cubicBezTo>
                  <a:lnTo>
                    <a:pt x="3299" y="1465"/>
                  </a:lnTo>
                  <a:cubicBezTo>
                    <a:pt x="3680" y="1310"/>
                    <a:pt x="3870" y="870"/>
                    <a:pt x="3727" y="477"/>
                  </a:cubicBezTo>
                  <a:cubicBezTo>
                    <a:pt x="3608" y="181"/>
                    <a:pt x="3316" y="1"/>
                    <a:pt x="30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2182;p39"/>
            <p:cNvSpPr/>
            <p:nvPr/>
          </p:nvSpPr>
          <p:spPr>
            <a:xfrm rot="1685906">
              <a:off x="8107560" y="1154977"/>
              <a:ext cx="589533" cy="377332"/>
            </a:xfrm>
            <a:custGeom>
              <a:avLst/>
              <a:gdLst/>
              <a:ahLst/>
              <a:cxnLst/>
              <a:rect l="l" t="t" r="r" b="b"/>
              <a:pathLst>
                <a:path w="3870" h="2477" extrusionOk="0">
                  <a:moveTo>
                    <a:pt x="3008" y="1"/>
                  </a:moveTo>
                  <a:cubicBezTo>
                    <a:pt x="2917" y="1"/>
                    <a:pt x="2826" y="17"/>
                    <a:pt x="2739" y="53"/>
                  </a:cubicBezTo>
                  <a:lnTo>
                    <a:pt x="441" y="958"/>
                  </a:lnTo>
                  <a:cubicBezTo>
                    <a:pt x="393" y="994"/>
                    <a:pt x="381" y="1041"/>
                    <a:pt x="393" y="1077"/>
                  </a:cubicBezTo>
                  <a:cubicBezTo>
                    <a:pt x="420" y="1113"/>
                    <a:pt x="454" y="1129"/>
                    <a:pt x="485" y="1129"/>
                  </a:cubicBezTo>
                  <a:cubicBezTo>
                    <a:pt x="495" y="1129"/>
                    <a:pt x="504" y="1127"/>
                    <a:pt x="512" y="1125"/>
                  </a:cubicBezTo>
                  <a:lnTo>
                    <a:pt x="2810" y="220"/>
                  </a:lnTo>
                  <a:cubicBezTo>
                    <a:pt x="2881" y="191"/>
                    <a:pt x="2955" y="178"/>
                    <a:pt x="3028" y="178"/>
                  </a:cubicBezTo>
                  <a:cubicBezTo>
                    <a:pt x="3260" y="178"/>
                    <a:pt x="3481" y="315"/>
                    <a:pt x="3572" y="541"/>
                  </a:cubicBezTo>
                  <a:cubicBezTo>
                    <a:pt x="3691" y="839"/>
                    <a:pt x="3536" y="1184"/>
                    <a:pt x="3239" y="1303"/>
                  </a:cubicBezTo>
                  <a:lnTo>
                    <a:pt x="798" y="2268"/>
                  </a:lnTo>
                  <a:cubicBezTo>
                    <a:pt x="751" y="2287"/>
                    <a:pt x="703" y="2296"/>
                    <a:pt x="654" y="2296"/>
                  </a:cubicBezTo>
                  <a:cubicBezTo>
                    <a:pt x="493" y="2296"/>
                    <a:pt x="335" y="2194"/>
                    <a:pt x="262" y="2029"/>
                  </a:cubicBezTo>
                  <a:cubicBezTo>
                    <a:pt x="191" y="1827"/>
                    <a:pt x="298" y="1589"/>
                    <a:pt x="500" y="1494"/>
                  </a:cubicBezTo>
                  <a:lnTo>
                    <a:pt x="2917" y="541"/>
                  </a:lnTo>
                  <a:cubicBezTo>
                    <a:pt x="2948" y="530"/>
                    <a:pt x="2979" y="525"/>
                    <a:pt x="3008" y="525"/>
                  </a:cubicBezTo>
                  <a:cubicBezTo>
                    <a:pt x="3105" y="525"/>
                    <a:pt x="3190" y="581"/>
                    <a:pt x="3227" y="672"/>
                  </a:cubicBezTo>
                  <a:cubicBezTo>
                    <a:pt x="3274" y="815"/>
                    <a:pt x="3215" y="946"/>
                    <a:pt x="3096" y="994"/>
                  </a:cubicBezTo>
                  <a:lnTo>
                    <a:pt x="834" y="1887"/>
                  </a:lnTo>
                  <a:cubicBezTo>
                    <a:pt x="786" y="1910"/>
                    <a:pt x="774" y="1958"/>
                    <a:pt x="786" y="2006"/>
                  </a:cubicBezTo>
                  <a:cubicBezTo>
                    <a:pt x="804" y="2042"/>
                    <a:pt x="836" y="2058"/>
                    <a:pt x="872" y="2058"/>
                  </a:cubicBezTo>
                  <a:cubicBezTo>
                    <a:pt x="882" y="2058"/>
                    <a:pt x="894" y="2056"/>
                    <a:pt x="905" y="2053"/>
                  </a:cubicBezTo>
                  <a:lnTo>
                    <a:pt x="3167" y="1160"/>
                  </a:lnTo>
                  <a:cubicBezTo>
                    <a:pt x="3370" y="1065"/>
                    <a:pt x="3477" y="827"/>
                    <a:pt x="3393" y="625"/>
                  </a:cubicBezTo>
                  <a:cubicBezTo>
                    <a:pt x="3322" y="464"/>
                    <a:pt x="3170" y="363"/>
                    <a:pt x="3013" y="363"/>
                  </a:cubicBezTo>
                  <a:cubicBezTo>
                    <a:pt x="2961" y="363"/>
                    <a:pt x="2908" y="374"/>
                    <a:pt x="2858" y="398"/>
                  </a:cubicBezTo>
                  <a:lnTo>
                    <a:pt x="441" y="1351"/>
                  </a:lnTo>
                  <a:cubicBezTo>
                    <a:pt x="143" y="1470"/>
                    <a:pt x="0" y="1815"/>
                    <a:pt x="119" y="2113"/>
                  </a:cubicBezTo>
                  <a:cubicBezTo>
                    <a:pt x="210" y="2339"/>
                    <a:pt x="424" y="2476"/>
                    <a:pt x="643" y="2476"/>
                  </a:cubicBezTo>
                  <a:cubicBezTo>
                    <a:pt x="711" y="2476"/>
                    <a:pt x="780" y="2463"/>
                    <a:pt x="845" y="2434"/>
                  </a:cubicBezTo>
                  <a:lnTo>
                    <a:pt x="3286" y="1470"/>
                  </a:lnTo>
                  <a:cubicBezTo>
                    <a:pt x="3667" y="1315"/>
                    <a:pt x="3870" y="875"/>
                    <a:pt x="3715" y="482"/>
                  </a:cubicBezTo>
                  <a:cubicBezTo>
                    <a:pt x="3605" y="188"/>
                    <a:pt x="3311" y="1"/>
                    <a:pt x="30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 name="Google Shape;2829;p39"/>
          <p:cNvSpPr/>
          <p:nvPr/>
        </p:nvSpPr>
        <p:spPr>
          <a:xfrm>
            <a:off x="3917992" y="231250"/>
            <a:ext cx="1199040" cy="548258"/>
          </a:xfrm>
          <a:prstGeom prst="roundRect">
            <a:avLst>
              <a:gd name="adj" fmla="val 50000"/>
            </a:avLst>
          </a:prstGeom>
          <a:solidFill>
            <a:schemeClr val="accent6">
              <a:lumMod val="40000"/>
              <a:lumOff val="60000"/>
            </a:schemeClr>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242424"/>
                </a:solidFill>
                <a:effectLst/>
                <a:uLnTx/>
                <a:uFillTx/>
                <a:latin typeface="Arial"/>
                <a:ea typeface="Bad Script"/>
                <a:cs typeface="Bad Script"/>
                <a:sym typeface="Bad Script"/>
              </a:rPr>
              <a:t>Ví dụ 2</a:t>
            </a:r>
            <a:endParaRPr kumimoji="0" sz="2000" b="1" i="0" u="none" strike="noStrike" kern="0" cap="none" spc="0" normalizeH="0" baseline="0" noProof="0">
              <a:ln>
                <a:noFill/>
              </a:ln>
              <a:solidFill>
                <a:srgbClr val="242424"/>
              </a:solidFill>
              <a:effectLst/>
              <a:uLnTx/>
              <a:uFillTx/>
              <a:latin typeface="Arial"/>
              <a:ea typeface="Bad Script"/>
              <a:cs typeface="Bad Script"/>
              <a:sym typeface="Bad Script"/>
            </a:endParaRPr>
          </a:p>
        </p:txBody>
      </p:sp>
      <p:sp>
        <p:nvSpPr>
          <p:cNvPr id="5" name="Rectangle 4"/>
          <p:cNvSpPr/>
          <p:nvPr/>
        </p:nvSpPr>
        <p:spPr>
          <a:xfrm>
            <a:off x="631939" y="3523336"/>
            <a:ext cx="8034983" cy="1025922"/>
          </a:xfrm>
          <a:prstGeom prst="rect">
            <a:avLst/>
          </a:prstGeom>
        </p:spPr>
        <p:txBody>
          <a:bodyPr wrap="square">
            <a:spAutoFit/>
          </a:bodyPr>
          <a:lstStyle/>
          <a:p>
            <a:pPr lvl="0" algn="just">
              <a:lnSpc>
                <a:spcPct val="150000"/>
              </a:lnSpc>
              <a:spcAft>
                <a:spcPts val="1200"/>
              </a:spcAft>
            </a:pPr>
            <a:r>
              <a:rPr lang="vi-VN" sz="1800">
                <a:ea typeface="Arial" panose="020B0604020202020204" pitchFamily="34" charset="0"/>
                <a:cs typeface="Times New Roman" panose="02020603050405020304" pitchFamily="18" charset="0"/>
              </a:rPr>
              <a:t>a) Dữ liệu thu được là số liệu rời rạc. Giá trị 52 không hợp lí.</a:t>
            </a:r>
          </a:p>
          <a:p>
            <a:pPr lvl="0" algn="just">
              <a:lnSpc>
                <a:spcPct val="150000"/>
              </a:lnSpc>
              <a:spcAft>
                <a:spcPts val="1200"/>
              </a:spcAft>
            </a:pPr>
            <a:r>
              <a:rPr lang="vi-VN" sz="1800">
                <a:ea typeface="Arial" panose="020B0604020202020204" pitchFamily="34" charset="0"/>
                <a:cs typeface="Times New Roman" panose="02020603050405020304" pitchFamily="18" charset="0"/>
              </a:rPr>
              <a:t>b) Dữ liệu thu được là số liệu liên tục.</a:t>
            </a:r>
          </a:p>
        </p:txBody>
      </p:sp>
      <p:sp>
        <p:nvSpPr>
          <p:cNvPr id="7" name="TextBox 6"/>
          <p:cNvSpPr txBox="1"/>
          <p:nvPr/>
        </p:nvSpPr>
        <p:spPr>
          <a:xfrm>
            <a:off x="631939" y="854078"/>
            <a:ext cx="7930173" cy="21698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Arial"/>
                <a:cs typeface="Arial"/>
                <a:sym typeface="Arial"/>
              </a:rPr>
              <a:t>Với</a:t>
            </a:r>
            <a:r>
              <a:rPr kumimoji="0" lang="en-US" sz="1800" b="0" i="0" u="none" strike="noStrike" kern="0" cap="none" spc="0" normalizeH="0" noProof="0" smtClean="0">
                <a:ln>
                  <a:noFill/>
                </a:ln>
                <a:solidFill>
                  <a:srgbClr val="000000"/>
                </a:solidFill>
                <a:effectLst/>
                <a:uLnTx/>
                <a:uFillTx/>
                <a:latin typeface="Arial"/>
                <a:cs typeface="Arial"/>
                <a:sym typeface="Arial"/>
              </a:rPr>
              <a:t> mỗi câu hỏi sau, Quỳnh đã hỏi ba bạn và ghi lại câu trả lời.</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noProof="0" smtClean="0"/>
              <a:t>a) Nhà bạn có bao nhiêu chiếc ti vi? Kết quả: 3; 52; 2.</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Arial"/>
                <a:cs typeface="Arial"/>
                <a:sym typeface="Arial"/>
              </a:rPr>
              <a:t>b) Bạn</a:t>
            </a:r>
            <a:r>
              <a:rPr kumimoji="0" lang="en-US" sz="1800" b="0" i="0" u="none" strike="noStrike" kern="0" cap="none" spc="0" normalizeH="0" noProof="0" smtClean="0">
                <a:ln>
                  <a:noFill/>
                </a:ln>
                <a:solidFill>
                  <a:srgbClr val="000000"/>
                </a:solidFill>
                <a:effectLst/>
                <a:uLnTx/>
                <a:uFillTx/>
                <a:latin typeface="Arial"/>
                <a:cs typeface="Arial"/>
                <a:sym typeface="Arial"/>
              </a:rPr>
              <a:t> mất bao nhiêu thời gian (đơn vị: giờ) để hoàn thành bài tập về nhà?</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baseline="0" smtClean="0"/>
              <a:t>Kết</a:t>
            </a:r>
            <a:r>
              <a:rPr lang="en-US" sz="1800" smtClean="0"/>
              <a:t> quả: 1,5; 2,3; 1,9.</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Arial"/>
                <a:cs typeface="Arial"/>
                <a:sym typeface="Arial"/>
              </a:rPr>
              <a:t>Mỗi</a:t>
            </a:r>
            <a:r>
              <a:rPr kumimoji="0" lang="en-US" sz="1800" b="0" i="0" u="none" strike="noStrike" kern="0" cap="none" spc="0" normalizeH="0" noProof="0" smtClean="0">
                <a:ln>
                  <a:noFill/>
                </a:ln>
                <a:solidFill>
                  <a:srgbClr val="000000"/>
                </a:solidFill>
                <a:effectLst/>
                <a:uLnTx/>
                <a:uFillTx/>
                <a:latin typeface="Arial"/>
                <a:cs typeface="Arial"/>
                <a:sym typeface="Arial"/>
              </a:rPr>
              <a:t> dãy dữ liệu trên thuộc loại nào? Chỉ ra giá trị không hợp lí nếu có.</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45" name="Rectangle 44"/>
          <p:cNvSpPr/>
          <p:nvPr/>
        </p:nvSpPr>
        <p:spPr>
          <a:xfrm>
            <a:off x="4168698" y="3088953"/>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6789A">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6789A">
                  <a:lumMod val="75000"/>
                </a:srgbClr>
              </a:solidFill>
              <a:effectLst/>
              <a:uLnTx/>
              <a:uFillTx/>
              <a:latin typeface="Arial"/>
              <a:cs typeface="Arial"/>
              <a:sym typeface="Arial"/>
            </a:endParaRPr>
          </a:p>
        </p:txBody>
      </p:sp>
      <p:pic>
        <p:nvPicPr>
          <p:cNvPr id="4" name="Picture 3"/>
          <p:cNvPicPr>
            <a:picLocks noChangeAspect="1"/>
          </p:cNvPicPr>
          <p:nvPr/>
        </p:nvPicPr>
        <p:blipFill>
          <a:blip r:embed="rId3"/>
          <a:stretch>
            <a:fillRect/>
          </a:stretch>
        </p:blipFill>
        <p:spPr>
          <a:xfrm>
            <a:off x="8250537" y="231250"/>
            <a:ext cx="623149" cy="934724"/>
          </a:xfrm>
          <a:prstGeom prst="rect">
            <a:avLst/>
          </a:prstGeom>
        </p:spPr>
      </p:pic>
    </p:spTree>
    <p:extLst>
      <p:ext uri="{BB962C8B-B14F-4D97-AF65-F5344CB8AC3E}">
        <p14:creationId xmlns:p14="http://schemas.microsoft.com/office/powerpoint/2010/main" val="83864538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grpSp>
        <p:nvGrpSpPr>
          <p:cNvPr id="2403" name="Google Shape;2403;p47"/>
          <p:cNvGrpSpPr/>
          <p:nvPr/>
        </p:nvGrpSpPr>
        <p:grpSpPr>
          <a:xfrm rot="3844007">
            <a:off x="202636" y="134622"/>
            <a:ext cx="628613" cy="674640"/>
            <a:chOff x="-65178" y="1702099"/>
            <a:chExt cx="593880" cy="637338"/>
          </a:xfrm>
        </p:grpSpPr>
        <p:sp>
          <p:nvSpPr>
            <p:cNvPr id="2404" name="Google Shape;2404;p47"/>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7"/>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3315986" y="253057"/>
            <a:ext cx="2501584"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242424"/>
                </a:solidFill>
                <a:effectLst/>
                <a:uLnTx/>
                <a:uFillTx/>
                <a:latin typeface="Arial" panose="020B0604020202020204" pitchFamily="34" charset="0"/>
                <a:ea typeface="+mn-ea"/>
                <a:cs typeface="Arial" panose="020B0604020202020204" pitchFamily="34" charset="0"/>
                <a:sym typeface="Arial"/>
              </a:rPr>
              <a:t>LUYỆN TẬP </a:t>
            </a:r>
            <a:r>
              <a:rPr kumimoji="0" lang="en-US" sz="2500" b="1" i="0" u="none" strike="noStrike" kern="1200" cap="none" spc="0" normalizeH="0" baseline="0" noProof="0" smtClean="0">
                <a:ln>
                  <a:noFill/>
                </a:ln>
                <a:solidFill>
                  <a:srgbClr val="242424"/>
                </a:solidFill>
                <a:effectLst/>
                <a:uLnTx/>
                <a:uFillTx/>
                <a:latin typeface="Arial" panose="020B0604020202020204" pitchFamily="34" charset="0"/>
                <a:ea typeface="+mn-ea"/>
                <a:cs typeface="Arial" panose="020B0604020202020204" pitchFamily="34" charset="0"/>
                <a:sym typeface="Arial"/>
              </a:rPr>
              <a:t>2</a:t>
            </a:r>
            <a:endParaRPr kumimoji="0" lang="en-US" sz="2500" b="1" i="0" u="none" strike="noStrike" kern="1200" cap="none" spc="0" normalizeH="0" baseline="0" noProof="0">
              <a:ln>
                <a:noFill/>
              </a:ln>
              <a:solidFill>
                <a:srgbClr val="242424"/>
              </a:solidFill>
              <a:effectLst/>
              <a:uLnTx/>
              <a:uFillTx/>
              <a:latin typeface="Arial" panose="020B0604020202020204" pitchFamily="34" charset="0"/>
              <a:ea typeface="+mn-ea"/>
              <a:cs typeface="Arial" panose="020B0604020202020204" pitchFamily="34" charset="0"/>
              <a:sym typeface="Arial"/>
            </a:endParaRPr>
          </a:p>
        </p:txBody>
      </p:sp>
      <p:sp>
        <p:nvSpPr>
          <p:cNvPr id="15" name="Rectangle 1"/>
          <p:cNvSpPr>
            <a:spLocks noChangeArrowheads="1"/>
          </p:cNvSpPr>
          <p:nvPr/>
        </p:nvSpPr>
        <p:spPr bwMode="auto">
          <a:xfrm>
            <a:off x="683813" y="1045139"/>
            <a:ext cx="8213499" cy="18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0"/>
              </a:spcBef>
              <a:spcAft>
                <a:spcPts val="0"/>
              </a:spcAft>
              <a:buClrTx/>
            </a:pPr>
            <a:r>
              <a:rPr lang="en-US" altLang="en-US" sz="2000">
                <a:solidFill>
                  <a:srgbClr val="000000"/>
                </a:solidFill>
                <a:ea typeface="Open Sans"/>
              </a:rPr>
              <a:t>Với mỗi câu hỏi sau, An đã hỏi 5 bạn và ghi lại câu trả lời</a:t>
            </a:r>
            <a:r>
              <a:rPr lang="en-US" altLang="en-US" sz="2000" smtClean="0">
                <a:solidFill>
                  <a:srgbClr val="000000"/>
                </a:solidFill>
                <a:ea typeface="Open Sans"/>
              </a:rPr>
              <a:t>.</a:t>
            </a:r>
            <a:endParaRPr lang="en-US" altLang="en-US" sz="2000">
              <a:solidFill>
                <a:srgbClr val="000000"/>
              </a:solidFill>
              <a:ea typeface="Open Sans"/>
            </a:endParaRPr>
          </a:p>
          <a:p>
            <a:pPr lvl="0" algn="just">
              <a:lnSpc>
                <a:spcPct val="150000"/>
              </a:lnSpc>
              <a:spcBef>
                <a:spcPts val="0"/>
              </a:spcBef>
              <a:spcAft>
                <a:spcPts val="0"/>
              </a:spcAft>
              <a:buClrTx/>
            </a:pPr>
            <a:r>
              <a:rPr lang="en-US" altLang="en-US" sz="2000">
                <a:solidFill>
                  <a:srgbClr val="000000"/>
                </a:solidFill>
                <a:ea typeface="Open Sans"/>
              </a:rPr>
              <a:t>a) Bạn nặng bao nhiêu kilôgam? Kết quả: 48; 51; 46; 145; 48</a:t>
            </a:r>
            <a:r>
              <a:rPr lang="en-US" altLang="en-US" sz="2000" smtClean="0">
                <a:solidFill>
                  <a:srgbClr val="000000"/>
                </a:solidFill>
                <a:ea typeface="Open Sans"/>
              </a:rPr>
              <a:t>.</a:t>
            </a:r>
            <a:endParaRPr lang="en-US" altLang="en-US" sz="2000">
              <a:solidFill>
                <a:srgbClr val="000000"/>
              </a:solidFill>
              <a:ea typeface="Open Sans"/>
            </a:endParaRPr>
          </a:p>
          <a:p>
            <a:pPr lvl="0" algn="just">
              <a:lnSpc>
                <a:spcPct val="150000"/>
              </a:lnSpc>
              <a:spcBef>
                <a:spcPts val="0"/>
              </a:spcBef>
              <a:spcAft>
                <a:spcPts val="0"/>
              </a:spcAft>
              <a:buClrTx/>
            </a:pPr>
            <a:r>
              <a:rPr lang="en-US" altLang="en-US" sz="2000">
                <a:solidFill>
                  <a:srgbClr val="000000"/>
                </a:solidFill>
                <a:ea typeface="Open Sans"/>
              </a:rPr>
              <a:t>b) Tên bạn có bao nhiêu chữ cái? Kết quả: 4; 5; 6; 3; 5</a:t>
            </a:r>
            <a:r>
              <a:rPr lang="en-US" altLang="en-US" sz="2000" smtClean="0">
                <a:solidFill>
                  <a:srgbClr val="000000"/>
                </a:solidFill>
                <a:ea typeface="Open Sans"/>
              </a:rPr>
              <a:t>.</a:t>
            </a:r>
            <a:endParaRPr lang="en-US" altLang="en-US" sz="2000">
              <a:solidFill>
                <a:srgbClr val="000000"/>
              </a:solidFill>
              <a:ea typeface="Open Sans"/>
            </a:endParaRPr>
          </a:p>
          <a:p>
            <a:pPr lvl="0" algn="just">
              <a:lnSpc>
                <a:spcPct val="150000"/>
              </a:lnSpc>
              <a:spcBef>
                <a:spcPts val="0"/>
              </a:spcBef>
              <a:spcAft>
                <a:spcPts val="0"/>
              </a:spcAft>
              <a:buClrTx/>
            </a:pPr>
            <a:r>
              <a:rPr lang="en-US" altLang="en-US" sz="2000">
                <a:solidFill>
                  <a:srgbClr val="000000"/>
                </a:solidFill>
                <a:ea typeface="Open Sans"/>
              </a:rPr>
              <a:t>Mỗi dãy dữ liệu trên thuộc loại nào? Chỉ ra giá trị không hợp lí nếu có</a:t>
            </a:r>
            <a:r>
              <a:rPr lang="en-US" altLang="en-US" sz="2000" smtClean="0">
                <a:solidFill>
                  <a:srgbClr val="000000"/>
                </a:solidFill>
                <a:ea typeface="Open Sans"/>
              </a:rPr>
              <a:t>.</a:t>
            </a:r>
            <a:endParaRPr lang="en-US" altLang="en-US" sz="2000">
              <a:solidFill>
                <a:srgbClr val="000000"/>
              </a:solidFill>
              <a:ea typeface="Open Sans"/>
            </a:endParaRPr>
          </a:p>
        </p:txBody>
      </p:sp>
      <p:sp>
        <p:nvSpPr>
          <p:cNvPr id="16" name="Rectangle 15"/>
          <p:cNvSpPr/>
          <p:nvPr/>
        </p:nvSpPr>
        <p:spPr>
          <a:xfrm>
            <a:off x="4190713" y="2982061"/>
            <a:ext cx="7521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6789A">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2000" b="1" i="1" u="sng" strike="noStrike" kern="0" cap="none" spc="0" normalizeH="0" baseline="0" noProof="0">
              <a:ln>
                <a:noFill/>
              </a:ln>
              <a:solidFill>
                <a:srgbClr val="46789A">
                  <a:lumMod val="75000"/>
                </a:srgbClr>
              </a:solidFill>
              <a:effectLst/>
              <a:uLnTx/>
              <a:uFillTx/>
              <a:sym typeface="Arial"/>
            </a:endParaRPr>
          </a:p>
        </p:txBody>
      </p:sp>
      <p:sp>
        <p:nvSpPr>
          <p:cNvPr id="5" name="Rectangle 4"/>
          <p:cNvSpPr/>
          <p:nvPr/>
        </p:nvSpPr>
        <p:spPr>
          <a:xfrm>
            <a:off x="1494847" y="3445054"/>
            <a:ext cx="7219784" cy="1426031"/>
          </a:xfrm>
          <a:prstGeom prst="rect">
            <a:avLst/>
          </a:prstGeom>
        </p:spPr>
        <p:txBody>
          <a:bodyPr wrap="square">
            <a:spAutoFit/>
          </a:bodyPr>
          <a:lstStyle/>
          <a:p>
            <a:pPr algn="just">
              <a:lnSpc>
                <a:spcPct val="150000"/>
              </a:lnSpc>
              <a:spcBef>
                <a:spcPts val="600"/>
              </a:spcBef>
              <a:spcAft>
                <a:spcPts val="800"/>
              </a:spcAft>
            </a:pPr>
            <a:r>
              <a:rPr lang="en-US" sz="2000">
                <a:latin typeface="+mj-lt"/>
                <a:ea typeface="Arial" panose="020B0604020202020204" pitchFamily="34" charset="0"/>
                <a:cs typeface="Times New Roman" panose="02020603050405020304" pitchFamily="18" charset="0"/>
              </a:rPr>
              <a:t>a) Dãy dữ liệu thu được là số liệu liên tục. Giá trị 145 không hợp lí.</a:t>
            </a:r>
          </a:p>
          <a:p>
            <a:r>
              <a:rPr lang="en-US" sz="2000">
                <a:latin typeface="+mj-lt"/>
                <a:ea typeface="Arial" panose="020B0604020202020204" pitchFamily="34" charset="0"/>
              </a:rPr>
              <a:t>b) Dữ liệu thu được là số liệu rời rạc</a:t>
            </a:r>
            <a:endParaRPr lang="en-US" sz="2000">
              <a:latin typeface="+mj-lt"/>
            </a:endParaRPr>
          </a:p>
        </p:txBody>
      </p:sp>
      <p:grpSp>
        <p:nvGrpSpPr>
          <p:cNvPr id="18" name="Google Shape;2520;p52"/>
          <p:cNvGrpSpPr/>
          <p:nvPr/>
        </p:nvGrpSpPr>
        <p:grpSpPr>
          <a:xfrm rot="-755313">
            <a:off x="8560275" y="208061"/>
            <a:ext cx="674073" cy="669234"/>
            <a:chOff x="714375" y="2555250"/>
            <a:chExt cx="325350" cy="363650"/>
          </a:xfrm>
        </p:grpSpPr>
        <p:sp>
          <p:nvSpPr>
            <p:cNvPr id="19" name="Google Shape;2521;p52"/>
            <p:cNvSpPr/>
            <p:nvPr/>
          </p:nvSpPr>
          <p:spPr>
            <a:xfrm>
              <a:off x="728950" y="2556075"/>
              <a:ext cx="310775" cy="362825"/>
            </a:xfrm>
            <a:custGeom>
              <a:avLst/>
              <a:gdLst/>
              <a:ahLst/>
              <a:cxnLst/>
              <a:rect l="l" t="t" r="r" b="b"/>
              <a:pathLst>
                <a:path w="12431" h="14513" extrusionOk="0">
                  <a:moveTo>
                    <a:pt x="6607" y="1"/>
                  </a:moveTo>
                  <a:cubicBezTo>
                    <a:pt x="6425" y="1"/>
                    <a:pt x="6239" y="39"/>
                    <a:pt x="6061" y="121"/>
                  </a:cubicBezTo>
                  <a:lnTo>
                    <a:pt x="941" y="2454"/>
                  </a:lnTo>
                  <a:cubicBezTo>
                    <a:pt x="286" y="2752"/>
                    <a:pt x="0" y="3514"/>
                    <a:pt x="298" y="4169"/>
                  </a:cubicBezTo>
                  <a:lnTo>
                    <a:pt x="762" y="5193"/>
                  </a:lnTo>
                  <a:cubicBezTo>
                    <a:pt x="834" y="5371"/>
                    <a:pt x="977" y="5502"/>
                    <a:pt x="1179" y="5538"/>
                  </a:cubicBezTo>
                  <a:cubicBezTo>
                    <a:pt x="2251" y="5752"/>
                    <a:pt x="3025" y="6931"/>
                    <a:pt x="3691" y="8407"/>
                  </a:cubicBezTo>
                  <a:cubicBezTo>
                    <a:pt x="4358" y="9872"/>
                    <a:pt x="4751" y="11229"/>
                    <a:pt x="4215" y="12205"/>
                  </a:cubicBezTo>
                  <a:cubicBezTo>
                    <a:pt x="4120" y="12360"/>
                    <a:pt x="4120" y="12574"/>
                    <a:pt x="4215" y="12741"/>
                  </a:cubicBezTo>
                  <a:lnTo>
                    <a:pt x="4668" y="13765"/>
                  </a:lnTo>
                  <a:cubicBezTo>
                    <a:pt x="4886" y="14229"/>
                    <a:pt x="5355" y="14512"/>
                    <a:pt x="5849" y="14512"/>
                  </a:cubicBezTo>
                  <a:cubicBezTo>
                    <a:pt x="6027" y="14512"/>
                    <a:pt x="6208" y="14475"/>
                    <a:pt x="6382" y="14396"/>
                  </a:cubicBezTo>
                  <a:lnTo>
                    <a:pt x="11502" y="12062"/>
                  </a:lnTo>
                  <a:cubicBezTo>
                    <a:pt x="12145" y="11765"/>
                    <a:pt x="12431" y="11003"/>
                    <a:pt x="12145" y="10372"/>
                  </a:cubicBezTo>
                  <a:lnTo>
                    <a:pt x="11669" y="9336"/>
                  </a:lnTo>
                  <a:cubicBezTo>
                    <a:pt x="11597" y="9181"/>
                    <a:pt x="11442" y="9026"/>
                    <a:pt x="11264" y="9003"/>
                  </a:cubicBezTo>
                  <a:cubicBezTo>
                    <a:pt x="10192" y="8776"/>
                    <a:pt x="9418" y="7598"/>
                    <a:pt x="8752" y="6133"/>
                  </a:cubicBezTo>
                  <a:cubicBezTo>
                    <a:pt x="8109" y="4621"/>
                    <a:pt x="7728" y="3276"/>
                    <a:pt x="8240" y="2323"/>
                  </a:cubicBezTo>
                  <a:cubicBezTo>
                    <a:pt x="8335" y="2156"/>
                    <a:pt x="8335" y="1942"/>
                    <a:pt x="8240" y="1787"/>
                  </a:cubicBezTo>
                  <a:lnTo>
                    <a:pt x="7763" y="752"/>
                  </a:lnTo>
                  <a:cubicBezTo>
                    <a:pt x="7547" y="275"/>
                    <a:pt x="7091" y="1"/>
                    <a:pt x="6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2;p52"/>
            <p:cNvSpPr/>
            <p:nvPr/>
          </p:nvSpPr>
          <p:spPr>
            <a:xfrm>
              <a:off x="714375" y="2555250"/>
              <a:ext cx="311075" cy="363075"/>
            </a:xfrm>
            <a:custGeom>
              <a:avLst/>
              <a:gdLst/>
              <a:ahLst/>
              <a:cxnLst/>
              <a:rect l="l" t="t" r="r" b="b"/>
              <a:pathLst>
                <a:path w="12443" h="14523" extrusionOk="0">
                  <a:moveTo>
                    <a:pt x="6594" y="0"/>
                  </a:moveTo>
                  <a:cubicBezTo>
                    <a:pt x="6415" y="0"/>
                    <a:pt x="6233" y="38"/>
                    <a:pt x="6060" y="118"/>
                  </a:cubicBezTo>
                  <a:lnTo>
                    <a:pt x="941" y="2451"/>
                  </a:lnTo>
                  <a:cubicBezTo>
                    <a:pt x="286" y="2749"/>
                    <a:pt x="0" y="3511"/>
                    <a:pt x="298" y="4166"/>
                  </a:cubicBezTo>
                  <a:lnTo>
                    <a:pt x="762" y="5190"/>
                  </a:lnTo>
                  <a:cubicBezTo>
                    <a:pt x="845" y="5357"/>
                    <a:pt x="1000" y="5488"/>
                    <a:pt x="1179" y="5535"/>
                  </a:cubicBezTo>
                  <a:cubicBezTo>
                    <a:pt x="2250" y="5761"/>
                    <a:pt x="3024" y="6928"/>
                    <a:pt x="3691" y="8405"/>
                  </a:cubicBezTo>
                  <a:cubicBezTo>
                    <a:pt x="4358" y="9881"/>
                    <a:pt x="4751" y="11238"/>
                    <a:pt x="4215" y="12203"/>
                  </a:cubicBezTo>
                  <a:cubicBezTo>
                    <a:pt x="4120" y="12369"/>
                    <a:pt x="4131" y="12572"/>
                    <a:pt x="4215" y="12738"/>
                  </a:cubicBezTo>
                  <a:lnTo>
                    <a:pt x="4667" y="13762"/>
                  </a:lnTo>
                  <a:cubicBezTo>
                    <a:pt x="4885" y="14241"/>
                    <a:pt x="5358" y="14523"/>
                    <a:pt x="5848" y="14523"/>
                  </a:cubicBezTo>
                  <a:cubicBezTo>
                    <a:pt x="6027" y="14523"/>
                    <a:pt x="6209" y="14485"/>
                    <a:pt x="6382" y="14405"/>
                  </a:cubicBezTo>
                  <a:lnTo>
                    <a:pt x="11501" y="12072"/>
                  </a:lnTo>
                  <a:cubicBezTo>
                    <a:pt x="12156" y="11786"/>
                    <a:pt x="12442" y="11012"/>
                    <a:pt x="12144" y="10369"/>
                  </a:cubicBezTo>
                  <a:lnTo>
                    <a:pt x="11668" y="9345"/>
                  </a:lnTo>
                  <a:cubicBezTo>
                    <a:pt x="11597" y="9178"/>
                    <a:pt x="11442" y="9047"/>
                    <a:pt x="11263" y="9000"/>
                  </a:cubicBezTo>
                  <a:cubicBezTo>
                    <a:pt x="10192" y="8774"/>
                    <a:pt x="9418" y="7607"/>
                    <a:pt x="8751" y="6130"/>
                  </a:cubicBezTo>
                  <a:cubicBezTo>
                    <a:pt x="8084" y="4654"/>
                    <a:pt x="7691" y="3309"/>
                    <a:pt x="8239" y="2320"/>
                  </a:cubicBezTo>
                  <a:cubicBezTo>
                    <a:pt x="8334" y="2154"/>
                    <a:pt x="8322" y="1951"/>
                    <a:pt x="8239" y="1785"/>
                  </a:cubicBezTo>
                  <a:lnTo>
                    <a:pt x="7775" y="761"/>
                  </a:lnTo>
                  <a:cubicBezTo>
                    <a:pt x="7557" y="282"/>
                    <a:pt x="7084" y="0"/>
                    <a:pt x="6594" y="0"/>
                  </a:cubicBezTo>
                  <a:close/>
                </a:path>
              </a:pathLst>
            </a:custGeom>
            <a:solidFill>
              <a:srgbClr val="64B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3;p52"/>
            <p:cNvSpPr/>
            <p:nvPr/>
          </p:nvSpPr>
          <p:spPr>
            <a:xfrm>
              <a:off x="714375" y="2555250"/>
              <a:ext cx="311075" cy="363075"/>
            </a:xfrm>
            <a:custGeom>
              <a:avLst/>
              <a:gdLst/>
              <a:ahLst/>
              <a:cxnLst/>
              <a:rect l="l" t="t" r="r" b="b"/>
              <a:pathLst>
                <a:path w="12443" h="14523" extrusionOk="0">
                  <a:moveTo>
                    <a:pt x="6594" y="0"/>
                  </a:moveTo>
                  <a:cubicBezTo>
                    <a:pt x="6415" y="0"/>
                    <a:pt x="6233" y="38"/>
                    <a:pt x="6060" y="118"/>
                  </a:cubicBezTo>
                  <a:lnTo>
                    <a:pt x="941" y="2451"/>
                  </a:lnTo>
                  <a:cubicBezTo>
                    <a:pt x="286" y="2749"/>
                    <a:pt x="0" y="3511"/>
                    <a:pt x="298" y="4166"/>
                  </a:cubicBezTo>
                  <a:lnTo>
                    <a:pt x="762" y="5190"/>
                  </a:lnTo>
                  <a:cubicBezTo>
                    <a:pt x="845" y="5357"/>
                    <a:pt x="1000" y="5488"/>
                    <a:pt x="1179" y="5535"/>
                  </a:cubicBezTo>
                  <a:cubicBezTo>
                    <a:pt x="2250" y="5761"/>
                    <a:pt x="3024" y="6928"/>
                    <a:pt x="3691" y="8405"/>
                  </a:cubicBezTo>
                  <a:cubicBezTo>
                    <a:pt x="4358" y="9881"/>
                    <a:pt x="4751" y="11238"/>
                    <a:pt x="4215" y="12203"/>
                  </a:cubicBezTo>
                  <a:cubicBezTo>
                    <a:pt x="4120" y="12369"/>
                    <a:pt x="4131" y="12572"/>
                    <a:pt x="4215" y="12738"/>
                  </a:cubicBezTo>
                  <a:lnTo>
                    <a:pt x="4667" y="13762"/>
                  </a:lnTo>
                  <a:cubicBezTo>
                    <a:pt x="4885" y="14241"/>
                    <a:pt x="5358" y="14523"/>
                    <a:pt x="5848" y="14523"/>
                  </a:cubicBezTo>
                  <a:cubicBezTo>
                    <a:pt x="6027" y="14523"/>
                    <a:pt x="6209" y="14485"/>
                    <a:pt x="6382" y="14405"/>
                  </a:cubicBezTo>
                  <a:lnTo>
                    <a:pt x="11501" y="12072"/>
                  </a:lnTo>
                  <a:cubicBezTo>
                    <a:pt x="12156" y="11786"/>
                    <a:pt x="12442" y="11012"/>
                    <a:pt x="12144" y="10369"/>
                  </a:cubicBezTo>
                  <a:lnTo>
                    <a:pt x="11668" y="9345"/>
                  </a:lnTo>
                  <a:cubicBezTo>
                    <a:pt x="11597" y="9178"/>
                    <a:pt x="11442" y="9047"/>
                    <a:pt x="11263" y="9000"/>
                  </a:cubicBezTo>
                  <a:cubicBezTo>
                    <a:pt x="10192" y="8774"/>
                    <a:pt x="9418" y="7607"/>
                    <a:pt x="8751" y="6130"/>
                  </a:cubicBezTo>
                  <a:cubicBezTo>
                    <a:pt x="8084" y="4654"/>
                    <a:pt x="7691" y="3309"/>
                    <a:pt x="8239" y="2320"/>
                  </a:cubicBezTo>
                  <a:cubicBezTo>
                    <a:pt x="8334" y="2154"/>
                    <a:pt x="8322" y="1951"/>
                    <a:pt x="8239" y="1785"/>
                  </a:cubicBezTo>
                  <a:lnTo>
                    <a:pt x="7775" y="761"/>
                  </a:lnTo>
                  <a:cubicBezTo>
                    <a:pt x="7557" y="282"/>
                    <a:pt x="7084" y="0"/>
                    <a:pt x="6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4;p52"/>
            <p:cNvSpPr/>
            <p:nvPr/>
          </p:nvSpPr>
          <p:spPr>
            <a:xfrm>
              <a:off x="811400" y="2564975"/>
              <a:ext cx="197975" cy="314400"/>
            </a:xfrm>
            <a:custGeom>
              <a:avLst/>
              <a:gdLst/>
              <a:ahLst/>
              <a:cxnLst/>
              <a:rect l="l" t="t" r="r" b="b"/>
              <a:pathLst>
                <a:path w="7919" h="12576" extrusionOk="0">
                  <a:moveTo>
                    <a:pt x="2241" y="1"/>
                  </a:moveTo>
                  <a:cubicBezTo>
                    <a:pt x="2087" y="1"/>
                    <a:pt x="1933" y="32"/>
                    <a:pt x="1786" y="98"/>
                  </a:cubicBezTo>
                  <a:lnTo>
                    <a:pt x="0" y="919"/>
                  </a:lnTo>
                  <a:lnTo>
                    <a:pt x="5323" y="12576"/>
                  </a:lnTo>
                  <a:lnTo>
                    <a:pt x="7108" y="11754"/>
                  </a:lnTo>
                  <a:cubicBezTo>
                    <a:pt x="7680" y="11492"/>
                    <a:pt x="7918" y="10754"/>
                    <a:pt x="7644" y="10135"/>
                  </a:cubicBezTo>
                  <a:lnTo>
                    <a:pt x="7180" y="9123"/>
                  </a:lnTo>
                  <a:cubicBezTo>
                    <a:pt x="7108" y="8956"/>
                    <a:pt x="6966" y="8825"/>
                    <a:pt x="6787" y="8778"/>
                  </a:cubicBezTo>
                  <a:cubicBezTo>
                    <a:pt x="5811" y="8527"/>
                    <a:pt x="5061" y="7384"/>
                    <a:pt x="4406" y="5932"/>
                  </a:cubicBezTo>
                  <a:cubicBezTo>
                    <a:pt x="3787" y="4503"/>
                    <a:pt x="3382" y="3182"/>
                    <a:pt x="3846" y="2289"/>
                  </a:cubicBezTo>
                  <a:cubicBezTo>
                    <a:pt x="3918" y="2146"/>
                    <a:pt x="3906" y="1931"/>
                    <a:pt x="3834" y="1765"/>
                  </a:cubicBezTo>
                  <a:lnTo>
                    <a:pt x="3370" y="753"/>
                  </a:lnTo>
                  <a:cubicBezTo>
                    <a:pt x="3156" y="280"/>
                    <a:pt x="2701" y="1"/>
                    <a:pt x="2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5;p52"/>
            <p:cNvSpPr/>
            <p:nvPr/>
          </p:nvSpPr>
          <p:spPr>
            <a:xfrm>
              <a:off x="833425" y="2623675"/>
              <a:ext cx="125350" cy="257200"/>
            </a:xfrm>
            <a:custGeom>
              <a:avLst/>
              <a:gdLst/>
              <a:ahLst/>
              <a:cxnLst/>
              <a:rect l="l" t="t" r="r" b="b"/>
              <a:pathLst>
                <a:path w="5014" h="10288" extrusionOk="0">
                  <a:moveTo>
                    <a:pt x="1" y="0"/>
                  </a:moveTo>
                  <a:lnTo>
                    <a:pt x="4692" y="10287"/>
                  </a:lnTo>
                  <a:lnTo>
                    <a:pt x="5013" y="10132"/>
                  </a:lnTo>
                  <a:lnTo>
                    <a:pt x="608" y="512"/>
                  </a:lnTo>
                  <a:cubicBezTo>
                    <a:pt x="489" y="238"/>
                    <a:pt x="251"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6;p52"/>
            <p:cNvSpPr/>
            <p:nvPr/>
          </p:nvSpPr>
          <p:spPr>
            <a:xfrm>
              <a:off x="802175" y="2623050"/>
              <a:ext cx="148550" cy="273000"/>
            </a:xfrm>
            <a:custGeom>
              <a:avLst/>
              <a:gdLst/>
              <a:ahLst/>
              <a:cxnLst/>
              <a:rect l="l" t="t" r="r" b="b"/>
              <a:pathLst>
                <a:path w="5942" h="10920" extrusionOk="0">
                  <a:moveTo>
                    <a:pt x="1045" y="1"/>
                  </a:moveTo>
                  <a:cubicBezTo>
                    <a:pt x="916" y="1"/>
                    <a:pt x="780" y="30"/>
                    <a:pt x="655" y="85"/>
                  </a:cubicBezTo>
                  <a:cubicBezTo>
                    <a:pt x="191" y="299"/>
                    <a:pt x="0" y="835"/>
                    <a:pt x="215" y="1287"/>
                  </a:cubicBezTo>
                  <a:lnTo>
                    <a:pt x="4620" y="10919"/>
                  </a:lnTo>
                  <a:lnTo>
                    <a:pt x="5942" y="10312"/>
                  </a:lnTo>
                  <a:lnTo>
                    <a:pt x="1239" y="25"/>
                  </a:lnTo>
                  <a:cubicBezTo>
                    <a:pt x="1177" y="9"/>
                    <a:pt x="1112" y="1"/>
                    <a:pt x="1045" y="1"/>
                  </a:cubicBezTo>
                  <a:close/>
                </a:path>
              </a:pathLst>
            </a:custGeom>
            <a:solidFill>
              <a:srgbClr val="F0E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7;p52"/>
            <p:cNvSpPr/>
            <p:nvPr/>
          </p:nvSpPr>
          <p:spPr>
            <a:xfrm>
              <a:off x="833125" y="2623675"/>
              <a:ext cx="325" cy="25"/>
            </a:xfrm>
            <a:custGeom>
              <a:avLst/>
              <a:gdLst/>
              <a:ahLst/>
              <a:cxnLst/>
              <a:rect l="l" t="t" r="r" b="b"/>
              <a:pathLst>
                <a:path w="13" h="1" fill="none" extrusionOk="0">
                  <a:moveTo>
                    <a:pt x="13" y="0"/>
                  </a:moveTo>
                  <a:lnTo>
                    <a:pt x="1" y="0"/>
                  </a:lnTo>
                </a:path>
              </a:pathLst>
            </a:custGeom>
            <a:noFill/>
            <a:ln w="18150" cap="flat" cmpd="sng">
              <a:solidFill>
                <a:srgbClr val="A9A8B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8;p52"/>
            <p:cNvSpPr/>
            <p:nvPr/>
          </p:nvSpPr>
          <p:spPr>
            <a:xfrm>
              <a:off x="865575" y="2749900"/>
              <a:ext cx="17875" cy="15875"/>
            </a:xfrm>
            <a:custGeom>
              <a:avLst/>
              <a:gdLst/>
              <a:ahLst/>
              <a:cxnLst/>
              <a:rect l="l" t="t" r="r" b="b"/>
              <a:pathLst>
                <a:path w="715" h="635" extrusionOk="0">
                  <a:moveTo>
                    <a:pt x="357" y="0"/>
                  </a:moveTo>
                  <a:cubicBezTo>
                    <a:pt x="311" y="0"/>
                    <a:pt x="262" y="11"/>
                    <a:pt x="215" y="35"/>
                  </a:cubicBezTo>
                  <a:cubicBezTo>
                    <a:pt x="72" y="118"/>
                    <a:pt x="0" y="309"/>
                    <a:pt x="72" y="452"/>
                  </a:cubicBezTo>
                  <a:cubicBezTo>
                    <a:pt x="124" y="566"/>
                    <a:pt x="241" y="634"/>
                    <a:pt x="361" y="634"/>
                  </a:cubicBezTo>
                  <a:cubicBezTo>
                    <a:pt x="404" y="634"/>
                    <a:pt x="448" y="626"/>
                    <a:pt x="489" y="607"/>
                  </a:cubicBezTo>
                  <a:cubicBezTo>
                    <a:pt x="631" y="535"/>
                    <a:pt x="715" y="333"/>
                    <a:pt x="631" y="190"/>
                  </a:cubicBezTo>
                  <a:cubicBezTo>
                    <a:pt x="580" y="71"/>
                    <a:pt x="474"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6"/>
        <p:cNvGrpSpPr/>
        <p:nvPr/>
      </p:nvGrpSpPr>
      <p:grpSpPr>
        <a:xfrm>
          <a:off x="0" y="0"/>
          <a:ext cx="0" cy="0"/>
          <a:chOff x="0" y="0"/>
          <a:chExt cx="0" cy="0"/>
        </a:xfrm>
      </p:grpSpPr>
      <p:grpSp>
        <p:nvGrpSpPr>
          <p:cNvPr id="2955" name="Google Shape;2955;p67"/>
          <p:cNvGrpSpPr/>
          <p:nvPr/>
        </p:nvGrpSpPr>
        <p:grpSpPr>
          <a:xfrm flipH="1">
            <a:off x="8263321" y="677532"/>
            <a:ext cx="616313" cy="686979"/>
            <a:chOff x="-246512" y="2165012"/>
            <a:chExt cx="582251" cy="648951"/>
          </a:xfrm>
        </p:grpSpPr>
        <p:sp>
          <p:nvSpPr>
            <p:cNvPr id="2956" name="Google Shape;2956;p67"/>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7"/>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67"/>
          <p:cNvGrpSpPr/>
          <p:nvPr/>
        </p:nvGrpSpPr>
        <p:grpSpPr>
          <a:xfrm flipH="1">
            <a:off x="7565775" y="136232"/>
            <a:ext cx="628622" cy="674686"/>
            <a:chOff x="-65178" y="1702099"/>
            <a:chExt cx="593880" cy="637338"/>
          </a:xfrm>
        </p:grpSpPr>
        <p:sp>
          <p:nvSpPr>
            <p:cNvPr id="2959" name="Google Shape;2959;p67"/>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7"/>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3"/>
          <a:stretch>
            <a:fillRect/>
          </a:stretch>
        </p:blipFill>
        <p:spPr>
          <a:xfrm>
            <a:off x="2321781" y="3634639"/>
            <a:ext cx="4587901" cy="883224"/>
          </a:xfrm>
          <a:prstGeom prst="rect">
            <a:avLst/>
          </a:prstGeom>
        </p:spPr>
      </p:pic>
      <p:sp>
        <p:nvSpPr>
          <p:cNvPr id="58" name="Google Shape;1676;p27"/>
          <p:cNvSpPr/>
          <p:nvPr/>
        </p:nvSpPr>
        <p:spPr>
          <a:xfrm>
            <a:off x="3302945" y="203631"/>
            <a:ext cx="2625572" cy="606133"/>
          </a:xfrm>
          <a:prstGeom prst="roundRect">
            <a:avLst>
              <a:gd name="adj" fmla="val 50000"/>
            </a:avLst>
          </a:prstGeom>
          <a:solidFill>
            <a:schemeClr val="bg2">
              <a:lumMod val="60000"/>
              <a:lumOff val="40000"/>
            </a:schemeClr>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smtClean="0">
                <a:ln>
                  <a:noFill/>
                </a:ln>
                <a:solidFill>
                  <a:schemeClr val="tx1"/>
                </a:solidFill>
                <a:effectLst/>
                <a:uLnTx/>
                <a:uFillTx/>
                <a:ea typeface="Bad Script"/>
                <a:cs typeface="Bad Script"/>
                <a:sym typeface="Bad Script"/>
              </a:rPr>
              <a:t>VẬN DỤNG</a:t>
            </a:r>
            <a:endParaRPr kumimoji="0" sz="2400" b="1" i="0" u="none" strike="noStrike" kern="0" cap="none" spc="0" normalizeH="0" baseline="0" noProof="0" smtClean="0">
              <a:ln>
                <a:noFill/>
              </a:ln>
              <a:solidFill>
                <a:schemeClr val="tx1"/>
              </a:solidFill>
              <a:effectLst/>
              <a:uLnTx/>
              <a:uFillTx/>
              <a:ea typeface="Bad Script"/>
              <a:cs typeface="Bad Script"/>
              <a:sym typeface="Bad Script"/>
            </a:endParaRPr>
          </a:p>
        </p:txBody>
      </p:sp>
      <p:sp>
        <p:nvSpPr>
          <p:cNvPr id="7" name="Rectangle 6"/>
          <p:cNvSpPr/>
          <p:nvPr/>
        </p:nvSpPr>
        <p:spPr>
          <a:xfrm>
            <a:off x="931773" y="883373"/>
            <a:ext cx="7367915" cy="1338828"/>
          </a:xfrm>
          <a:prstGeom prst="rect">
            <a:avLst/>
          </a:prstGeom>
        </p:spPr>
        <p:txBody>
          <a:bodyPr wrap="square">
            <a:spAutoFit/>
          </a:bodyPr>
          <a:lstStyle/>
          <a:p>
            <a:pPr algn="just">
              <a:lnSpc>
                <a:spcPct val="150000"/>
              </a:lnSpc>
            </a:pPr>
            <a:r>
              <a:rPr lang="vi-VN" sz="1800">
                <a:latin typeface="+mn-lt"/>
              </a:rPr>
              <a:t>Em muốn ước lượng thời gian tự học ở nhà (đơn vị: giờ) của các bạn trong lớp. Hãy đưa ra cách thu thập dữ liệu và xác định xem dữ liệu thu được thuộc loại nào.</a:t>
            </a:r>
            <a:endParaRPr lang="en-US" sz="1800">
              <a:latin typeface="+mn-lt"/>
            </a:endParaRPr>
          </a:p>
        </p:txBody>
      </p:sp>
      <p:sp>
        <p:nvSpPr>
          <p:cNvPr id="60" name="Rectangle 59"/>
          <p:cNvSpPr/>
          <p:nvPr/>
        </p:nvSpPr>
        <p:spPr>
          <a:xfrm>
            <a:off x="4266916" y="2222201"/>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6789A">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6789A">
                  <a:lumMod val="75000"/>
                </a:srgbClr>
              </a:solidFill>
              <a:effectLst/>
              <a:uLnTx/>
              <a:uFillTx/>
              <a:latin typeface="Arial"/>
              <a:cs typeface="Arial"/>
              <a:sym typeface="Arial"/>
            </a:endParaRPr>
          </a:p>
        </p:txBody>
      </p:sp>
      <p:sp>
        <p:nvSpPr>
          <p:cNvPr id="8" name="Rectangle 7"/>
          <p:cNvSpPr/>
          <p:nvPr/>
        </p:nvSpPr>
        <p:spPr>
          <a:xfrm>
            <a:off x="984410" y="2666572"/>
            <a:ext cx="7262637" cy="2246769"/>
          </a:xfrm>
          <a:prstGeom prst="rect">
            <a:avLst/>
          </a:prstGeom>
        </p:spPr>
        <p:txBody>
          <a:bodyPr wrap="square">
            <a:spAutoFit/>
          </a:bodyPr>
          <a:lstStyle/>
          <a:p>
            <a:pPr algn="just">
              <a:lnSpc>
                <a:spcPct val="150000"/>
              </a:lnSpc>
              <a:spcBef>
                <a:spcPts val="300"/>
              </a:spcBef>
              <a:spcAft>
                <a:spcPts val="300"/>
              </a:spcAft>
            </a:pPr>
            <a:r>
              <a:rPr lang="en-US" sz="1800">
                <a:latin typeface="+mj-lt"/>
                <a:ea typeface="Arial" panose="020B0604020202020204" pitchFamily="34" charset="0"/>
                <a:cs typeface="Times New Roman" panose="02020603050405020304" pitchFamily="18" charset="0"/>
              </a:rPr>
              <a:t>Cách thu thập dữ liệu: mỗi bạn trong lớp đo thời gian tự học ở nhà (đơn vị: giờ) rồi ghi lại kết quả, sau đó em ước lượng khoảng thời gian tự học hoặc tính trung bình thời gian tự học của các bạn trong lớp.</a:t>
            </a:r>
          </a:p>
          <a:p>
            <a:pPr algn="just">
              <a:lnSpc>
                <a:spcPct val="150000"/>
              </a:lnSpc>
              <a:spcBef>
                <a:spcPts val="300"/>
              </a:spcBef>
              <a:spcAft>
                <a:spcPts val="300"/>
              </a:spcAft>
            </a:pPr>
            <a:r>
              <a:rPr lang="en-US" sz="1800">
                <a:latin typeface="+mj-lt"/>
                <a:ea typeface="Arial" panose="020B0604020202020204" pitchFamily="34" charset="0"/>
                <a:cs typeface="Times New Roman" panose="02020603050405020304" pitchFamily="18" charset="0"/>
              </a:rPr>
              <a:t>Dữ liệu thu được thuộc loại số liệu rời rạc.</a:t>
            </a:r>
            <a:endParaRPr lang="en-US" sz="1800">
              <a:effectLst/>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barn(inVertical)">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checkerboard(across)">
                                      <p:cBhvr>
                                        <p:cTn id="24" dur="500"/>
                                        <p:tgtEl>
                                          <p:spTgt spid="8">
                                            <p:txEl>
                                              <p:pRg st="0" end="0"/>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checkerboard(across)">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pSp>
        <p:nvGrpSpPr>
          <p:cNvPr id="2116" name="Google Shape;2116;p38"/>
          <p:cNvGrpSpPr/>
          <p:nvPr/>
        </p:nvGrpSpPr>
        <p:grpSpPr>
          <a:xfrm rot="4098303">
            <a:off x="8080400" y="4019789"/>
            <a:ext cx="883281" cy="987339"/>
            <a:chOff x="714375" y="2555250"/>
            <a:chExt cx="325350" cy="363650"/>
          </a:xfrm>
        </p:grpSpPr>
        <p:sp>
          <p:nvSpPr>
            <p:cNvPr id="2117" name="Google Shape;2117;p38"/>
            <p:cNvSpPr/>
            <p:nvPr/>
          </p:nvSpPr>
          <p:spPr>
            <a:xfrm>
              <a:off x="728950" y="2556075"/>
              <a:ext cx="310775" cy="362825"/>
            </a:xfrm>
            <a:custGeom>
              <a:avLst/>
              <a:gdLst/>
              <a:ahLst/>
              <a:cxnLst/>
              <a:rect l="l" t="t" r="r" b="b"/>
              <a:pathLst>
                <a:path w="12431" h="14513" extrusionOk="0">
                  <a:moveTo>
                    <a:pt x="6607" y="1"/>
                  </a:moveTo>
                  <a:cubicBezTo>
                    <a:pt x="6425" y="1"/>
                    <a:pt x="6239" y="39"/>
                    <a:pt x="6061" y="121"/>
                  </a:cubicBezTo>
                  <a:lnTo>
                    <a:pt x="941" y="2454"/>
                  </a:lnTo>
                  <a:cubicBezTo>
                    <a:pt x="286" y="2752"/>
                    <a:pt x="0" y="3514"/>
                    <a:pt x="298" y="4169"/>
                  </a:cubicBezTo>
                  <a:lnTo>
                    <a:pt x="762" y="5193"/>
                  </a:lnTo>
                  <a:cubicBezTo>
                    <a:pt x="834" y="5371"/>
                    <a:pt x="977" y="5502"/>
                    <a:pt x="1179" y="5538"/>
                  </a:cubicBezTo>
                  <a:cubicBezTo>
                    <a:pt x="2251" y="5752"/>
                    <a:pt x="3025" y="6931"/>
                    <a:pt x="3691" y="8407"/>
                  </a:cubicBezTo>
                  <a:cubicBezTo>
                    <a:pt x="4358" y="9872"/>
                    <a:pt x="4751" y="11229"/>
                    <a:pt x="4215" y="12205"/>
                  </a:cubicBezTo>
                  <a:cubicBezTo>
                    <a:pt x="4120" y="12360"/>
                    <a:pt x="4120" y="12574"/>
                    <a:pt x="4215" y="12741"/>
                  </a:cubicBezTo>
                  <a:lnTo>
                    <a:pt x="4668" y="13765"/>
                  </a:lnTo>
                  <a:cubicBezTo>
                    <a:pt x="4886" y="14229"/>
                    <a:pt x="5355" y="14512"/>
                    <a:pt x="5849" y="14512"/>
                  </a:cubicBezTo>
                  <a:cubicBezTo>
                    <a:pt x="6027" y="14512"/>
                    <a:pt x="6208" y="14475"/>
                    <a:pt x="6382" y="14396"/>
                  </a:cubicBezTo>
                  <a:lnTo>
                    <a:pt x="11502" y="12062"/>
                  </a:lnTo>
                  <a:cubicBezTo>
                    <a:pt x="12145" y="11765"/>
                    <a:pt x="12431" y="11003"/>
                    <a:pt x="12145" y="10372"/>
                  </a:cubicBezTo>
                  <a:lnTo>
                    <a:pt x="11669" y="9336"/>
                  </a:lnTo>
                  <a:cubicBezTo>
                    <a:pt x="11597" y="9181"/>
                    <a:pt x="11442" y="9026"/>
                    <a:pt x="11264" y="9003"/>
                  </a:cubicBezTo>
                  <a:cubicBezTo>
                    <a:pt x="10192" y="8776"/>
                    <a:pt x="9418" y="7598"/>
                    <a:pt x="8752" y="6133"/>
                  </a:cubicBezTo>
                  <a:cubicBezTo>
                    <a:pt x="8109" y="4621"/>
                    <a:pt x="7728" y="3276"/>
                    <a:pt x="8240" y="2323"/>
                  </a:cubicBezTo>
                  <a:cubicBezTo>
                    <a:pt x="8335" y="2156"/>
                    <a:pt x="8335" y="1942"/>
                    <a:pt x="8240" y="1787"/>
                  </a:cubicBezTo>
                  <a:lnTo>
                    <a:pt x="7763" y="752"/>
                  </a:lnTo>
                  <a:cubicBezTo>
                    <a:pt x="7547" y="275"/>
                    <a:pt x="7091" y="1"/>
                    <a:pt x="6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a:off x="714375" y="2555250"/>
              <a:ext cx="311075" cy="363075"/>
            </a:xfrm>
            <a:custGeom>
              <a:avLst/>
              <a:gdLst/>
              <a:ahLst/>
              <a:cxnLst/>
              <a:rect l="l" t="t" r="r" b="b"/>
              <a:pathLst>
                <a:path w="12443" h="14523" extrusionOk="0">
                  <a:moveTo>
                    <a:pt x="6594" y="0"/>
                  </a:moveTo>
                  <a:cubicBezTo>
                    <a:pt x="6415" y="0"/>
                    <a:pt x="6233" y="38"/>
                    <a:pt x="6060" y="118"/>
                  </a:cubicBezTo>
                  <a:lnTo>
                    <a:pt x="941" y="2451"/>
                  </a:lnTo>
                  <a:cubicBezTo>
                    <a:pt x="286" y="2749"/>
                    <a:pt x="0" y="3511"/>
                    <a:pt x="298" y="4166"/>
                  </a:cubicBezTo>
                  <a:lnTo>
                    <a:pt x="762" y="5190"/>
                  </a:lnTo>
                  <a:cubicBezTo>
                    <a:pt x="845" y="5357"/>
                    <a:pt x="1000" y="5488"/>
                    <a:pt x="1179" y="5535"/>
                  </a:cubicBezTo>
                  <a:cubicBezTo>
                    <a:pt x="2250" y="5761"/>
                    <a:pt x="3024" y="6928"/>
                    <a:pt x="3691" y="8405"/>
                  </a:cubicBezTo>
                  <a:cubicBezTo>
                    <a:pt x="4358" y="9881"/>
                    <a:pt x="4751" y="11238"/>
                    <a:pt x="4215" y="12203"/>
                  </a:cubicBezTo>
                  <a:cubicBezTo>
                    <a:pt x="4120" y="12369"/>
                    <a:pt x="4131" y="12572"/>
                    <a:pt x="4215" y="12738"/>
                  </a:cubicBezTo>
                  <a:lnTo>
                    <a:pt x="4667" y="13762"/>
                  </a:lnTo>
                  <a:cubicBezTo>
                    <a:pt x="4885" y="14241"/>
                    <a:pt x="5358" y="14523"/>
                    <a:pt x="5848" y="14523"/>
                  </a:cubicBezTo>
                  <a:cubicBezTo>
                    <a:pt x="6027" y="14523"/>
                    <a:pt x="6209" y="14485"/>
                    <a:pt x="6382" y="14405"/>
                  </a:cubicBezTo>
                  <a:lnTo>
                    <a:pt x="11501" y="12072"/>
                  </a:lnTo>
                  <a:cubicBezTo>
                    <a:pt x="12156" y="11786"/>
                    <a:pt x="12442" y="11012"/>
                    <a:pt x="12144" y="10369"/>
                  </a:cubicBezTo>
                  <a:lnTo>
                    <a:pt x="11668" y="9345"/>
                  </a:lnTo>
                  <a:cubicBezTo>
                    <a:pt x="11597" y="9178"/>
                    <a:pt x="11442" y="9047"/>
                    <a:pt x="11263" y="9000"/>
                  </a:cubicBezTo>
                  <a:cubicBezTo>
                    <a:pt x="10192" y="8774"/>
                    <a:pt x="9418" y="7607"/>
                    <a:pt x="8751" y="6130"/>
                  </a:cubicBezTo>
                  <a:cubicBezTo>
                    <a:pt x="8084" y="4654"/>
                    <a:pt x="7691" y="3309"/>
                    <a:pt x="8239" y="2320"/>
                  </a:cubicBezTo>
                  <a:cubicBezTo>
                    <a:pt x="8334" y="2154"/>
                    <a:pt x="8322" y="1951"/>
                    <a:pt x="8239" y="1785"/>
                  </a:cubicBezTo>
                  <a:lnTo>
                    <a:pt x="7775" y="761"/>
                  </a:lnTo>
                  <a:cubicBezTo>
                    <a:pt x="7557" y="282"/>
                    <a:pt x="7084" y="0"/>
                    <a:pt x="6594" y="0"/>
                  </a:cubicBezTo>
                  <a:close/>
                </a:path>
              </a:pathLst>
            </a:custGeom>
            <a:solidFill>
              <a:srgbClr val="64B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a:off x="714375" y="2555250"/>
              <a:ext cx="311075" cy="363075"/>
            </a:xfrm>
            <a:custGeom>
              <a:avLst/>
              <a:gdLst/>
              <a:ahLst/>
              <a:cxnLst/>
              <a:rect l="l" t="t" r="r" b="b"/>
              <a:pathLst>
                <a:path w="12443" h="14523" extrusionOk="0">
                  <a:moveTo>
                    <a:pt x="6594" y="0"/>
                  </a:moveTo>
                  <a:cubicBezTo>
                    <a:pt x="6415" y="0"/>
                    <a:pt x="6233" y="38"/>
                    <a:pt x="6060" y="118"/>
                  </a:cubicBezTo>
                  <a:lnTo>
                    <a:pt x="941" y="2451"/>
                  </a:lnTo>
                  <a:cubicBezTo>
                    <a:pt x="286" y="2749"/>
                    <a:pt x="0" y="3511"/>
                    <a:pt x="298" y="4166"/>
                  </a:cubicBezTo>
                  <a:lnTo>
                    <a:pt x="762" y="5190"/>
                  </a:lnTo>
                  <a:cubicBezTo>
                    <a:pt x="845" y="5357"/>
                    <a:pt x="1000" y="5488"/>
                    <a:pt x="1179" y="5535"/>
                  </a:cubicBezTo>
                  <a:cubicBezTo>
                    <a:pt x="2250" y="5761"/>
                    <a:pt x="3024" y="6928"/>
                    <a:pt x="3691" y="8405"/>
                  </a:cubicBezTo>
                  <a:cubicBezTo>
                    <a:pt x="4358" y="9881"/>
                    <a:pt x="4751" y="11238"/>
                    <a:pt x="4215" y="12203"/>
                  </a:cubicBezTo>
                  <a:cubicBezTo>
                    <a:pt x="4120" y="12369"/>
                    <a:pt x="4131" y="12572"/>
                    <a:pt x="4215" y="12738"/>
                  </a:cubicBezTo>
                  <a:lnTo>
                    <a:pt x="4667" y="13762"/>
                  </a:lnTo>
                  <a:cubicBezTo>
                    <a:pt x="4885" y="14241"/>
                    <a:pt x="5358" y="14523"/>
                    <a:pt x="5848" y="14523"/>
                  </a:cubicBezTo>
                  <a:cubicBezTo>
                    <a:pt x="6027" y="14523"/>
                    <a:pt x="6209" y="14485"/>
                    <a:pt x="6382" y="14405"/>
                  </a:cubicBezTo>
                  <a:lnTo>
                    <a:pt x="11501" y="12072"/>
                  </a:lnTo>
                  <a:cubicBezTo>
                    <a:pt x="12156" y="11786"/>
                    <a:pt x="12442" y="11012"/>
                    <a:pt x="12144" y="10369"/>
                  </a:cubicBezTo>
                  <a:lnTo>
                    <a:pt x="11668" y="9345"/>
                  </a:lnTo>
                  <a:cubicBezTo>
                    <a:pt x="11597" y="9178"/>
                    <a:pt x="11442" y="9047"/>
                    <a:pt x="11263" y="9000"/>
                  </a:cubicBezTo>
                  <a:cubicBezTo>
                    <a:pt x="10192" y="8774"/>
                    <a:pt x="9418" y="7607"/>
                    <a:pt x="8751" y="6130"/>
                  </a:cubicBezTo>
                  <a:cubicBezTo>
                    <a:pt x="8084" y="4654"/>
                    <a:pt x="7691" y="3309"/>
                    <a:pt x="8239" y="2320"/>
                  </a:cubicBezTo>
                  <a:cubicBezTo>
                    <a:pt x="8334" y="2154"/>
                    <a:pt x="8322" y="1951"/>
                    <a:pt x="8239" y="1785"/>
                  </a:cubicBezTo>
                  <a:lnTo>
                    <a:pt x="7775" y="761"/>
                  </a:lnTo>
                  <a:cubicBezTo>
                    <a:pt x="7557" y="282"/>
                    <a:pt x="7084" y="0"/>
                    <a:pt x="6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a:off x="811400" y="2564975"/>
              <a:ext cx="197975" cy="314400"/>
            </a:xfrm>
            <a:custGeom>
              <a:avLst/>
              <a:gdLst/>
              <a:ahLst/>
              <a:cxnLst/>
              <a:rect l="l" t="t" r="r" b="b"/>
              <a:pathLst>
                <a:path w="7919" h="12576" extrusionOk="0">
                  <a:moveTo>
                    <a:pt x="2241" y="1"/>
                  </a:moveTo>
                  <a:cubicBezTo>
                    <a:pt x="2087" y="1"/>
                    <a:pt x="1933" y="32"/>
                    <a:pt x="1786" y="98"/>
                  </a:cubicBezTo>
                  <a:lnTo>
                    <a:pt x="0" y="919"/>
                  </a:lnTo>
                  <a:lnTo>
                    <a:pt x="5323" y="12576"/>
                  </a:lnTo>
                  <a:lnTo>
                    <a:pt x="7108" y="11754"/>
                  </a:lnTo>
                  <a:cubicBezTo>
                    <a:pt x="7680" y="11492"/>
                    <a:pt x="7918" y="10754"/>
                    <a:pt x="7644" y="10135"/>
                  </a:cubicBezTo>
                  <a:lnTo>
                    <a:pt x="7180" y="9123"/>
                  </a:lnTo>
                  <a:cubicBezTo>
                    <a:pt x="7108" y="8956"/>
                    <a:pt x="6966" y="8825"/>
                    <a:pt x="6787" y="8778"/>
                  </a:cubicBezTo>
                  <a:cubicBezTo>
                    <a:pt x="5811" y="8527"/>
                    <a:pt x="5061" y="7384"/>
                    <a:pt x="4406" y="5932"/>
                  </a:cubicBezTo>
                  <a:cubicBezTo>
                    <a:pt x="3787" y="4503"/>
                    <a:pt x="3382" y="3182"/>
                    <a:pt x="3846" y="2289"/>
                  </a:cubicBezTo>
                  <a:cubicBezTo>
                    <a:pt x="3918" y="2146"/>
                    <a:pt x="3906" y="1931"/>
                    <a:pt x="3834" y="1765"/>
                  </a:cubicBezTo>
                  <a:lnTo>
                    <a:pt x="3370" y="753"/>
                  </a:lnTo>
                  <a:cubicBezTo>
                    <a:pt x="3156" y="280"/>
                    <a:pt x="2701" y="1"/>
                    <a:pt x="2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8"/>
            <p:cNvSpPr/>
            <p:nvPr/>
          </p:nvSpPr>
          <p:spPr>
            <a:xfrm>
              <a:off x="833425" y="2623675"/>
              <a:ext cx="125350" cy="257200"/>
            </a:xfrm>
            <a:custGeom>
              <a:avLst/>
              <a:gdLst/>
              <a:ahLst/>
              <a:cxnLst/>
              <a:rect l="l" t="t" r="r" b="b"/>
              <a:pathLst>
                <a:path w="5014" h="10288" extrusionOk="0">
                  <a:moveTo>
                    <a:pt x="1" y="0"/>
                  </a:moveTo>
                  <a:lnTo>
                    <a:pt x="4692" y="10287"/>
                  </a:lnTo>
                  <a:lnTo>
                    <a:pt x="5013" y="10132"/>
                  </a:lnTo>
                  <a:lnTo>
                    <a:pt x="608" y="512"/>
                  </a:lnTo>
                  <a:cubicBezTo>
                    <a:pt x="489" y="238"/>
                    <a:pt x="251"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8"/>
            <p:cNvSpPr/>
            <p:nvPr/>
          </p:nvSpPr>
          <p:spPr>
            <a:xfrm>
              <a:off x="802175" y="2623050"/>
              <a:ext cx="148550" cy="273000"/>
            </a:xfrm>
            <a:custGeom>
              <a:avLst/>
              <a:gdLst/>
              <a:ahLst/>
              <a:cxnLst/>
              <a:rect l="l" t="t" r="r" b="b"/>
              <a:pathLst>
                <a:path w="5942" h="10920" extrusionOk="0">
                  <a:moveTo>
                    <a:pt x="1045" y="1"/>
                  </a:moveTo>
                  <a:cubicBezTo>
                    <a:pt x="916" y="1"/>
                    <a:pt x="780" y="30"/>
                    <a:pt x="655" y="85"/>
                  </a:cubicBezTo>
                  <a:cubicBezTo>
                    <a:pt x="191" y="299"/>
                    <a:pt x="0" y="835"/>
                    <a:pt x="215" y="1287"/>
                  </a:cubicBezTo>
                  <a:lnTo>
                    <a:pt x="4620" y="10919"/>
                  </a:lnTo>
                  <a:lnTo>
                    <a:pt x="5942" y="10312"/>
                  </a:lnTo>
                  <a:lnTo>
                    <a:pt x="1239" y="25"/>
                  </a:lnTo>
                  <a:cubicBezTo>
                    <a:pt x="1177" y="9"/>
                    <a:pt x="1112" y="1"/>
                    <a:pt x="1045" y="1"/>
                  </a:cubicBezTo>
                  <a:close/>
                </a:path>
              </a:pathLst>
            </a:custGeom>
            <a:solidFill>
              <a:srgbClr val="F0E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8"/>
            <p:cNvSpPr/>
            <p:nvPr/>
          </p:nvSpPr>
          <p:spPr>
            <a:xfrm>
              <a:off x="833125" y="2623675"/>
              <a:ext cx="325" cy="25"/>
            </a:xfrm>
            <a:custGeom>
              <a:avLst/>
              <a:gdLst/>
              <a:ahLst/>
              <a:cxnLst/>
              <a:rect l="l" t="t" r="r" b="b"/>
              <a:pathLst>
                <a:path w="13" h="1" fill="none" extrusionOk="0">
                  <a:moveTo>
                    <a:pt x="13" y="0"/>
                  </a:moveTo>
                  <a:lnTo>
                    <a:pt x="1" y="0"/>
                  </a:lnTo>
                </a:path>
              </a:pathLst>
            </a:custGeom>
            <a:noFill/>
            <a:ln w="18150" cap="flat" cmpd="sng">
              <a:solidFill>
                <a:srgbClr val="A9A8B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8"/>
            <p:cNvSpPr/>
            <p:nvPr/>
          </p:nvSpPr>
          <p:spPr>
            <a:xfrm>
              <a:off x="865575" y="2749900"/>
              <a:ext cx="17875" cy="15875"/>
            </a:xfrm>
            <a:custGeom>
              <a:avLst/>
              <a:gdLst/>
              <a:ahLst/>
              <a:cxnLst/>
              <a:rect l="l" t="t" r="r" b="b"/>
              <a:pathLst>
                <a:path w="715" h="635" extrusionOk="0">
                  <a:moveTo>
                    <a:pt x="357" y="0"/>
                  </a:moveTo>
                  <a:cubicBezTo>
                    <a:pt x="311" y="0"/>
                    <a:pt x="262" y="11"/>
                    <a:pt x="215" y="35"/>
                  </a:cubicBezTo>
                  <a:cubicBezTo>
                    <a:pt x="72" y="118"/>
                    <a:pt x="0" y="309"/>
                    <a:pt x="72" y="452"/>
                  </a:cubicBezTo>
                  <a:cubicBezTo>
                    <a:pt x="124" y="566"/>
                    <a:pt x="241" y="634"/>
                    <a:pt x="361" y="634"/>
                  </a:cubicBezTo>
                  <a:cubicBezTo>
                    <a:pt x="404" y="634"/>
                    <a:pt x="448" y="626"/>
                    <a:pt x="489" y="607"/>
                  </a:cubicBezTo>
                  <a:cubicBezTo>
                    <a:pt x="631" y="535"/>
                    <a:pt x="715" y="333"/>
                    <a:pt x="631" y="190"/>
                  </a:cubicBezTo>
                  <a:cubicBezTo>
                    <a:pt x="580" y="71"/>
                    <a:pt x="474"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1" name="Google Shape;2141;p38"/>
          <p:cNvGrpSpPr/>
          <p:nvPr/>
        </p:nvGrpSpPr>
        <p:grpSpPr>
          <a:xfrm rot="1935774">
            <a:off x="8697834" y="223213"/>
            <a:ext cx="701597" cy="629090"/>
            <a:chOff x="8049608" y="1038382"/>
            <a:chExt cx="701604" cy="629096"/>
          </a:xfrm>
        </p:grpSpPr>
        <p:sp>
          <p:nvSpPr>
            <p:cNvPr id="2142" name="Google Shape;2142;p38"/>
            <p:cNvSpPr/>
            <p:nvPr/>
          </p:nvSpPr>
          <p:spPr>
            <a:xfrm rot="1685906">
              <a:off x="8103537" y="1174232"/>
              <a:ext cx="589685" cy="376570"/>
            </a:xfrm>
            <a:custGeom>
              <a:avLst/>
              <a:gdLst/>
              <a:ahLst/>
              <a:cxnLst/>
              <a:rect l="l" t="t" r="r" b="b"/>
              <a:pathLst>
                <a:path w="3871" h="2472" extrusionOk="0">
                  <a:moveTo>
                    <a:pt x="3008" y="1"/>
                  </a:moveTo>
                  <a:cubicBezTo>
                    <a:pt x="2919" y="1"/>
                    <a:pt x="2828" y="16"/>
                    <a:pt x="2739" y="48"/>
                  </a:cubicBezTo>
                  <a:lnTo>
                    <a:pt x="453" y="953"/>
                  </a:lnTo>
                  <a:cubicBezTo>
                    <a:pt x="406" y="989"/>
                    <a:pt x="394" y="1036"/>
                    <a:pt x="406" y="1072"/>
                  </a:cubicBezTo>
                  <a:cubicBezTo>
                    <a:pt x="433" y="1108"/>
                    <a:pt x="460" y="1124"/>
                    <a:pt x="493" y="1124"/>
                  </a:cubicBezTo>
                  <a:cubicBezTo>
                    <a:pt x="503" y="1124"/>
                    <a:pt x="513" y="1122"/>
                    <a:pt x="525" y="1120"/>
                  </a:cubicBezTo>
                  <a:lnTo>
                    <a:pt x="2823" y="215"/>
                  </a:lnTo>
                  <a:cubicBezTo>
                    <a:pt x="2894" y="186"/>
                    <a:pt x="2967" y="173"/>
                    <a:pt x="3039" y="173"/>
                  </a:cubicBezTo>
                  <a:cubicBezTo>
                    <a:pt x="3267" y="173"/>
                    <a:pt x="3482" y="310"/>
                    <a:pt x="3573" y="536"/>
                  </a:cubicBezTo>
                  <a:cubicBezTo>
                    <a:pt x="3692" y="834"/>
                    <a:pt x="3549" y="1179"/>
                    <a:pt x="3251" y="1298"/>
                  </a:cubicBezTo>
                  <a:lnTo>
                    <a:pt x="810" y="2263"/>
                  </a:lnTo>
                  <a:cubicBezTo>
                    <a:pt x="761" y="2282"/>
                    <a:pt x="710" y="2291"/>
                    <a:pt x="661" y="2291"/>
                  </a:cubicBezTo>
                  <a:cubicBezTo>
                    <a:pt x="495" y="2291"/>
                    <a:pt x="339" y="2189"/>
                    <a:pt x="275" y="2025"/>
                  </a:cubicBezTo>
                  <a:cubicBezTo>
                    <a:pt x="203" y="1822"/>
                    <a:pt x="298" y="1584"/>
                    <a:pt x="513" y="1489"/>
                  </a:cubicBezTo>
                  <a:lnTo>
                    <a:pt x="2918" y="536"/>
                  </a:lnTo>
                  <a:cubicBezTo>
                    <a:pt x="2949" y="528"/>
                    <a:pt x="2979" y="525"/>
                    <a:pt x="3009" y="525"/>
                  </a:cubicBezTo>
                  <a:cubicBezTo>
                    <a:pt x="3114" y="525"/>
                    <a:pt x="3202" y="574"/>
                    <a:pt x="3239" y="667"/>
                  </a:cubicBezTo>
                  <a:cubicBezTo>
                    <a:pt x="3275" y="810"/>
                    <a:pt x="3215" y="941"/>
                    <a:pt x="3096" y="989"/>
                  </a:cubicBezTo>
                  <a:lnTo>
                    <a:pt x="834" y="1882"/>
                  </a:lnTo>
                  <a:cubicBezTo>
                    <a:pt x="799" y="1905"/>
                    <a:pt x="775" y="1953"/>
                    <a:pt x="799" y="2001"/>
                  </a:cubicBezTo>
                  <a:cubicBezTo>
                    <a:pt x="817" y="2037"/>
                    <a:pt x="849" y="2053"/>
                    <a:pt x="884" y="2053"/>
                  </a:cubicBezTo>
                  <a:cubicBezTo>
                    <a:pt x="895" y="2053"/>
                    <a:pt x="906" y="2051"/>
                    <a:pt x="918" y="2048"/>
                  </a:cubicBezTo>
                  <a:lnTo>
                    <a:pt x="3180" y="1155"/>
                  </a:lnTo>
                  <a:cubicBezTo>
                    <a:pt x="3382" y="1060"/>
                    <a:pt x="3489" y="822"/>
                    <a:pt x="3394" y="620"/>
                  </a:cubicBezTo>
                  <a:cubicBezTo>
                    <a:pt x="3332" y="459"/>
                    <a:pt x="3182" y="358"/>
                    <a:pt x="3021" y="358"/>
                  </a:cubicBezTo>
                  <a:cubicBezTo>
                    <a:pt x="2967" y="358"/>
                    <a:pt x="2912" y="370"/>
                    <a:pt x="2858" y="393"/>
                  </a:cubicBezTo>
                  <a:lnTo>
                    <a:pt x="453" y="1346"/>
                  </a:lnTo>
                  <a:cubicBezTo>
                    <a:pt x="156" y="1465"/>
                    <a:pt x="1" y="1810"/>
                    <a:pt x="120" y="2108"/>
                  </a:cubicBezTo>
                  <a:cubicBezTo>
                    <a:pt x="210" y="2334"/>
                    <a:pt x="432" y="2471"/>
                    <a:pt x="654" y="2471"/>
                  </a:cubicBezTo>
                  <a:cubicBezTo>
                    <a:pt x="723" y="2471"/>
                    <a:pt x="793" y="2458"/>
                    <a:pt x="858" y="2429"/>
                  </a:cubicBezTo>
                  <a:lnTo>
                    <a:pt x="3299" y="1465"/>
                  </a:lnTo>
                  <a:cubicBezTo>
                    <a:pt x="3680" y="1310"/>
                    <a:pt x="3870" y="870"/>
                    <a:pt x="3727" y="477"/>
                  </a:cubicBezTo>
                  <a:cubicBezTo>
                    <a:pt x="3608" y="181"/>
                    <a:pt x="3316" y="1"/>
                    <a:pt x="3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8"/>
            <p:cNvSpPr/>
            <p:nvPr/>
          </p:nvSpPr>
          <p:spPr>
            <a:xfrm rot="1685906">
              <a:off x="8107560" y="1154977"/>
              <a:ext cx="589533" cy="377332"/>
            </a:xfrm>
            <a:custGeom>
              <a:avLst/>
              <a:gdLst/>
              <a:ahLst/>
              <a:cxnLst/>
              <a:rect l="l" t="t" r="r" b="b"/>
              <a:pathLst>
                <a:path w="3870" h="2477" extrusionOk="0">
                  <a:moveTo>
                    <a:pt x="3008" y="1"/>
                  </a:moveTo>
                  <a:cubicBezTo>
                    <a:pt x="2917" y="1"/>
                    <a:pt x="2826" y="17"/>
                    <a:pt x="2739" y="53"/>
                  </a:cubicBezTo>
                  <a:lnTo>
                    <a:pt x="441" y="958"/>
                  </a:lnTo>
                  <a:cubicBezTo>
                    <a:pt x="393" y="994"/>
                    <a:pt x="381" y="1041"/>
                    <a:pt x="393" y="1077"/>
                  </a:cubicBezTo>
                  <a:cubicBezTo>
                    <a:pt x="420" y="1113"/>
                    <a:pt x="454" y="1129"/>
                    <a:pt x="485" y="1129"/>
                  </a:cubicBezTo>
                  <a:cubicBezTo>
                    <a:pt x="495" y="1129"/>
                    <a:pt x="504" y="1127"/>
                    <a:pt x="512" y="1125"/>
                  </a:cubicBezTo>
                  <a:lnTo>
                    <a:pt x="2810" y="220"/>
                  </a:lnTo>
                  <a:cubicBezTo>
                    <a:pt x="2881" y="191"/>
                    <a:pt x="2955" y="178"/>
                    <a:pt x="3028" y="178"/>
                  </a:cubicBezTo>
                  <a:cubicBezTo>
                    <a:pt x="3260" y="178"/>
                    <a:pt x="3481" y="315"/>
                    <a:pt x="3572" y="541"/>
                  </a:cubicBezTo>
                  <a:cubicBezTo>
                    <a:pt x="3691" y="839"/>
                    <a:pt x="3536" y="1184"/>
                    <a:pt x="3239" y="1303"/>
                  </a:cubicBezTo>
                  <a:lnTo>
                    <a:pt x="798" y="2268"/>
                  </a:lnTo>
                  <a:cubicBezTo>
                    <a:pt x="751" y="2287"/>
                    <a:pt x="703" y="2296"/>
                    <a:pt x="654" y="2296"/>
                  </a:cubicBezTo>
                  <a:cubicBezTo>
                    <a:pt x="493" y="2296"/>
                    <a:pt x="335" y="2194"/>
                    <a:pt x="262" y="2029"/>
                  </a:cubicBezTo>
                  <a:cubicBezTo>
                    <a:pt x="191" y="1827"/>
                    <a:pt x="298" y="1589"/>
                    <a:pt x="500" y="1494"/>
                  </a:cubicBezTo>
                  <a:lnTo>
                    <a:pt x="2917" y="541"/>
                  </a:lnTo>
                  <a:cubicBezTo>
                    <a:pt x="2948" y="530"/>
                    <a:pt x="2979" y="525"/>
                    <a:pt x="3008" y="525"/>
                  </a:cubicBezTo>
                  <a:cubicBezTo>
                    <a:pt x="3105" y="525"/>
                    <a:pt x="3190" y="581"/>
                    <a:pt x="3227" y="672"/>
                  </a:cubicBezTo>
                  <a:cubicBezTo>
                    <a:pt x="3274" y="815"/>
                    <a:pt x="3215" y="946"/>
                    <a:pt x="3096" y="994"/>
                  </a:cubicBezTo>
                  <a:lnTo>
                    <a:pt x="834" y="1887"/>
                  </a:lnTo>
                  <a:cubicBezTo>
                    <a:pt x="786" y="1910"/>
                    <a:pt x="774" y="1958"/>
                    <a:pt x="786" y="2006"/>
                  </a:cubicBezTo>
                  <a:cubicBezTo>
                    <a:pt x="804" y="2042"/>
                    <a:pt x="836" y="2058"/>
                    <a:pt x="872" y="2058"/>
                  </a:cubicBezTo>
                  <a:cubicBezTo>
                    <a:pt x="882" y="2058"/>
                    <a:pt x="894" y="2056"/>
                    <a:pt x="905" y="2053"/>
                  </a:cubicBezTo>
                  <a:lnTo>
                    <a:pt x="3167" y="1160"/>
                  </a:lnTo>
                  <a:cubicBezTo>
                    <a:pt x="3370" y="1065"/>
                    <a:pt x="3477" y="827"/>
                    <a:pt x="3393" y="625"/>
                  </a:cubicBezTo>
                  <a:cubicBezTo>
                    <a:pt x="3322" y="464"/>
                    <a:pt x="3170" y="363"/>
                    <a:pt x="3013" y="363"/>
                  </a:cubicBezTo>
                  <a:cubicBezTo>
                    <a:pt x="2961" y="363"/>
                    <a:pt x="2908" y="374"/>
                    <a:pt x="2858" y="398"/>
                  </a:cubicBezTo>
                  <a:lnTo>
                    <a:pt x="441" y="1351"/>
                  </a:lnTo>
                  <a:cubicBezTo>
                    <a:pt x="143" y="1470"/>
                    <a:pt x="0" y="1815"/>
                    <a:pt x="119" y="2113"/>
                  </a:cubicBezTo>
                  <a:cubicBezTo>
                    <a:pt x="210" y="2339"/>
                    <a:pt x="424" y="2476"/>
                    <a:pt x="643" y="2476"/>
                  </a:cubicBezTo>
                  <a:cubicBezTo>
                    <a:pt x="711" y="2476"/>
                    <a:pt x="780" y="2463"/>
                    <a:pt x="845" y="2434"/>
                  </a:cubicBezTo>
                  <a:lnTo>
                    <a:pt x="3286" y="1470"/>
                  </a:lnTo>
                  <a:cubicBezTo>
                    <a:pt x="3667" y="1315"/>
                    <a:pt x="3870" y="875"/>
                    <a:pt x="3715" y="482"/>
                  </a:cubicBezTo>
                  <a:cubicBezTo>
                    <a:pt x="3605" y="188"/>
                    <a:pt x="3311" y="1"/>
                    <a:pt x="3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596;p37"/>
          <p:cNvSpPr txBox="1">
            <a:spLocks/>
          </p:cNvSpPr>
          <p:nvPr/>
        </p:nvSpPr>
        <p:spPr>
          <a:xfrm>
            <a:off x="3236706" y="51227"/>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dirty="0">
                <a:solidFill>
                  <a:srgbClr val="C00000"/>
                </a:solidFill>
                <a:latin typeface="Arial"/>
              </a:rPr>
              <a:t>KHỞI ĐỘNG</a:t>
            </a:r>
          </a:p>
        </p:txBody>
      </p:sp>
      <p:sp>
        <p:nvSpPr>
          <p:cNvPr id="37" name="Rectangle 36"/>
          <p:cNvSpPr/>
          <p:nvPr/>
        </p:nvSpPr>
        <p:spPr>
          <a:xfrm>
            <a:off x="434547" y="580647"/>
            <a:ext cx="7918652" cy="1754326"/>
          </a:xfrm>
          <a:prstGeom prst="rect">
            <a:avLst/>
          </a:prstGeom>
        </p:spPr>
        <p:txBody>
          <a:bodyPr wrap="square">
            <a:spAutoFit/>
          </a:bodyPr>
          <a:lstStyle/>
          <a:p>
            <a:pPr algn="just" defTabSz="457200">
              <a:lnSpc>
                <a:spcPct val="150000"/>
              </a:lnSpc>
              <a:buClrTx/>
            </a:pPr>
            <a:r>
              <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rPr>
              <a:t>Trong cuộc khảo sát tìm hiểu về cách học của học sinh khối 7 được kết quả như sau:</a:t>
            </a:r>
          </a:p>
          <a:p>
            <a:pPr algn="just" defTabSz="457200">
              <a:lnSpc>
                <a:spcPct val="150000"/>
              </a:lnSpc>
              <a:buClrTx/>
            </a:pPr>
            <a:r>
              <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rPr>
              <a:t>Có 50% học sinh học qua đọc, viết;</a:t>
            </a:r>
          </a:p>
          <a:p>
            <a:pPr algn="just" defTabSz="457200">
              <a:lnSpc>
                <a:spcPct val="150000"/>
              </a:lnSpc>
              <a:buClrTx/>
            </a:pPr>
            <a:r>
              <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rPr>
              <a:t>Có 35% học sinh học qua nghe</a:t>
            </a:r>
            <a:r>
              <a:rPr lang="vi-VN" sz="1800" kern="1200" smtClean="0">
                <a:solidFill>
                  <a:srgbClr val="434343"/>
                </a:solidFill>
                <a:latin typeface="Arial" panose="020B0604020202020204" pitchFamily="34" charset="0"/>
                <a:ea typeface="Calibri" panose="020F0502020204030204" pitchFamily="34" charset="0"/>
                <a:cs typeface="Times New Roman" panose="02020603050405020304" pitchFamily="18" charset="0"/>
              </a:rPr>
              <a:t>;</a:t>
            </a:r>
            <a:endPar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6916" y="2271363"/>
            <a:ext cx="8111752" cy="2169825"/>
          </a:xfrm>
          <a:prstGeom prst="rect">
            <a:avLst/>
          </a:prstGeom>
        </p:spPr>
        <p:txBody>
          <a:bodyPr wrap="square">
            <a:spAutoFit/>
          </a:bodyPr>
          <a:lstStyle/>
          <a:p>
            <a:pPr lvl="0" algn="just" defTabSz="457200">
              <a:lnSpc>
                <a:spcPct val="150000"/>
              </a:lnSpc>
              <a:buClrTx/>
            </a:pPr>
            <a:r>
              <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rPr>
              <a:t>Khẳng định nào sau đây là đúng?</a:t>
            </a:r>
          </a:p>
          <a:p>
            <a:pPr lvl="0" algn="just" defTabSz="457200">
              <a:lnSpc>
                <a:spcPct val="150000"/>
              </a:lnSpc>
              <a:buClrTx/>
            </a:pPr>
            <a:r>
              <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rPr>
              <a:t>A. Kết quả thu thập trên không có số liệu.</a:t>
            </a:r>
          </a:p>
          <a:p>
            <a:pPr lvl="0" algn="just" defTabSz="457200">
              <a:lnSpc>
                <a:spcPct val="150000"/>
              </a:lnSpc>
              <a:buClrTx/>
            </a:pPr>
            <a:r>
              <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rPr>
              <a:t>B. Kết quả thu thập trên không phải là số.</a:t>
            </a:r>
          </a:p>
          <a:p>
            <a:pPr lvl="0" algn="just" defTabSz="457200">
              <a:lnSpc>
                <a:spcPct val="150000"/>
              </a:lnSpc>
              <a:buClrTx/>
            </a:pPr>
            <a:r>
              <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rPr>
              <a:t>C. Kết quả trên gồm cả dữ liệu là số liệu và dữ liệu không phải là số.</a:t>
            </a:r>
          </a:p>
          <a:p>
            <a:pPr lvl="0" algn="just" defTabSz="457200">
              <a:lnSpc>
                <a:spcPct val="150000"/>
              </a:lnSpc>
              <a:buClrTx/>
            </a:pPr>
            <a:r>
              <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rPr>
              <a:t>D. Kết quả trên là dữ liệu phần trăm không phải dữ liệu là số.</a:t>
            </a:r>
          </a:p>
        </p:txBody>
      </p:sp>
      <p:sp>
        <p:nvSpPr>
          <p:cNvPr id="6" name="Rectangle 5"/>
          <p:cNvSpPr/>
          <p:nvPr/>
        </p:nvSpPr>
        <p:spPr>
          <a:xfrm>
            <a:off x="4535734" y="1411643"/>
            <a:ext cx="4572000" cy="923330"/>
          </a:xfrm>
          <a:prstGeom prst="rect">
            <a:avLst/>
          </a:prstGeom>
        </p:spPr>
        <p:txBody>
          <a:bodyPr>
            <a:spAutoFit/>
          </a:bodyPr>
          <a:lstStyle/>
          <a:p>
            <a:pPr lvl="0" algn="just" defTabSz="457200">
              <a:lnSpc>
                <a:spcPct val="150000"/>
              </a:lnSpc>
              <a:buClrTx/>
            </a:pPr>
            <a:r>
              <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rPr>
              <a:t>Có 10% học sinh học qua vận động;</a:t>
            </a:r>
          </a:p>
          <a:p>
            <a:pPr lvl="0" algn="just" defTabSz="457200">
              <a:lnSpc>
                <a:spcPct val="150000"/>
              </a:lnSpc>
              <a:buClrTx/>
            </a:pPr>
            <a:r>
              <a:rPr lang="vi-VN" sz="1800" kern="1200">
                <a:solidFill>
                  <a:srgbClr val="434343"/>
                </a:solidFill>
                <a:latin typeface="Arial" panose="020B0604020202020204" pitchFamily="34" charset="0"/>
                <a:ea typeface="Calibri" panose="020F0502020204030204" pitchFamily="34" charset="0"/>
                <a:cs typeface="Times New Roman" panose="02020603050405020304" pitchFamily="18" charset="0"/>
              </a:rPr>
              <a:t>Có 5% học sinh học qua quan sát.</a:t>
            </a:r>
          </a:p>
        </p:txBody>
      </p:sp>
      <p:pic>
        <p:nvPicPr>
          <p:cNvPr id="7" name="Picture 6"/>
          <p:cNvPicPr>
            <a:picLocks noChangeAspect="1"/>
          </p:cNvPicPr>
          <p:nvPr/>
        </p:nvPicPr>
        <p:blipFill>
          <a:blip r:embed="rId3"/>
          <a:stretch>
            <a:fillRect/>
          </a:stretch>
        </p:blipFill>
        <p:spPr>
          <a:xfrm>
            <a:off x="365598" y="3468493"/>
            <a:ext cx="535512" cy="4521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grpSp>
        <p:nvGrpSpPr>
          <p:cNvPr id="2546" name="Google Shape;2546;p53"/>
          <p:cNvGrpSpPr/>
          <p:nvPr/>
        </p:nvGrpSpPr>
        <p:grpSpPr>
          <a:xfrm rot="-5399675">
            <a:off x="1174931" y="4075211"/>
            <a:ext cx="616313" cy="686914"/>
            <a:chOff x="-246512" y="2165012"/>
            <a:chExt cx="582251" cy="648951"/>
          </a:xfrm>
        </p:grpSpPr>
        <p:sp>
          <p:nvSpPr>
            <p:cNvPr id="2547" name="Google Shape;2547;p53"/>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3"/>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9" name="Google Shape;2549;p53"/>
          <p:cNvGrpSpPr/>
          <p:nvPr/>
        </p:nvGrpSpPr>
        <p:grpSpPr>
          <a:xfrm rot="3844007">
            <a:off x="331967" y="3648354"/>
            <a:ext cx="628613" cy="674640"/>
            <a:chOff x="-65178" y="1702099"/>
            <a:chExt cx="593880" cy="637338"/>
          </a:xfrm>
        </p:grpSpPr>
        <p:sp>
          <p:nvSpPr>
            <p:cNvPr id="2550" name="Google Shape;2550;p53"/>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3"/>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53"/>
          <p:cNvGrpSpPr/>
          <p:nvPr/>
        </p:nvGrpSpPr>
        <p:grpSpPr>
          <a:xfrm rot="-1219787" flipH="1">
            <a:off x="7919412" y="173936"/>
            <a:ext cx="1373639" cy="2076720"/>
            <a:chOff x="605725" y="1160127"/>
            <a:chExt cx="527272" cy="797150"/>
          </a:xfrm>
        </p:grpSpPr>
        <p:sp>
          <p:nvSpPr>
            <p:cNvPr id="2570" name="Google Shape;2570;p53"/>
            <p:cNvSpPr/>
            <p:nvPr/>
          </p:nvSpPr>
          <p:spPr>
            <a:xfrm>
              <a:off x="606997" y="1160127"/>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3"/>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3"/>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3"/>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w="7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3"/>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3"/>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2074;p37"/>
          <p:cNvSpPr txBox="1">
            <a:spLocks noGrp="1"/>
          </p:cNvSpPr>
          <p:nvPr>
            <p:ph type="title"/>
          </p:nvPr>
        </p:nvSpPr>
        <p:spPr>
          <a:xfrm>
            <a:off x="2620590" y="802471"/>
            <a:ext cx="4213642" cy="1511400"/>
          </a:xfrm>
          <a:prstGeom prst="rect">
            <a:avLst/>
          </a:prstGeom>
        </p:spPr>
        <p:txBody>
          <a:bodyPr spcFirstLastPara="1" wrap="square" lIns="91425" tIns="91425" rIns="91425" bIns="91425" anchor="b" anchorCtr="0">
            <a:noAutofit/>
          </a:bodyPr>
          <a:lstStyle/>
          <a:p>
            <a:pPr lvl="0"/>
            <a:r>
              <a:rPr lang="en-US" sz="5000" smtClean="0">
                <a:latin typeface="+mj-lt"/>
              </a:rPr>
              <a:t>LUYỆN TẬP</a:t>
            </a:r>
            <a:endParaRPr lang="en-US" sz="5000">
              <a:latin typeface="+mj-lt"/>
            </a:endParaRPr>
          </a:p>
        </p:txBody>
      </p:sp>
      <p:sp>
        <p:nvSpPr>
          <p:cNvPr id="42" name="Rectangle 41"/>
          <p:cNvSpPr/>
          <p:nvPr/>
        </p:nvSpPr>
        <p:spPr>
          <a:xfrm>
            <a:off x="4206626" y="2921390"/>
            <a:ext cx="4500439" cy="159026"/>
          </a:xfrm>
          <a:prstGeom prst="rect">
            <a:avLst/>
          </a:prstGeom>
          <a:solidFill>
            <a:srgbClr val="E4E680"/>
          </a:solidFill>
          <a:ln>
            <a:solidFill>
              <a:srgbClr val="E4E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F9F5"/>
              </a:solidFill>
              <a:effectLst/>
              <a:uLnTx/>
              <a:uFillTx/>
              <a:latin typeface="Arial"/>
              <a:ea typeface="+mn-ea"/>
              <a:cs typeface="+mn-cs"/>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4859"/>
            <a:ext cx="9144000" cy="5486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8624" y="517793"/>
            <a:ext cx="3095738" cy="3084723"/>
          </a:xfrm>
          <a:prstGeom prst="rect">
            <a:avLst/>
          </a:prstGeom>
        </p:spPr>
      </p:pic>
      <p:pic>
        <p:nvPicPr>
          <p:cNvPr id="7" name="Nhac-nen-ai-la-trieu-phu-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83547" y="62314"/>
            <a:ext cx="421166" cy="421166"/>
          </a:xfrm>
          <a:prstGeom prst="rect">
            <a:avLst/>
          </a:prstGeom>
        </p:spPr>
      </p:pic>
    </p:spTree>
    <p:extLst>
      <p:ext uri="{BB962C8B-B14F-4D97-AF65-F5344CB8AC3E}">
        <p14:creationId xmlns:p14="http://schemas.microsoft.com/office/powerpoint/2010/main" val="335317473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repeatCount="indefinite" fill="hold" display="0">
                  <p:stCondLst>
                    <p:cond delay="indefinite"/>
                  </p:stCondLst>
                  <p:endCondLst>
                    <p:cond evt="onStopAudio" delay="0">
                      <p:tgtEl>
                        <p:sldTgt/>
                      </p:tgtEl>
                    </p:cond>
                    <p:cond evt="onNext"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8180" y="40350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46235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229" y="1034128"/>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36639" y="554047"/>
            <a:ext cx="8154143" cy="97632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30512" y="743863"/>
            <a:ext cx="7223135" cy="504305"/>
          </a:xfrm>
          <a:prstGeom prst="rect">
            <a:avLst/>
          </a:prstGeom>
          <a:noFill/>
        </p:spPr>
        <p:txBody>
          <a:bodyPr wrap="square" rtlCol="0">
            <a:spAutoFit/>
          </a:bodyPr>
          <a:lstStyle/>
          <a:p>
            <a:pPr lvl="0" algn="ctr">
              <a:lnSpc>
                <a:spcPct val="150000"/>
              </a:lnSpc>
              <a:buClrTx/>
              <a:defRPr/>
            </a:pPr>
            <a:r>
              <a:rPr lang="vi-VN" sz="2000" b="1" kern="1200">
                <a:solidFill>
                  <a:prstClr val="white"/>
                </a:solidFill>
                <a:latin typeface="Arial" panose="020B0604020202020204" pitchFamily="34" charset="0"/>
                <a:cs typeface="Arial" panose="020B0604020202020204" pitchFamily="34" charset="0"/>
              </a:rPr>
              <a:t>Câu 1. </a:t>
            </a:r>
            <a:r>
              <a:rPr lang="vi-VN" sz="2000" kern="1200">
                <a:solidFill>
                  <a:prstClr val="white"/>
                </a:solidFill>
                <a:latin typeface="Arial" panose="020B0604020202020204" pitchFamily="34" charset="0"/>
                <a:cs typeface="Arial" panose="020B0604020202020204" pitchFamily="34" charset="0"/>
              </a:rPr>
              <a:t>Trong các phát biểu sau dữ liệu nào là dữ liệu rời rạc?</a:t>
            </a:r>
            <a:endParaRPr kumimoji="0" lang="en-US" sz="2000" i="0" u="none" strike="noStrike" kern="1200" cap="none" spc="0" normalizeH="0" baseline="0" noProof="0" dirty="0">
              <a:ln>
                <a:noFill/>
              </a:ln>
              <a:solidFill>
                <a:prstClr val="white"/>
              </a:solidFill>
              <a:effectLst/>
              <a:uLnTx/>
              <a:uFillTx/>
              <a:latin typeface="Calibri" panose="020F0502020204030204"/>
              <a:sym typeface="Aria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386623" y="3439675"/>
            <a:ext cx="4127087" cy="118954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4542080" y="3450509"/>
            <a:ext cx="4127087" cy="117928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65516" y="3796232"/>
            <a:ext cx="3810695" cy="812979"/>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19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C. </a:t>
            </a:r>
            <a:r>
              <a:rPr lang="vi-VN" sz="1900" kern="1200">
                <a:solidFill>
                  <a:prstClr val="white"/>
                </a:solidFill>
                <a:latin typeface="Arial" panose="020B0604020202020204" pitchFamily="34" charset="0"/>
                <a:ea typeface="Tahoma" panose="020B0604030504040204" pitchFamily="34" charset="0"/>
                <a:cs typeface="Arial" panose="020B0604020202020204" pitchFamily="34" charset="0"/>
              </a:rPr>
              <a:t>Số học sinh giỏi của khối 8	</a:t>
            </a:r>
            <a:endParaRPr kumimoji="0" lang="en-US" sz="1900" b="0"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4703131" y="3617145"/>
            <a:ext cx="3804983" cy="819968"/>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19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D</a:t>
            </a:r>
            <a:r>
              <a:rPr kumimoji="0" lang="en-US" sz="19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19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1900" kern="1200">
                <a:solidFill>
                  <a:prstClr val="white"/>
                </a:solidFill>
                <a:latin typeface="Arial" panose="020B0604020202020204" pitchFamily="34" charset="0"/>
                <a:ea typeface="Tahoma" panose="020B0604030504040204" pitchFamily="34" charset="0"/>
                <a:cs typeface="Arial" panose="020B0604020202020204" pitchFamily="34" charset="0"/>
              </a:rPr>
              <a:t>Thời gian chạy cự li ngắn của các bạn trong lớp.</a:t>
            </a:r>
            <a:endParaRPr kumimoji="0" lang="en-US" sz="1900" b="0" i="0" u="none" strike="noStrike" kern="1200" cap="none" spc="0" normalizeH="0" baseline="0" noProof="0" dirty="0">
              <a:ln>
                <a:noFill/>
              </a:ln>
              <a:solidFill>
                <a:prstClr val="white"/>
              </a:solidFill>
              <a:effectLst/>
              <a:uLnTx/>
              <a:uFillTx/>
              <a:latin typeface="Calibri" panose="020F0502020204030204"/>
              <a:sym typeface="Aria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386623" y="1878961"/>
            <a:ext cx="4127087" cy="118954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539710" y="1878906"/>
            <a:ext cx="4127087" cy="120731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436639" y="2047812"/>
            <a:ext cx="3797391" cy="812979"/>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19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a:t>
            </a:r>
            <a:r>
              <a:rPr kumimoji="0" lang="en-US" sz="19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19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1900" kern="1200">
                <a:solidFill>
                  <a:prstClr val="white"/>
                </a:solidFill>
                <a:latin typeface="Arial" panose="020B0604020202020204" pitchFamily="34" charset="0"/>
                <a:ea typeface="Tahoma" panose="020B0604030504040204" pitchFamily="34" charset="0"/>
                <a:cs typeface="Arial" panose="020B0604020202020204" pitchFamily="34" charset="0"/>
              </a:rPr>
              <a:t>Cân nặng của các bạn trong lớp (đơn vị tính là kilogam)</a:t>
            </a:r>
            <a:endParaRPr kumimoji="0" lang="en-US" sz="1900" b="0"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700403" y="1872145"/>
            <a:ext cx="3797391" cy="1200072"/>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19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B.</a:t>
            </a:r>
            <a:r>
              <a:rPr kumimoji="0" lang="vi-VN" sz="19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1900">
                <a:solidFill>
                  <a:prstClr val="white"/>
                </a:solidFill>
              </a:rPr>
              <a:t>Chiều cao trung bình của học sinh lớp 8 (đơn vị tính là mét)</a:t>
            </a:r>
            <a:endParaRPr kumimoji="0" lang="en-US" sz="1900" b="0" i="0" u="none" strike="noStrike" kern="1200" cap="none" spc="0" normalizeH="0" baseline="0" noProof="0" dirty="0">
              <a:ln>
                <a:noFill/>
              </a:ln>
              <a:solidFill>
                <a:prstClr val="white"/>
              </a:solidFill>
              <a:effectLst/>
              <a:uLnTx/>
              <a:uFillTx/>
              <a:latin typeface="Calibri" panose="020F0502020204030204"/>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6"/>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1"/>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8"/>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10"/>
            <a:ext cx="365523" cy="365523"/>
          </a:xfrm>
          <a:prstGeom prst="rect">
            <a:avLst/>
          </a:prstGeom>
        </p:spPr>
      </p:pic>
    </p:spTree>
    <p:extLst>
      <p:ext uri="{BB962C8B-B14F-4D97-AF65-F5344CB8AC3E}">
        <p14:creationId xmlns:p14="http://schemas.microsoft.com/office/powerpoint/2010/main" val="221424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1889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636619"/>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97726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5007" y="359310"/>
            <a:ext cx="8154143" cy="123499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835149" y="633226"/>
            <a:ext cx="7357120" cy="553998"/>
          </a:xfrm>
          <a:prstGeom prst="rect">
            <a:avLst/>
          </a:prstGeom>
          <a:noFill/>
        </p:spPr>
        <p:txBody>
          <a:bodyPr wrap="square" rtlCol="0">
            <a:spAutoFit/>
          </a:bodyPr>
          <a:lstStyle/>
          <a:p>
            <a:pPr lvl="0" algn="ctr">
              <a:lnSpc>
                <a:spcPct val="150000"/>
              </a:lnSpc>
              <a:buClrTx/>
              <a:defRPr/>
            </a:pPr>
            <a:r>
              <a:rPr lang="vi-VN" sz="2000" b="1" kern="1200">
                <a:solidFill>
                  <a:prstClr val="white"/>
                </a:solidFill>
                <a:latin typeface="Arial" panose="020B0604020202020204" pitchFamily="34" charset="0"/>
                <a:cs typeface="Arial" panose="020B0604020202020204" pitchFamily="34" charset="0"/>
              </a:rPr>
              <a:t>Câu 2. </a:t>
            </a:r>
            <a:r>
              <a:rPr lang="vi-VN" sz="2000" kern="1200">
                <a:solidFill>
                  <a:prstClr val="white"/>
                </a:solidFill>
                <a:latin typeface="Arial" panose="020B0604020202020204" pitchFamily="34" charset="0"/>
                <a:cs typeface="Arial" panose="020B0604020202020204" pitchFamily="34" charset="0"/>
              </a:rPr>
              <a:t>Trong các phát biểu sau dữ liệu nào là dữ liệu liên tục?</a:t>
            </a:r>
            <a:endParaRPr kumimoji="0" lang="en-US" sz="2000" i="0" u="none" strike="noStrike" kern="0" cap="none" spc="0" normalizeH="0" baseline="0" noProof="0" dirty="0">
              <a:ln>
                <a:noFill/>
              </a:ln>
              <a:solidFill>
                <a:prstClr val="white"/>
              </a:solidFill>
              <a:effectLst/>
              <a:uLnTx/>
              <a:uFillTx/>
              <a:sym typeface="Aria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537564" y="2183182"/>
            <a:ext cx="4127087" cy="9158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386622" y="2182734"/>
            <a:ext cx="4127087" cy="92091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685073" y="2223612"/>
            <a:ext cx="3735358" cy="1292662"/>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B.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Khoảng thời gian cần thiết để hoàn thành một dự </a:t>
            </a:r>
            <a:r>
              <a:rPr lang="vi-VN" sz="2000" kern="1200" smtClean="0">
                <a:solidFill>
                  <a:prstClr val="white"/>
                </a:solidFill>
                <a:latin typeface="Arial" panose="020B0604020202020204" pitchFamily="34" charset="0"/>
                <a:ea typeface="Tahoma" panose="020B0604030504040204" pitchFamily="34" charset="0"/>
                <a:cs typeface="Arial" panose="020B0604020202020204" pitchFamily="34" charset="0"/>
              </a:rPr>
              <a:t>án</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	</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557986" y="2193637"/>
            <a:ext cx="3509542" cy="858248"/>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a:t>
            </a: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Số lượng công nhân trong một công ty</a:t>
            </a:r>
            <a:endParaRPr kumimoji="0" lang="en-US" sz="2000" b="0"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4513709" y="3659231"/>
            <a:ext cx="4127087" cy="92892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2" y="3659231"/>
            <a:ext cx="4127087" cy="9295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4749154" y="3883832"/>
            <a:ext cx="3510108" cy="450829"/>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D.</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Dụng cụ trong kệ</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580126" y="3692076"/>
            <a:ext cx="3552049" cy="858248"/>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C</a:t>
            </a: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Số lượng ngôn ngữ mà một cá nhân nói</a:t>
            </a:r>
            <a:endParaRPr kumimoji="0" lang="en-US" sz="2000" b="0"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358686" y="647896"/>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358686" y="1109021"/>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366864" y="1555618"/>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366864" y="1972810"/>
            <a:ext cx="365523" cy="365523"/>
          </a:xfrm>
          <a:prstGeom prst="rect">
            <a:avLst/>
          </a:prstGeom>
        </p:spPr>
      </p:pic>
    </p:spTree>
    <p:extLst>
      <p:ext uri="{BB962C8B-B14F-4D97-AF65-F5344CB8AC3E}">
        <p14:creationId xmlns:p14="http://schemas.microsoft.com/office/powerpoint/2010/main" val="314952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 y="4132107"/>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08" y="26986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227" y="1134744"/>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516533" y="589608"/>
            <a:ext cx="8154143" cy="10902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684893" y="854764"/>
            <a:ext cx="7326953" cy="504305"/>
          </a:xfrm>
          <a:prstGeom prst="rect">
            <a:avLst/>
          </a:prstGeom>
          <a:noFill/>
        </p:spPr>
        <p:txBody>
          <a:bodyPr wrap="square" rtlCol="0">
            <a:spAutoFit/>
          </a:bodyPr>
          <a:lstStyle/>
          <a:p>
            <a:pPr lvl="0" algn="just">
              <a:lnSpc>
                <a:spcPct val="150000"/>
              </a:lnSpc>
              <a:buClrTx/>
              <a:defRPr/>
            </a:pPr>
            <a:r>
              <a:rPr lang="vi-VN" sz="2000" b="1" kern="1200">
                <a:solidFill>
                  <a:prstClr val="white"/>
                </a:solidFill>
                <a:latin typeface="Arial" panose="020B0604020202020204" pitchFamily="34" charset="0"/>
                <a:cs typeface="Arial" panose="020B0604020202020204" pitchFamily="34" charset="0"/>
              </a:rPr>
              <a:t>Câu 3. </a:t>
            </a:r>
            <a:r>
              <a:rPr lang="vi-VN" sz="2000" kern="1200">
                <a:solidFill>
                  <a:prstClr val="white"/>
                </a:solidFill>
                <a:latin typeface="Arial" panose="020B0604020202020204" pitchFamily="34" charset="0"/>
                <a:cs typeface="Arial" panose="020B0604020202020204" pitchFamily="34" charset="0"/>
              </a:rPr>
              <a:t>Cách để thu thập dữ liệu gián tiếp là</a:t>
            </a:r>
            <a:endParaRPr kumimoji="0" lang="en-US" sz="2000" i="0" u="none" strike="noStrike" kern="1200" cap="none" spc="0" normalizeH="0" baseline="0" noProof="0" dirty="0">
              <a:ln>
                <a:noFill/>
              </a:ln>
              <a:solidFill>
                <a:prstClr val="white"/>
              </a:solidFill>
              <a:effectLst/>
              <a:uLnTx/>
              <a:uFillTx/>
              <a:latin typeface="Calibri" panose="020F0502020204030204"/>
              <a:sym typeface="Aria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388132" y="2236151"/>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4533903" y="3683438"/>
            <a:ext cx="4127087" cy="90360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555131" y="2283415"/>
            <a:ext cx="3642982" cy="892552"/>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a:t>
            </a:r>
            <a:r>
              <a:rPr kumimoji="0" lang="en-US" sz="2000" b="0" i="0" u="none" strike="noStrike" kern="1200" cap="none" spc="0" normalizeH="0" baseline="0" noProof="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en-US" sz="2000" smtClean="0">
                <a:solidFill>
                  <a:prstClr val="white"/>
                </a:solidFill>
              </a:rPr>
              <a:t>Thu </a:t>
            </a:r>
            <a:r>
              <a:rPr lang="en-US" sz="2000">
                <a:solidFill>
                  <a:prstClr val="white"/>
                </a:solidFill>
              </a:rPr>
              <a:t>thập từ những nguồn có </a:t>
            </a:r>
            <a:r>
              <a:rPr lang="en-US" sz="2000" smtClean="0">
                <a:solidFill>
                  <a:prstClr val="white"/>
                </a:solidFill>
              </a:rPr>
              <a:t>sẵn</a:t>
            </a:r>
            <a:endParaRPr kumimoji="0" lang="en-US" sz="2000" b="0" i="0" u="none" strike="noStrike" kern="0" cap="none" spc="0" normalizeH="0" baseline="0" noProof="0" dirty="0">
              <a:ln>
                <a:noFill/>
              </a:ln>
              <a:solidFill>
                <a:prstClr val="white"/>
              </a:solidFill>
              <a:effectLst/>
              <a:uLnTx/>
              <a:uFillTx/>
              <a:latin typeface="Arial"/>
              <a:cs typeface="Arial"/>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4619737" y="3892679"/>
            <a:ext cx="3991237" cy="458139"/>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D</a:t>
            </a: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2000">
                <a:solidFill>
                  <a:prstClr val="white"/>
                </a:solidFill>
              </a:rPr>
              <a:t>Lập phiếu hỏi</a:t>
            </a:r>
            <a:endParaRPr kumimoji="0" lang="en-US" sz="2000" b="0"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4543589" y="2236944"/>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78446" y="3689868"/>
            <a:ext cx="4127087" cy="92508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4652561" y="2448592"/>
            <a:ext cx="3895802" cy="450829"/>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B</a:t>
            </a: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en-US" sz="2000">
                <a:solidFill>
                  <a:prstClr val="white"/>
                </a:solidFill>
              </a:rPr>
              <a:t>Quan sát</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92650" y="3892680"/>
            <a:ext cx="3767944" cy="458139"/>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C</a:t>
            </a: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en-US" sz="2000">
                <a:solidFill>
                  <a:prstClr val="white"/>
                </a:solidFill>
              </a:rPr>
              <a:t>Làm thí nghiệm</a:t>
            </a:r>
            <a:endParaRPr kumimoji="0" lang="en-US" sz="2000" b="0"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6"/>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1"/>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8"/>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44001" y="2460179"/>
            <a:ext cx="365523" cy="365523"/>
          </a:xfrm>
          <a:prstGeom prst="rect">
            <a:avLst/>
          </a:prstGeom>
        </p:spPr>
      </p:pic>
    </p:spTree>
    <p:extLst>
      <p:ext uri="{BB962C8B-B14F-4D97-AF65-F5344CB8AC3E}">
        <p14:creationId xmlns:p14="http://schemas.microsoft.com/office/powerpoint/2010/main" val="205026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01742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406031"/>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97726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5006" y="557927"/>
            <a:ext cx="8154143" cy="83030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02142" y="688017"/>
            <a:ext cx="7385490" cy="553998"/>
          </a:xfrm>
          <a:prstGeom prst="rect">
            <a:avLst/>
          </a:prstGeom>
          <a:noFill/>
        </p:spPr>
        <p:txBody>
          <a:bodyPr wrap="square" rtlCol="0">
            <a:spAutoFit/>
          </a:bodyPr>
          <a:lstStyle/>
          <a:p>
            <a:pPr lvl="0" algn="ctr">
              <a:lnSpc>
                <a:spcPct val="150000"/>
              </a:lnSpc>
              <a:buClrTx/>
              <a:defRPr/>
            </a:pPr>
            <a:r>
              <a:rPr kumimoji="0" lang="vi-VN" sz="2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a:rPr>
              <a:t>Câu 4. </a:t>
            </a:r>
            <a:r>
              <a:rPr lang="vi-VN" sz="2000" kern="1200">
                <a:solidFill>
                  <a:prstClr val="white"/>
                </a:solidFill>
                <a:latin typeface="Arial" panose="020B0604020202020204" pitchFamily="34" charset="0"/>
                <a:cs typeface="Arial" panose="020B0604020202020204" pitchFamily="34" charset="0"/>
              </a:rPr>
              <a:t>Trong các phát biểu sau dữ liệu nào là dữ liệu rời rạc?</a:t>
            </a:r>
            <a:endParaRPr kumimoji="0" lang="en-US" sz="2000" b="0" i="0" u="none" strike="noStrike" kern="0" cap="none" spc="0" normalizeH="0" baseline="0" noProof="0" dirty="0">
              <a:ln>
                <a:noFill/>
              </a:ln>
              <a:solidFill>
                <a:prstClr val="white"/>
              </a:solidFill>
              <a:effectLst/>
              <a:uLnTx/>
              <a:uFillTx/>
              <a:latin typeface="Arial"/>
              <a:cs typeface="Arial"/>
              <a:sym typeface="Aria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542078" y="3458027"/>
            <a:ext cx="4127087" cy="111879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386621" y="1866414"/>
            <a:ext cx="4127087" cy="112497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708928" y="3608947"/>
            <a:ext cx="3712865" cy="892552"/>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lang="en-US" sz="2000" kern="1200">
                <a:solidFill>
                  <a:srgbClr val="FFC000"/>
                </a:solidFill>
                <a:latin typeface="Arial" panose="020B0604020202020204" pitchFamily="34" charset="0"/>
                <a:ea typeface="Tahoma" panose="020B0604030504040204" pitchFamily="34" charset="0"/>
                <a:cs typeface="Arial" panose="020B0604020202020204" pitchFamily="34" charset="0"/>
              </a:rPr>
              <a:t>D</a:t>
            </a:r>
            <a:r>
              <a:rPr lang="en-US" sz="2000" kern="1200" smtClean="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000" kern="1200" smtClean="0">
                <a:solidFill>
                  <a:schemeClr val="bg1"/>
                </a:solidFill>
                <a:latin typeface="Arial" panose="020B0604020202020204" pitchFamily="34" charset="0"/>
                <a:ea typeface="Tahoma" panose="020B0604030504040204" pitchFamily="34" charset="0"/>
                <a:cs typeface="Arial" panose="020B0604020202020204" pitchFamily="34" charset="0"/>
              </a:rPr>
              <a:t>Số </a:t>
            </a:r>
            <a:r>
              <a:rPr lang="en-US" sz="2000" kern="1200">
                <a:solidFill>
                  <a:schemeClr val="bg1"/>
                </a:solidFill>
                <a:latin typeface="Arial" panose="020B0604020202020204" pitchFamily="34" charset="0"/>
                <a:ea typeface="Tahoma" panose="020B0604030504040204" pitchFamily="34" charset="0"/>
                <a:cs typeface="Arial" panose="020B0604020202020204" pitchFamily="34" charset="0"/>
              </a:rPr>
              <a:t>câu hỏi kiểm tra bạn trả lời đúng</a:t>
            </a:r>
            <a:endParaRPr kumimoji="0" lang="en-US" sz="2000" i="0" u="none" strike="noStrike" kern="1200" cap="none" spc="0" normalizeH="0" baseline="0" noProof="0" dirty="0">
              <a:ln>
                <a:noFill/>
              </a:ln>
              <a:solidFill>
                <a:schemeClr val="bg1"/>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624348" y="1973834"/>
            <a:ext cx="3509542" cy="1292662"/>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a:t>
            </a: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Lượng mưa, tính bằng inch, rơi trong một cơn bão	</a:t>
            </a:r>
            <a:endParaRPr kumimoji="0" lang="en-US" sz="2000" b="0"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4542078" y="1860557"/>
            <a:ext cx="4127087" cy="11347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1" y="3453255"/>
            <a:ext cx="4127087" cy="113551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4751435" y="1980004"/>
            <a:ext cx="3676948" cy="1292662"/>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B.</a:t>
            </a:r>
            <a:r>
              <a:rPr lang="en-US" sz="2000" kern="1200">
                <a:solidFill>
                  <a:srgbClr val="FFC000"/>
                </a:solidFill>
                <a:latin typeface="Arial" panose="020B0604020202020204" pitchFamily="34" charset="0"/>
                <a:ea typeface="Tahoma" panose="020B0604030504040204" pitchFamily="34" charset="0"/>
                <a:cs typeface="Arial" panose="020B0604020202020204" pitchFamily="34" charset="0"/>
              </a:rPr>
              <a:t> </a:t>
            </a:r>
            <a:r>
              <a:rPr lang="vi-VN" sz="2000" kern="1200" smtClean="0">
                <a:solidFill>
                  <a:prstClr val="white"/>
                </a:solidFill>
                <a:latin typeface="Arial" panose="020B0604020202020204" pitchFamily="34" charset="0"/>
                <a:ea typeface="Tahoma" panose="020B0604030504040204" pitchFamily="34" charset="0"/>
                <a:cs typeface="Arial" panose="020B0604020202020204" pitchFamily="34" charset="0"/>
              </a:rPr>
              <a:t>Các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diện tích vuông của một ngôi nhà hai phòng ngủ	</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581841" y="3780118"/>
            <a:ext cx="3552049" cy="458139"/>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C</a:t>
            </a: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Thời gian thức dậy	</a:t>
            </a:r>
            <a:endParaRPr kumimoji="0" lang="en-US" sz="2000" b="0"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358686" y="647896"/>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358686" y="1109021"/>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366864" y="1555618"/>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366864" y="1972810"/>
            <a:ext cx="365523" cy="365523"/>
          </a:xfrm>
          <a:prstGeom prst="rect">
            <a:avLst/>
          </a:prstGeom>
        </p:spPr>
      </p:pic>
    </p:spTree>
    <p:extLst>
      <p:ext uri="{BB962C8B-B14F-4D97-AF65-F5344CB8AC3E}">
        <p14:creationId xmlns:p14="http://schemas.microsoft.com/office/powerpoint/2010/main" val="89160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06323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42988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9534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0491" y="449124"/>
            <a:ext cx="8154143" cy="100951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835149" y="672981"/>
            <a:ext cx="7357120" cy="496996"/>
          </a:xfrm>
          <a:prstGeom prst="rect">
            <a:avLst/>
          </a:prstGeom>
          <a:noFill/>
        </p:spPr>
        <p:txBody>
          <a:bodyPr wrap="square" rtlCol="0">
            <a:spAutoFit/>
          </a:bodyPr>
          <a:lstStyle/>
          <a:p>
            <a:pPr lvl="0" algn="ctr">
              <a:lnSpc>
                <a:spcPct val="150000"/>
              </a:lnSpc>
              <a:buClrTx/>
              <a:defRPr/>
            </a:pPr>
            <a:r>
              <a:rPr lang="vi-VN" sz="2000" b="1" kern="1200">
                <a:solidFill>
                  <a:prstClr val="white"/>
                </a:solidFill>
                <a:latin typeface="Arial" panose="020B0604020202020204" pitchFamily="34" charset="0"/>
                <a:cs typeface="Arial" panose="020B0604020202020204" pitchFamily="34" charset="0"/>
              </a:rPr>
              <a:t>Câu 5. </a:t>
            </a:r>
            <a:r>
              <a:rPr lang="vi-VN" sz="2000" kern="1200">
                <a:solidFill>
                  <a:prstClr val="white"/>
                </a:solidFill>
                <a:latin typeface="Arial" panose="020B0604020202020204" pitchFamily="34" charset="0"/>
                <a:cs typeface="Arial" panose="020B0604020202020204" pitchFamily="34" charset="0"/>
              </a:rPr>
              <a:t>Trong các phát biểu sau dữ liệu nào là dữ liệu liên tục?</a:t>
            </a:r>
            <a:endParaRPr kumimoji="0" lang="en-US" sz="2000" i="0" u="none" strike="noStrike" kern="0" cap="none" spc="0" normalizeH="0" baseline="0" noProof="0" dirty="0">
              <a:ln>
                <a:noFill/>
              </a:ln>
              <a:solidFill>
                <a:prstClr val="white"/>
              </a:solidFill>
              <a:effectLst/>
              <a:uLnTx/>
              <a:uFillTx/>
              <a:sym typeface="Aria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537563" y="1792003"/>
            <a:ext cx="4127087" cy="12672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386621" y="1789613"/>
            <a:ext cx="4127087" cy="127427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709572" y="1980476"/>
            <a:ext cx="3549646" cy="892552"/>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B.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Trọng lượng của một chiếc xe </a:t>
            </a:r>
            <a:r>
              <a:rPr lang="vi-VN" sz="2000" kern="1200" smtClean="0">
                <a:solidFill>
                  <a:prstClr val="white"/>
                </a:solidFill>
                <a:latin typeface="Arial" panose="020B0604020202020204" pitchFamily="34" charset="0"/>
                <a:ea typeface="Tahoma" panose="020B0604030504040204" pitchFamily="34" charset="0"/>
                <a:cs typeface="Arial" panose="020B0604020202020204" pitchFamily="34" charset="0"/>
              </a:rPr>
              <a:t>tải</a:t>
            </a:r>
            <a:r>
              <a:rPr kumimoji="0" lang="vi-VN" sz="2000" b="0" i="0" u="none" strike="noStrike" kern="1200" cap="none" spc="0" normalizeH="0" baseline="0" noProof="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503724" y="1789612"/>
            <a:ext cx="3509542" cy="1292662"/>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a:t>
            </a: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Số lượng các bộ phận bị hư hỏng trong quá trình vận </a:t>
            </a:r>
            <a:r>
              <a:rPr lang="vi-VN" sz="2000" kern="1200" smtClean="0">
                <a:solidFill>
                  <a:prstClr val="white"/>
                </a:solidFill>
                <a:latin typeface="Arial" panose="020B0604020202020204" pitchFamily="34" charset="0"/>
                <a:ea typeface="Tahoma" panose="020B0604030504040204" pitchFamily="34" charset="0"/>
                <a:cs typeface="Arial" panose="020B0604020202020204" pitchFamily="34" charset="0"/>
              </a:rPr>
              <a:t>chuyển</a:t>
            </a:r>
            <a:endParaRPr kumimoji="0" lang="en-US" sz="2000" b="0"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4513708" y="3406151"/>
            <a:ext cx="4127087" cy="128537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1" y="3405921"/>
            <a:ext cx="4127087" cy="128620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4749110" y="3430472"/>
            <a:ext cx="3510108" cy="1292662"/>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D.</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Số anh chị em mà một cá nhân được chọn ngẫu nhiên </a:t>
            </a:r>
            <a:r>
              <a:rPr lang="vi-VN" sz="2000" kern="1200" smtClean="0">
                <a:solidFill>
                  <a:prstClr val="white"/>
                </a:solidFill>
                <a:latin typeface="Arial" panose="020B0604020202020204" pitchFamily="34" charset="0"/>
                <a:ea typeface="Tahoma" panose="020B0604030504040204" pitchFamily="34" charset="0"/>
                <a:cs typeface="Arial" panose="020B0604020202020204" pitchFamily="34" charset="0"/>
              </a:rPr>
              <a:t>có</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580082" y="3631222"/>
            <a:ext cx="3552049" cy="892552"/>
          </a:xfrm>
          <a:prstGeom prst="rect">
            <a:avLst/>
          </a:prstGeom>
          <a:noFill/>
        </p:spPr>
        <p:txBody>
          <a:bodyPr wrap="square" rtlCol="0">
            <a:spAutoFit/>
          </a:bodyPr>
          <a:lstStyle/>
          <a:p>
            <a:pPr marL="257188" lvl="0" indent="-257188" algn="just">
              <a:lnSpc>
                <a:spcPct val="130000"/>
              </a:lnSpc>
              <a:buClr>
                <a:prstClr val="white"/>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C</a:t>
            </a:r>
            <a:r>
              <a:rPr kumimoji="0" lang="en-US"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a:t>
            </a:r>
            <a:r>
              <a:rPr kumimoji="0" lang="vi-VN" sz="2000" b="0" i="0" u="none" strike="noStrike" kern="1200" cap="none" spc="0" normalizeH="0" baseline="0" noProof="0" smtClean="0">
                <a:ln>
                  <a:noFill/>
                </a:ln>
                <a:solidFill>
                  <a:srgbClr val="FFC000"/>
                </a:solidFill>
                <a:effectLst/>
                <a:uLnTx/>
                <a:uFillTx/>
                <a:latin typeface="Arial" panose="020B0604020202020204" pitchFamily="34" charset="0"/>
                <a:ea typeface="Tahoma" panose="020B0604030504040204" pitchFamily="34" charset="0"/>
                <a:cs typeface="Arial" panose="020B0604020202020204" pitchFamily="34" charset="0"/>
                <a:sym typeface="Arial"/>
              </a:rPr>
              <a:t> </a:t>
            </a:r>
            <a:r>
              <a:rPr lang="vi-VN" sz="2000" kern="1200">
                <a:solidFill>
                  <a:prstClr val="white"/>
                </a:solidFill>
                <a:latin typeface="Arial" panose="020B0604020202020204" pitchFamily="34" charset="0"/>
                <a:ea typeface="Tahoma" panose="020B0604030504040204" pitchFamily="34" charset="0"/>
                <a:cs typeface="Arial" panose="020B0604020202020204" pitchFamily="34" charset="0"/>
              </a:rPr>
              <a:t>Kích cỡ giày của các bạn trong lớp </a:t>
            </a:r>
            <a:r>
              <a:rPr lang="vi-VN" sz="2000" kern="1200" smtClean="0">
                <a:solidFill>
                  <a:prstClr val="white"/>
                </a:solidFill>
                <a:latin typeface="Arial" panose="020B0604020202020204" pitchFamily="34" charset="0"/>
                <a:ea typeface="Tahoma" panose="020B0604030504040204" pitchFamily="34" charset="0"/>
                <a:cs typeface="Arial" panose="020B0604020202020204" pitchFamily="34" charset="0"/>
              </a:rPr>
              <a:t>8</a:t>
            </a:r>
            <a:endParaRPr kumimoji="0" lang="en-US" sz="2000" b="0"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358686" y="647896"/>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358686" y="1109021"/>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366864" y="1555618"/>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366864" y="1972810"/>
            <a:ext cx="365523" cy="365523"/>
          </a:xfrm>
          <a:prstGeom prst="rect">
            <a:avLst/>
          </a:prstGeom>
        </p:spPr>
      </p:pic>
    </p:spTree>
    <p:extLst>
      <p:ext uri="{BB962C8B-B14F-4D97-AF65-F5344CB8AC3E}">
        <p14:creationId xmlns:p14="http://schemas.microsoft.com/office/powerpoint/2010/main" val="19549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8"/>
        <p:cNvGrpSpPr/>
        <p:nvPr/>
      </p:nvGrpSpPr>
      <p:grpSpPr>
        <a:xfrm>
          <a:off x="0" y="0"/>
          <a:ext cx="0" cy="0"/>
          <a:chOff x="0" y="0"/>
          <a:chExt cx="0" cy="0"/>
        </a:xfrm>
      </p:grpSpPr>
      <p:grpSp>
        <p:nvGrpSpPr>
          <p:cNvPr id="2504" name="Google Shape;2504;p51"/>
          <p:cNvGrpSpPr/>
          <p:nvPr/>
        </p:nvGrpSpPr>
        <p:grpSpPr>
          <a:xfrm rot="-5399675">
            <a:off x="8699989" y="387639"/>
            <a:ext cx="616313" cy="686914"/>
            <a:chOff x="-246512" y="2165012"/>
            <a:chExt cx="582251" cy="648951"/>
          </a:xfrm>
        </p:grpSpPr>
        <p:sp>
          <p:nvSpPr>
            <p:cNvPr id="2505" name="Google Shape;2505;p51"/>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1"/>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7" name="Google Shape;2507;p51"/>
          <p:cNvGrpSpPr/>
          <p:nvPr/>
        </p:nvGrpSpPr>
        <p:grpSpPr>
          <a:xfrm rot="3844007">
            <a:off x="25286" y="92872"/>
            <a:ext cx="628613" cy="674640"/>
            <a:chOff x="-65178" y="1702099"/>
            <a:chExt cx="593880" cy="637338"/>
          </a:xfrm>
        </p:grpSpPr>
        <p:sp>
          <p:nvSpPr>
            <p:cNvPr id="2508" name="Google Shape;2508;p51"/>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1"/>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p:cNvSpPr/>
          <p:nvPr/>
        </p:nvSpPr>
        <p:spPr>
          <a:xfrm>
            <a:off x="842440" y="383011"/>
            <a:ext cx="7291743" cy="1477328"/>
          </a:xfrm>
          <a:prstGeom prst="rect">
            <a:avLst/>
          </a:prstGeom>
        </p:spPr>
        <p:txBody>
          <a:bodyPr wrap="square">
            <a:spAutoFit/>
          </a:bodyPr>
          <a:lstStyle/>
          <a:p>
            <a:pPr>
              <a:lnSpc>
                <a:spcPct val="150000"/>
              </a:lnSpc>
            </a:pPr>
            <a:r>
              <a:rPr lang="en-US" sz="2000" b="1">
                <a:solidFill>
                  <a:schemeClr val="bg2">
                    <a:lumMod val="75000"/>
                  </a:schemeClr>
                </a:solidFill>
              </a:rPr>
              <a:t>Bài </a:t>
            </a:r>
            <a:r>
              <a:rPr lang="en-US" sz="2000" b="1" smtClean="0">
                <a:solidFill>
                  <a:schemeClr val="bg2">
                    <a:lumMod val="75000"/>
                  </a:schemeClr>
                </a:solidFill>
              </a:rPr>
              <a:t>5.1 </a:t>
            </a:r>
            <a:r>
              <a:rPr lang="en-US" sz="2000" b="1">
                <a:solidFill>
                  <a:schemeClr val="bg2">
                    <a:lumMod val="75000"/>
                  </a:schemeClr>
                </a:solidFill>
              </a:rPr>
              <a:t>(SGK – </a:t>
            </a:r>
            <a:r>
              <a:rPr lang="en-US" sz="2000" b="1" smtClean="0">
                <a:solidFill>
                  <a:schemeClr val="bg2">
                    <a:lumMod val="75000"/>
                  </a:schemeClr>
                </a:solidFill>
              </a:rPr>
              <a:t>tr.92) </a:t>
            </a:r>
            <a:r>
              <a:rPr lang="vi-VN" sz="2000"/>
              <a:t>Dữ liệu thu được trong mỗi câu hỏi sau thuộc loại nào?</a:t>
            </a:r>
          </a:p>
          <a:p>
            <a:pPr>
              <a:lnSpc>
                <a:spcPct val="150000"/>
              </a:lnSpc>
            </a:pPr>
            <a:endParaRPr lang="vi-VN" sz="2000"/>
          </a:p>
        </p:txBody>
      </p:sp>
      <p:sp>
        <p:nvSpPr>
          <p:cNvPr id="4" name="Rectangle 3"/>
          <p:cNvSpPr/>
          <p:nvPr/>
        </p:nvSpPr>
        <p:spPr>
          <a:xfrm>
            <a:off x="902472" y="1482252"/>
            <a:ext cx="6500191" cy="2400657"/>
          </a:xfrm>
          <a:prstGeom prst="rect">
            <a:avLst/>
          </a:prstGeom>
        </p:spPr>
        <p:txBody>
          <a:bodyPr wrap="square">
            <a:spAutoFit/>
          </a:bodyPr>
          <a:lstStyle/>
          <a:p>
            <a:pPr lvl="0">
              <a:lnSpc>
                <a:spcPct val="150000"/>
              </a:lnSpc>
            </a:pPr>
            <a:r>
              <a:rPr lang="vi-VN" sz="2000"/>
              <a:t>a) Bạn cao bao nhiêu?</a:t>
            </a:r>
          </a:p>
          <a:p>
            <a:pPr lvl="0">
              <a:lnSpc>
                <a:spcPct val="150000"/>
              </a:lnSpc>
            </a:pPr>
            <a:endParaRPr lang="vi-VN" sz="2000"/>
          </a:p>
          <a:p>
            <a:pPr lvl="0">
              <a:lnSpc>
                <a:spcPct val="150000"/>
              </a:lnSpc>
            </a:pPr>
            <a:r>
              <a:rPr lang="vi-VN" sz="2000"/>
              <a:t>b) Mạng điện thoại bạn đang dùng là gì?</a:t>
            </a:r>
          </a:p>
          <a:p>
            <a:pPr lvl="0">
              <a:lnSpc>
                <a:spcPct val="150000"/>
              </a:lnSpc>
            </a:pPr>
            <a:endParaRPr lang="vi-VN" sz="2000"/>
          </a:p>
          <a:p>
            <a:pPr lvl="0">
              <a:lnSpc>
                <a:spcPct val="150000"/>
              </a:lnSpc>
            </a:pPr>
            <a:r>
              <a:rPr lang="vi-VN" sz="2000"/>
              <a:t>c) Gia đình bạn có bao nhiêu người dưới</a:t>
            </a:r>
            <a:endParaRPr lang="en-US" sz="2000"/>
          </a:p>
        </p:txBody>
      </p:sp>
      <p:sp>
        <p:nvSpPr>
          <p:cNvPr id="5" name="Rectangle 4"/>
          <p:cNvSpPr/>
          <p:nvPr/>
        </p:nvSpPr>
        <p:spPr>
          <a:xfrm>
            <a:off x="3752351" y="1515119"/>
            <a:ext cx="3947872" cy="53091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lnSpc>
                <a:spcPct val="150000"/>
              </a:lnSpc>
              <a:spcBef>
                <a:spcPts val="600"/>
              </a:spcBef>
              <a:spcAft>
                <a:spcPts val="800"/>
              </a:spcAft>
            </a:pPr>
            <a:r>
              <a:rPr lang="fr-FR" sz="1900">
                <a:latin typeface="+mj-lt"/>
                <a:ea typeface="Calibri" panose="020F0502020204030204" pitchFamily="34" charset="0"/>
                <a:cs typeface="Times New Roman" panose="02020603050405020304" pitchFamily="18" charset="0"/>
              </a:rPr>
              <a:t>Dữ liệu thu được là số liệu liên tục.</a:t>
            </a:r>
            <a:endParaRPr lang="en-US" sz="1900">
              <a:effectLst/>
              <a:latin typeface="+mj-lt"/>
              <a:ea typeface="Arial" panose="020B0604020202020204" pitchFamily="34" charset="0"/>
              <a:cs typeface="Times New Roman" panose="02020603050405020304" pitchFamily="18" charset="0"/>
            </a:endParaRPr>
          </a:p>
        </p:txBody>
      </p:sp>
      <p:sp>
        <p:nvSpPr>
          <p:cNvPr id="28" name="Rectangle 27"/>
          <p:cNvSpPr/>
          <p:nvPr/>
        </p:nvSpPr>
        <p:spPr>
          <a:xfrm>
            <a:off x="5726287" y="2229960"/>
            <a:ext cx="3012195" cy="91531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lnSpc>
                <a:spcPct val="150000"/>
              </a:lnSpc>
              <a:spcBef>
                <a:spcPts val="600"/>
              </a:spcBef>
              <a:spcAft>
                <a:spcPts val="800"/>
              </a:spcAft>
            </a:pPr>
            <a:r>
              <a:rPr lang="fr-FR" sz="1900">
                <a:latin typeface="+mj-lt"/>
                <a:ea typeface="Calibri" panose="020F0502020204030204" pitchFamily="34" charset="0"/>
                <a:cs typeface="Times New Roman" panose="02020603050405020304" pitchFamily="18" charset="0"/>
              </a:rPr>
              <a:t>Dữ liệu không phải là số, không thể sắp thứ tự</a:t>
            </a:r>
            <a:endParaRPr lang="en-US" sz="1900">
              <a:effectLst/>
              <a:latin typeface="+mj-lt"/>
              <a:ea typeface="Arial" panose="020B0604020202020204" pitchFamily="34" charset="0"/>
              <a:cs typeface="Times New Roman" panose="02020603050405020304" pitchFamily="18" charset="0"/>
            </a:endParaRPr>
          </a:p>
        </p:txBody>
      </p:sp>
      <p:sp>
        <p:nvSpPr>
          <p:cNvPr id="29" name="Rectangle 28"/>
          <p:cNvSpPr/>
          <p:nvPr/>
        </p:nvSpPr>
        <p:spPr>
          <a:xfrm>
            <a:off x="4413635" y="3882909"/>
            <a:ext cx="3967040" cy="53091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lnSpc>
                <a:spcPct val="150000"/>
              </a:lnSpc>
              <a:spcBef>
                <a:spcPts val="600"/>
              </a:spcBef>
              <a:spcAft>
                <a:spcPts val="800"/>
              </a:spcAft>
            </a:pPr>
            <a:r>
              <a:rPr lang="vi-VN" sz="1900">
                <a:ea typeface="Calibri" panose="020F0502020204030204" pitchFamily="34" charset="0"/>
                <a:cs typeface="Times New Roman" panose="02020603050405020304" pitchFamily="18" charset="0"/>
              </a:rPr>
              <a:t>Dữ liệu thu được là số liệu rời rạc.</a:t>
            </a:r>
            <a:endParaRPr lang="en-US" sz="1900">
              <a:effectLst/>
              <a:ea typeface="Arial" panose="020B0604020202020204" pitchFamily="34" charset="0"/>
              <a:cs typeface="Times New Roman" panose="02020603050405020304" pitchFamily="18" charset="0"/>
            </a:endParaRPr>
          </a:p>
        </p:txBody>
      </p:sp>
      <p:grpSp>
        <p:nvGrpSpPr>
          <p:cNvPr id="30" name="Google Shape;2569;p53"/>
          <p:cNvGrpSpPr/>
          <p:nvPr/>
        </p:nvGrpSpPr>
        <p:grpSpPr>
          <a:xfrm rot="5944252" flipH="1">
            <a:off x="-81908" y="3686483"/>
            <a:ext cx="1373639" cy="2076720"/>
            <a:chOff x="605725" y="1160127"/>
            <a:chExt cx="527272" cy="797150"/>
          </a:xfrm>
        </p:grpSpPr>
        <p:sp>
          <p:nvSpPr>
            <p:cNvPr id="31" name="Google Shape;2570;p53"/>
            <p:cNvSpPr/>
            <p:nvPr/>
          </p:nvSpPr>
          <p:spPr>
            <a:xfrm>
              <a:off x="606997" y="1160127"/>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71;p53"/>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72;p53"/>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73;p53"/>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w="7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74;p53"/>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75;p53"/>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5"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grpSp>
        <p:nvGrpSpPr>
          <p:cNvPr id="2569" name="Google Shape;2569;p53"/>
          <p:cNvGrpSpPr/>
          <p:nvPr/>
        </p:nvGrpSpPr>
        <p:grpSpPr>
          <a:xfrm rot="-1219787" flipH="1">
            <a:off x="7919412" y="173936"/>
            <a:ext cx="1373639" cy="2076720"/>
            <a:chOff x="605725" y="1160127"/>
            <a:chExt cx="527272" cy="797150"/>
          </a:xfrm>
        </p:grpSpPr>
        <p:sp>
          <p:nvSpPr>
            <p:cNvPr id="2570" name="Google Shape;2570;p53"/>
            <p:cNvSpPr/>
            <p:nvPr/>
          </p:nvSpPr>
          <p:spPr>
            <a:xfrm>
              <a:off x="606997" y="1160127"/>
              <a:ext cx="526000" cy="797150"/>
            </a:xfrm>
            <a:custGeom>
              <a:avLst/>
              <a:gdLst/>
              <a:ahLst/>
              <a:cxnLst/>
              <a:rect l="l" t="t" r="r" b="b"/>
              <a:pathLst>
                <a:path w="21040" h="31886" extrusionOk="0">
                  <a:moveTo>
                    <a:pt x="21039" y="0"/>
                  </a:moveTo>
                  <a:lnTo>
                    <a:pt x="18908" y="1572"/>
                  </a:lnTo>
                  <a:lnTo>
                    <a:pt x="16301" y="3513"/>
                  </a:lnTo>
                  <a:cubicBezTo>
                    <a:pt x="16098" y="3667"/>
                    <a:pt x="15896" y="3870"/>
                    <a:pt x="15765" y="4084"/>
                  </a:cubicBezTo>
                  <a:lnTo>
                    <a:pt x="15277" y="4882"/>
                  </a:lnTo>
                  <a:lnTo>
                    <a:pt x="1" y="29432"/>
                  </a:lnTo>
                  <a:lnTo>
                    <a:pt x="3966" y="31885"/>
                  </a:lnTo>
                  <a:lnTo>
                    <a:pt x="19218" y="7323"/>
                  </a:lnTo>
                  <a:lnTo>
                    <a:pt x="19706" y="6525"/>
                  </a:lnTo>
                  <a:cubicBezTo>
                    <a:pt x="19849" y="6322"/>
                    <a:pt x="19932" y="6072"/>
                    <a:pt x="19991" y="5799"/>
                  </a:cubicBezTo>
                  <a:lnTo>
                    <a:pt x="20575" y="2596"/>
                  </a:lnTo>
                  <a:lnTo>
                    <a:pt x="2103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1" name="Google Shape;2571;p53"/>
            <p:cNvSpPr/>
            <p:nvPr/>
          </p:nvSpPr>
          <p:spPr>
            <a:xfrm>
              <a:off x="605725" y="1262775"/>
              <a:ext cx="480425" cy="688225"/>
            </a:xfrm>
            <a:custGeom>
              <a:avLst/>
              <a:gdLst/>
              <a:ahLst/>
              <a:cxnLst/>
              <a:rect l="l" t="t" r="r" b="b"/>
              <a:pathLst>
                <a:path w="19217" h="27529" extrusionOk="0">
                  <a:moveTo>
                    <a:pt x="16955" y="1"/>
                  </a:moveTo>
                  <a:lnTo>
                    <a:pt x="15276" y="513"/>
                  </a:lnTo>
                  <a:lnTo>
                    <a:pt x="15252" y="501"/>
                  </a:lnTo>
                  <a:lnTo>
                    <a:pt x="0" y="25075"/>
                  </a:lnTo>
                  <a:lnTo>
                    <a:pt x="3965" y="27528"/>
                  </a:lnTo>
                  <a:lnTo>
                    <a:pt x="19217" y="2954"/>
                  </a:lnTo>
                  <a:lnTo>
                    <a:pt x="19205" y="2954"/>
                  </a:lnTo>
                  <a:lnTo>
                    <a:pt x="18931" y="1215"/>
                  </a:lnTo>
                  <a:lnTo>
                    <a:pt x="17240" y="1739"/>
                  </a:lnTo>
                  <a:lnTo>
                    <a:pt x="169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2" name="Google Shape;2572;p53"/>
            <p:cNvSpPr/>
            <p:nvPr/>
          </p:nvSpPr>
          <p:spPr>
            <a:xfrm>
              <a:off x="987025" y="1193125"/>
              <a:ext cx="132475" cy="143500"/>
            </a:xfrm>
            <a:custGeom>
              <a:avLst/>
              <a:gdLst/>
              <a:ahLst/>
              <a:cxnLst/>
              <a:rect l="l" t="t" r="r" b="b"/>
              <a:pathLst>
                <a:path w="5299" h="5740" extrusionOk="0">
                  <a:moveTo>
                    <a:pt x="3632" y="1"/>
                  </a:moveTo>
                  <a:lnTo>
                    <a:pt x="1036" y="1930"/>
                  </a:lnTo>
                  <a:cubicBezTo>
                    <a:pt x="822" y="2084"/>
                    <a:pt x="643" y="2287"/>
                    <a:pt x="500" y="2513"/>
                  </a:cubicBezTo>
                  <a:lnTo>
                    <a:pt x="0" y="3299"/>
                  </a:lnTo>
                  <a:lnTo>
                    <a:pt x="0" y="3323"/>
                  </a:lnTo>
                  <a:lnTo>
                    <a:pt x="1703" y="2787"/>
                  </a:lnTo>
                  <a:lnTo>
                    <a:pt x="1988" y="4537"/>
                  </a:lnTo>
                  <a:lnTo>
                    <a:pt x="3679" y="4001"/>
                  </a:lnTo>
                  <a:lnTo>
                    <a:pt x="3953" y="5740"/>
                  </a:lnTo>
                  <a:lnTo>
                    <a:pt x="3965" y="5740"/>
                  </a:lnTo>
                  <a:lnTo>
                    <a:pt x="4453" y="4954"/>
                  </a:lnTo>
                  <a:cubicBezTo>
                    <a:pt x="4584" y="4728"/>
                    <a:pt x="4691" y="4478"/>
                    <a:pt x="4739" y="4216"/>
                  </a:cubicBezTo>
                  <a:lnTo>
                    <a:pt x="5298" y="1037"/>
                  </a:lnTo>
                  <a:lnTo>
                    <a:pt x="5298" y="1037"/>
                  </a:lnTo>
                  <a:lnTo>
                    <a:pt x="3870" y="1489"/>
                  </a:lnTo>
                  <a:lnTo>
                    <a:pt x="363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3" name="Google Shape;2573;p53"/>
            <p:cNvSpPr/>
            <p:nvPr/>
          </p:nvSpPr>
          <p:spPr>
            <a:xfrm>
              <a:off x="634300" y="1307650"/>
              <a:ext cx="372975" cy="570500"/>
            </a:xfrm>
            <a:custGeom>
              <a:avLst/>
              <a:gdLst/>
              <a:ahLst/>
              <a:cxnLst/>
              <a:rect l="l" t="t" r="r" b="b"/>
              <a:pathLst>
                <a:path w="14919" h="22820" extrusionOk="0">
                  <a:moveTo>
                    <a:pt x="14089" y="0"/>
                  </a:moveTo>
                  <a:cubicBezTo>
                    <a:pt x="13847" y="0"/>
                    <a:pt x="13610" y="124"/>
                    <a:pt x="13478" y="349"/>
                  </a:cubicBezTo>
                  <a:lnTo>
                    <a:pt x="215" y="21721"/>
                  </a:lnTo>
                  <a:cubicBezTo>
                    <a:pt x="0" y="22054"/>
                    <a:pt x="107" y="22507"/>
                    <a:pt x="453" y="22709"/>
                  </a:cubicBezTo>
                  <a:cubicBezTo>
                    <a:pt x="573" y="22784"/>
                    <a:pt x="705" y="22819"/>
                    <a:pt x="835" y="22819"/>
                  </a:cubicBezTo>
                  <a:cubicBezTo>
                    <a:pt x="1077" y="22819"/>
                    <a:pt x="1309" y="22696"/>
                    <a:pt x="1441" y="22471"/>
                  </a:cubicBezTo>
                  <a:lnTo>
                    <a:pt x="14704" y="1099"/>
                  </a:lnTo>
                  <a:cubicBezTo>
                    <a:pt x="14919" y="766"/>
                    <a:pt x="14812" y="313"/>
                    <a:pt x="14466" y="111"/>
                  </a:cubicBezTo>
                  <a:cubicBezTo>
                    <a:pt x="14350" y="36"/>
                    <a:pt x="14219" y="0"/>
                    <a:pt x="14089" y="0"/>
                  </a:cubicBezTo>
                  <a:close/>
                </a:path>
              </a:pathLst>
            </a:custGeom>
            <a:solidFill>
              <a:srgbClr val="F8F8F8">
                <a:alpha val="38130"/>
              </a:srgbClr>
            </a:solidFill>
            <a:ln w="7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4" name="Google Shape;2574;p53"/>
            <p:cNvSpPr/>
            <p:nvPr/>
          </p:nvSpPr>
          <p:spPr>
            <a:xfrm>
              <a:off x="632500" y="1262775"/>
              <a:ext cx="397100" cy="639400"/>
            </a:xfrm>
            <a:custGeom>
              <a:avLst/>
              <a:gdLst/>
              <a:ahLst/>
              <a:cxnLst/>
              <a:rect l="l" t="t" r="r" b="b"/>
              <a:pathLst>
                <a:path w="15884" h="25576" fill="none" extrusionOk="0">
                  <a:moveTo>
                    <a:pt x="15884" y="1"/>
                  </a:moveTo>
                  <a:lnTo>
                    <a:pt x="1" y="25575"/>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5" name="Google Shape;2575;p53"/>
            <p:cNvSpPr/>
            <p:nvPr/>
          </p:nvSpPr>
          <p:spPr>
            <a:xfrm>
              <a:off x="682525" y="1293150"/>
              <a:ext cx="396500" cy="638800"/>
            </a:xfrm>
            <a:custGeom>
              <a:avLst/>
              <a:gdLst/>
              <a:ahLst/>
              <a:cxnLst/>
              <a:rect l="l" t="t" r="r" b="b"/>
              <a:pathLst>
                <a:path w="15860" h="25552" fill="none" extrusionOk="0">
                  <a:moveTo>
                    <a:pt x="15859" y="0"/>
                  </a:moveTo>
                  <a:lnTo>
                    <a:pt x="0" y="25551"/>
                  </a:lnTo>
                </a:path>
              </a:pathLst>
            </a:custGeom>
            <a:noFill/>
            <a:ln w="74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Google Shape;2074;p37"/>
          <p:cNvSpPr txBox="1">
            <a:spLocks noGrp="1"/>
          </p:cNvSpPr>
          <p:nvPr>
            <p:ph type="title"/>
          </p:nvPr>
        </p:nvSpPr>
        <p:spPr>
          <a:xfrm>
            <a:off x="2588784" y="802471"/>
            <a:ext cx="4213642" cy="1511400"/>
          </a:xfrm>
          <a:prstGeom prst="rect">
            <a:avLst/>
          </a:prstGeom>
        </p:spPr>
        <p:txBody>
          <a:bodyPr spcFirstLastPara="1" wrap="square" lIns="91425" tIns="91425" rIns="91425" bIns="91425" anchor="b" anchorCtr="0">
            <a:noAutofit/>
          </a:bodyPr>
          <a:lstStyle/>
          <a:p>
            <a:pPr lvl="0" algn="ctr"/>
            <a:r>
              <a:rPr lang="en-US" sz="5000" smtClean="0">
                <a:latin typeface="+mj-lt"/>
              </a:rPr>
              <a:t>VẬN DỤNG</a:t>
            </a:r>
            <a:endParaRPr lang="en-US" sz="5000">
              <a:latin typeface="+mj-lt"/>
            </a:endParaRPr>
          </a:p>
        </p:txBody>
      </p:sp>
      <p:sp>
        <p:nvSpPr>
          <p:cNvPr id="42" name="Rectangle 41"/>
          <p:cNvSpPr/>
          <p:nvPr/>
        </p:nvSpPr>
        <p:spPr>
          <a:xfrm>
            <a:off x="4206626" y="2921390"/>
            <a:ext cx="4500439" cy="159026"/>
          </a:xfrm>
          <a:prstGeom prst="rect">
            <a:avLst/>
          </a:prstGeom>
          <a:solidFill>
            <a:srgbClr val="E4E680"/>
          </a:solidFill>
          <a:ln>
            <a:solidFill>
              <a:srgbClr val="E4E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F9F5"/>
              </a:solidFill>
              <a:effectLst/>
              <a:uLnTx/>
              <a:uFillTx/>
              <a:latin typeface="Arial"/>
              <a:ea typeface="+mn-ea"/>
              <a:cs typeface="+mn-cs"/>
              <a:sym typeface="Arial"/>
            </a:endParaRPr>
          </a:p>
        </p:txBody>
      </p:sp>
      <p:grpSp>
        <p:nvGrpSpPr>
          <p:cNvPr id="17" name="Google Shape;2045;p36"/>
          <p:cNvGrpSpPr/>
          <p:nvPr/>
        </p:nvGrpSpPr>
        <p:grpSpPr>
          <a:xfrm>
            <a:off x="160128" y="3080416"/>
            <a:ext cx="2508519" cy="2790206"/>
            <a:chOff x="1149825" y="1767900"/>
            <a:chExt cx="503375" cy="559900"/>
          </a:xfrm>
        </p:grpSpPr>
        <p:sp>
          <p:nvSpPr>
            <p:cNvPr id="18" name="Google Shape;2046;p36"/>
            <p:cNvSpPr/>
            <p:nvPr/>
          </p:nvSpPr>
          <p:spPr>
            <a:xfrm>
              <a:off x="1150425" y="1775575"/>
              <a:ext cx="502775" cy="552225"/>
            </a:xfrm>
            <a:custGeom>
              <a:avLst/>
              <a:gdLst/>
              <a:ahLst/>
              <a:cxnLst/>
              <a:rect l="l" t="t" r="r" b="b"/>
              <a:pathLst>
                <a:path w="20111" h="22089" extrusionOk="0">
                  <a:moveTo>
                    <a:pt x="7128" y="0"/>
                  </a:moveTo>
                  <a:cubicBezTo>
                    <a:pt x="7106" y="0"/>
                    <a:pt x="7084" y="1"/>
                    <a:pt x="7061" y="3"/>
                  </a:cubicBezTo>
                  <a:cubicBezTo>
                    <a:pt x="6561" y="3"/>
                    <a:pt x="6109" y="313"/>
                    <a:pt x="5942" y="789"/>
                  </a:cubicBezTo>
                  <a:lnTo>
                    <a:pt x="5775" y="1277"/>
                  </a:lnTo>
                  <a:lnTo>
                    <a:pt x="5716" y="1242"/>
                  </a:lnTo>
                  <a:cubicBezTo>
                    <a:pt x="5704" y="1239"/>
                    <a:pt x="5694" y="1237"/>
                    <a:pt x="5684" y="1237"/>
                  </a:cubicBezTo>
                  <a:cubicBezTo>
                    <a:pt x="5652" y="1237"/>
                    <a:pt x="5627" y="1253"/>
                    <a:pt x="5609" y="1289"/>
                  </a:cubicBezTo>
                  <a:lnTo>
                    <a:pt x="5597" y="1301"/>
                  </a:lnTo>
                  <a:cubicBezTo>
                    <a:pt x="5585" y="1349"/>
                    <a:pt x="5597" y="1396"/>
                    <a:pt x="5644" y="1408"/>
                  </a:cubicBezTo>
                  <a:lnTo>
                    <a:pt x="5704" y="1432"/>
                  </a:lnTo>
                  <a:lnTo>
                    <a:pt x="5239" y="2718"/>
                  </a:lnTo>
                  <a:lnTo>
                    <a:pt x="5180" y="2682"/>
                  </a:lnTo>
                  <a:cubicBezTo>
                    <a:pt x="5169" y="2679"/>
                    <a:pt x="5157" y="2678"/>
                    <a:pt x="5147" y="2678"/>
                  </a:cubicBezTo>
                  <a:cubicBezTo>
                    <a:pt x="5112" y="2678"/>
                    <a:pt x="5082" y="2693"/>
                    <a:pt x="5073" y="2730"/>
                  </a:cubicBezTo>
                  <a:lnTo>
                    <a:pt x="5061" y="2742"/>
                  </a:lnTo>
                  <a:cubicBezTo>
                    <a:pt x="5049" y="2789"/>
                    <a:pt x="5061" y="2837"/>
                    <a:pt x="5108" y="2849"/>
                  </a:cubicBezTo>
                  <a:lnTo>
                    <a:pt x="5168" y="2885"/>
                  </a:lnTo>
                  <a:lnTo>
                    <a:pt x="4704" y="4159"/>
                  </a:lnTo>
                  <a:lnTo>
                    <a:pt x="4644" y="4135"/>
                  </a:lnTo>
                  <a:cubicBezTo>
                    <a:pt x="4631" y="4128"/>
                    <a:pt x="4617" y="4125"/>
                    <a:pt x="4605" y="4125"/>
                  </a:cubicBezTo>
                  <a:cubicBezTo>
                    <a:pt x="4573" y="4125"/>
                    <a:pt x="4546" y="4145"/>
                    <a:pt x="4537" y="4171"/>
                  </a:cubicBezTo>
                  <a:lnTo>
                    <a:pt x="4525" y="4194"/>
                  </a:lnTo>
                  <a:cubicBezTo>
                    <a:pt x="4513" y="4230"/>
                    <a:pt x="4525" y="4278"/>
                    <a:pt x="4573" y="4290"/>
                  </a:cubicBezTo>
                  <a:lnTo>
                    <a:pt x="4632" y="4325"/>
                  </a:lnTo>
                  <a:lnTo>
                    <a:pt x="4168" y="5599"/>
                  </a:lnTo>
                  <a:lnTo>
                    <a:pt x="4108" y="5575"/>
                  </a:lnTo>
                  <a:cubicBezTo>
                    <a:pt x="4097" y="5573"/>
                    <a:pt x="4086" y="5571"/>
                    <a:pt x="4075" y="5571"/>
                  </a:cubicBezTo>
                  <a:cubicBezTo>
                    <a:pt x="4040" y="5571"/>
                    <a:pt x="4010" y="5587"/>
                    <a:pt x="4001" y="5623"/>
                  </a:cubicBezTo>
                  <a:lnTo>
                    <a:pt x="3989" y="5635"/>
                  </a:lnTo>
                  <a:cubicBezTo>
                    <a:pt x="3977" y="5683"/>
                    <a:pt x="3989" y="5718"/>
                    <a:pt x="4037" y="5742"/>
                  </a:cubicBezTo>
                  <a:lnTo>
                    <a:pt x="4096" y="5766"/>
                  </a:lnTo>
                  <a:lnTo>
                    <a:pt x="3632" y="7052"/>
                  </a:lnTo>
                  <a:lnTo>
                    <a:pt x="3573" y="7016"/>
                  </a:lnTo>
                  <a:cubicBezTo>
                    <a:pt x="3561" y="7013"/>
                    <a:pt x="3550" y="7012"/>
                    <a:pt x="3539" y="7012"/>
                  </a:cubicBezTo>
                  <a:cubicBezTo>
                    <a:pt x="3504" y="7012"/>
                    <a:pt x="3474" y="7027"/>
                    <a:pt x="3465" y="7064"/>
                  </a:cubicBezTo>
                  <a:lnTo>
                    <a:pt x="3453" y="7076"/>
                  </a:lnTo>
                  <a:cubicBezTo>
                    <a:pt x="3442" y="7123"/>
                    <a:pt x="3453" y="7171"/>
                    <a:pt x="3501" y="7183"/>
                  </a:cubicBezTo>
                  <a:lnTo>
                    <a:pt x="3561" y="7207"/>
                  </a:lnTo>
                  <a:lnTo>
                    <a:pt x="3096" y="8492"/>
                  </a:lnTo>
                  <a:lnTo>
                    <a:pt x="3037" y="8457"/>
                  </a:lnTo>
                  <a:cubicBezTo>
                    <a:pt x="3026" y="8454"/>
                    <a:pt x="3014" y="8452"/>
                    <a:pt x="3003" y="8452"/>
                  </a:cubicBezTo>
                  <a:cubicBezTo>
                    <a:pt x="2969" y="8452"/>
                    <a:pt x="2939" y="8468"/>
                    <a:pt x="2930" y="8504"/>
                  </a:cubicBezTo>
                  <a:lnTo>
                    <a:pt x="2918" y="8516"/>
                  </a:lnTo>
                  <a:cubicBezTo>
                    <a:pt x="2906" y="8564"/>
                    <a:pt x="2918" y="8612"/>
                    <a:pt x="2965" y="8623"/>
                  </a:cubicBezTo>
                  <a:lnTo>
                    <a:pt x="3025" y="8659"/>
                  </a:lnTo>
                  <a:lnTo>
                    <a:pt x="2561" y="9933"/>
                  </a:lnTo>
                  <a:lnTo>
                    <a:pt x="2501" y="9909"/>
                  </a:lnTo>
                  <a:cubicBezTo>
                    <a:pt x="2488" y="9903"/>
                    <a:pt x="2474" y="9900"/>
                    <a:pt x="2462" y="9900"/>
                  </a:cubicBezTo>
                  <a:cubicBezTo>
                    <a:pt x="2430" y="9900"/>
                    <a:pt x="2402" y="9919"/>
                    <a:pt x="2394" y="9945"/>
                  </a:cubicBezTo>
                  <a:lnTo>
                    <a:pt x="2382" y="9969"/>
                  </a:lnTo>
                  <a:cubicBezTo>
                    <a:pt x="2370" y="10005"/>
                    <a:pt x="2382" y="10052"/>
                    <a:pt x="2430" y="10064"/>
                  </a:cubicBezTo>
                  <a:lnTo>
                    <a:pt x="2489" y="10100"/>
                  </a:lnTo>
                  <a:lnTo>
                    <a:pt x="2025" y="11374"/>
                  </a:lnTo>
                  <a:lnTo>
                    <a:pt x="1965" y="11350"/>
                  </a:lnTo>
                  <a:cubicBezTo>
                    <a:pt x="1954" y="11347"/>
                    <a:pt x="1943" y="11346"/>
                    <a:pt x="1932" y="11346"/>
                  </a:cubicBezTo>
                  <a:cubicBezTo>
                    <a:pt x="1897" y="11346"/>
                    <a:pt x="1867" y="11361"/>
                    <a:pt x="1858" y="11398"/>
                  </a:cubicBezTo>
                  <a:lnTo>
                    <a:pt x="1846" y="11409"/>
                  </a:lnTo>
                  <a:cubicBezTo>
                    <a:pt x="1834" y="11457"/>
                    <a:pt x="1846" y="11493"/>
                    <a:pt x="1894" y="11517"/>
                  </a:cubicBezTo>
                  <a:lnTo>
                    <a:pt x="1953" y="11540"/>
                  </a:lnTo>
                  <a:lnTo>
                    <a:pt x="1489" y="12826"/>
                  </a:lnTo>
                  <a:lnTo>
                    <a:pt x="1429" y="12791"/>
                  </a:lnTo>
                  <a:cubicBezTo>
                    <a:pt x="1418" y="12788"/>
                    <a:pt x="1407" y="12786"/>
                    <a:pt x="1396" y="12786"/>
                  </a:cubicBezTo>
                  <a:cubicBezTo>
                    <a:pt x="1361" y="12786"/>
                    <a:pt x="1331" y="12802"/>
                    <a:pt x="1322" y="12838"/>
                  </a:cubicBezTo>
                  <a:lnTo>
                    <a:pt x="1310" y="12850"/>
                  </a:lnTo>
                  <a:cubicBezTo>
                    <a:pt x="1298" y="12898"/>
                    <a:pt x="1310" y="12945"/>
                    <a:pt x="1358" y="12957"/>
                  </a:cubicBezTo>
                  <a:lnTo>
                    <a:pt x="1418" y="12981"/>
                  </a:lnTo>
                  <a:lnTo>
                    <a:pt x="953" y="14267"/>
                  </a:lnTo>
                  <a:lnTo>
                    <a:pt x="894" y="14231"/>
                  </a:lnTo>
                  <a:cubicBezTo>
                    <a:pt x="882" y="14228"/>
                    <a:pt x="871" y="14227"/>
                    <a:pt x="860" y="14227"/>
                  </a:cubicBezTo>
                  <a:cubicBezTo>
                    <a:pt x="826" y="14227"/>
                    <a:pt x="796" y="14243"/>
                    <a:pt x="786" y="14279"/>
                  </a:cubicBezTo>
                  <a:lnTo>
                    <a:pt x="775" y="14291"/>
                  </a:lnTo>
                  <a:cubicBezTo>
                    <a:pt x="763" y="14338"/>
                    <a:pt x="775" y="14386"/>
                    <a:pt x="822" y="14398"/>
                  </a:cubicBezTo>
                  <a:lnTo>
                    <a:pt x="882" y="14434"/>
                  </a:lnTo>
                  <a:lnTo>
                    <a:pt x="417" y="15708"/>
                  </a:lnTo>
                  <a:lnTo>
                    <a:pt x="358" y="15684"/>
                  </a:lnTo>
                  <a:cubicBezTo>
                    <a:pt x="345" y="15677"/>
                    <a:pt x="331" y="15674"/>
                    <a:pt x="319" y="15674"/>
                  </a:cubicBezTo>
                  <a:cubicBezTo>
                    <a:pt x="286" y="15674"/>
                    <a:pt x="259" y="15694"/>
                    <a:pt x="251" y="15720"/>
                  </a:cubicBezTo>
                  <a:lnTo>
                    <a:pt x="239" y="15743"/>
                  </a:lnTo>
                  <a:cubicBezTo>
                    <a:pt x="227" y="15779"/>
                    <a:pt x="239" y="15827"/>
                    <a:pt x="286" y="15839"/>
                  </a:cubicBezTo>
                  <a:lnTo>
                    <a:pt x="346" y="15874"/>
                  </a:lnTo>
                  <a:lnTo>
                    <a:pt x="179" y="16351"/>
                  </a:lnTo>
                  <a:cubicBezTo>
                    <a:pt x="1" y="16839"/>
                    <a:pt x="167" y="17363"/>
                    <a:pt x="548" y="17672"/>
                  </a:cubicBezTo>
                  <a:cubicBezTo>
                    <a:pt x="656" y="17767"/>
                    <a:pt x="775" y="17827"/>
                    <a:pt x="906" y="17863"/>
                  </a:cubicBezTo>
                  <a:lnTo>
                    <a:pt x="12145" y="21851"/>
                  </a:lnTo>
                  <a:lnTo>
                    <a:pt x="12157" y="21851"/>
                  </a:lnTo>
                  <a:lnTo>
                    <a:pt x="12288" y="21899"/>
                  </a:lnTo>
                  <a:lnTo>
                    <a:pt x="12431" y="21947"/>
                  </a:lnTo>
                  <a:lnTo>
                    <a:pt x="12621" y="22018"/>
                  </a:lnTo>
                  <a:cubicBezTo>
                    <a:pt x="12751" y="22066"/>
                    <a:pt x="12884" y="22089"/>
                    <a:pt x="13016" y="22089"/>
                  </a:cubicBezTo>
                  <a:cubicBezTo>
                    <a:pt x="13501" y="22089"/>
                    <a:pt x="13965" y="21779"/>
                    <a:pt x="14133" y="21292"/>
                  </a:cubicBezTo>
                  <a:lnTo>
                    <a:pt x="19706" y="5623"/>
                  </a:lnTo>
                  <a:cubicBezTo>
                    <a:pt x="20110" y="5123"/>
                    <a:pt x="19777" y="4444"/>
                    <a:pt x="19170" y="4218"/>
                  </a:cubicBezTo>
                  <a:lnTo>
                    <a:pt x="18979" y="4147"/>
                  </a:lnTo>
                  <a:lnTo>
                    <a:pt x="18848" y="4099"/>
                  </a:lnTo>
                  <a:lnTo>
                    <a:pt x="18705" y="4051"/>
                  </a:lnTo>
                  <a:lnTo>
                    <a:pt x="18693" y="4051"/>
                  </a:lnTo>
                  <a:lnTo>
                    <a:pt x="7454" y="63"/>
                  </a:lnTo>
                  <a:cubicBezTo>
                    <a:pt x="7345" y="23"/>
                    <a:pt x="7237" y="0"/>
                    <a:pt x="7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47;p36"/>
            <p:cNvSpPr/>
            <p:nvPr/>
          </p:nvSpPr>
          <p:spPr>
            <a:xfrm>
              <a:off x="1160550" y="1771925"/>
              <a:ext cx="486700" cy="551125"/>
            </a:xfrm>
            <a:custGeom>
              <a:avLst/>
              <a:gdLst/>
              <a:ahLst/>
              <a:cxnLst/>
              <a:rect l="l" t="t" r="r" b="b"/>
              <a:pathLst>
                <a:path w="19468" h="22045" extrusionOk="0">
                  <a:moveTo>
                    <a:pt x="6907" y="1"/>
                  </a:moveTo>
                  <a:cubicBezTo>
                    <a:pt x="6419" y="1"/>
                    <a:pt x="5955" y="310"/>
                    <a:pt x="5775" y="792"/>
                  </a:cubicBezTo>
                  <a:lnTo>
                    <a:pt x="203" y="16461"/>
                  </a:lnTo>
                  <a:cubicBezTo>
                    <a:pt x="0" y="17080"/>
                    <a:pt x="322" y="17759"/>
                    <a:pt x="941" y="17985"/>
                  </a:cubicBezTo>
                  <a:lnTo>
                    <a:pt x="12169" y="21973"/>
                  </a:lnTo>
                  <a:cubicBezTo>
                    <a:pt x="12301" y="22022"/>
                    <a:pt x="12435" y="22044"/>
                    <a:pt x="12568" y="22044"/>
                  </a:cubicBezTo>
                  <a:cubicBezTo>
                    <a:pt x="13057" y="22044"/>
                    <a:pt x="13515" y="21734"/>
                    <a:pt x="13693" y="21247"/>
                  </a:cubicBezTo>
                  <a:lnTo>
                    <a:pt x="19253" y="5567"/>
                  </a:lnTo>
                  <a:cubicBezTo>
                    <a:pt x="19467" y="4959"/>
                    <a:pt x="19134" y="4269"/>
                    <a:pt x="18527" y="4055"/>
                  </a:cubicBezTo>
                  <a:lnTo>
                    <a:pt x="7287" y="66"/>
                  </a:lnTo>
                  <a:cubicBezTo>
                    <a:pt x="7162" y="22"/>
                    <a:pt x="7034" y="1"/>
                    <a:pt x="6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48;p36"/>
            <p:cNvSpPr/>
            <p:nvPr/>
          </p:nvSpPr>
          <p:spPr>
            <a:xfrm>
              <a:off x="1155775" y="1770150"/>
              <a:ext cx="486700" cy="551000"/>
            </a:xfrm>
            <a:custGeom>
              <a:avLst/>
              <a:gdLst/>
              <a:ahLst/>
              <a:cxnLst/>
              <a:rect l="l" t="t" r="r" b="b"/>
              <a:pathLst>
                <a:path w="19468" h="22040" extrusionOk="0">
                  <a:moveTo>
                    <a:pt x="6906" y="0"/>
                  </a:moveTo>
                  <a:cubicBezTo>
                    <a:pt x="6415" y="0"/>
                    <a:pt x="5943" y="310"/>
                    <a:pt x="5764" y="792"/>
                  </a:cubicBezTo>
                  <a:lnTo>
                    <a:pt x="203" y="16460"/>
                  </a:lnTo>
                  <a:cubicBezTo>
                    <a:pt x="1" y="17068"/>
                    <a:pt x="322" y="17758"/>
                    <a:pt x="930" y="17984"/>
                  </a:cubicBezTo>
                  <a:lnTo>
                    <a:pt x="12169" y="21973"/>
                  </a:lnTo>
                  <a:cubicBezTo>
                    <a:pt x="12297" y="22018"/>
                    <a:pt x="12428" y="22039"/>
                    <a:pt x="12558" y="22039"/>
                  </a:cubicBezTo>
                  <a:cubicBezTo>
                    <a:pt x="13046" y="22039"/>
                    <a:pt x="13515" y="21738"/>
                    <a:pt x="13693" y="21259"/>
                  </a:cubicBezTo>
                  <a:lnTo>
                    <a:pt x="19253" y="5566"/>
                  </a:lnTo>
                  <a:cubicBezTo>
                    <a:pt x="19468" y="4959"/>
                    <a:pt x="19134" y="4268"/>
                    <a:pt x="18527" y="4042"/>
                  </a:cubicBezTo>
                  <a:lnTo>
                    <a:pt x="7288" y="66"/>
                  </a:lnTo>
                  <a:cubicBezTo>
                    <a:pt x="7162" y="21"/>
                    <a:pt x="7034" y="0"/>
                    <a:pt x="69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49;p36"/>
            <p:cNvSpPr/>
            <p:nvPr/>
          </p:nvSpPr>
          <p:spPr>
            <a:xfrm>
              <a:off x="1152225" y="1768950"/>
              <a:ext cx="486675" cy="551125"/>
            </a:xfrm>
            <a:custGeom>
              <a:avLst/>
              <a:gdLst/>
              <a:ahLst/>
              <a:cxnLst/>
              <a:rect l="l" t="t" r="r" b="b"/>
              <a:pathLst>
                <a:path w="19467" h="22045" extrusionOk="0">
                  <a:moveTo>
                    <a:pt x="6917" y="1"/>
                  </a:moveTo>
                  <a:cubicBezTo>
                    <a:pt x="6426" y="1"/>
                    <a:pt x="5954" y="310"/>
                    <a:pt x="5775" y="792"/>
                  </a:cubicBezTo>
                  <a:lnTo>
                    <a:pt x="214" y="16461"/>
                  </a:lnTo>
                  <a:cubicBezTo>
                    <a:pt x="0" y="17080"/>
                    <a:pt x="333" y="17759"/>
                    <a:pt x="941" y="17985"/>
                  </a:cubicBezTo>
                  <a:lnTo>
                    <a:pt x="12180" y="21973"/>
                  </a:lnTo>
                  <a:cubicBezTo>
                    <a:pt x="12310" y="22022"/>
                    <a:pt x="12443" y="22044"/>
                    <a:pt x="12575" y="22044"/>
                  </a:cubicBezTo>
                  <a:cubicBezTo>
                    <a:pt x="13060" y="22044"/>
                    <a:pt x="13524" y="21734"/>
                    <a:pt x="13692" y="21247"/>
                  </a:cubicBezTo>
                  <a:lnTo>
                    <a:pt x="19264" y="5567"/>
                  </a:lnTo>
                  <a:cubicBezTo>
                    <a:pt x="19467" y="4959"/>
                    <a:pt x="19145" y="4269"/>
                    <a:pt x="18538" y="4055"/>
                  </a:cubicBezTo>
                  <a:lnTo>
                    <a:pt x="7299" y="66"/>
                  </a:lnTo>
                  <a:cubicBezTo>
                    <a:pt x="7173" y="22"/>
                    <a:pt x="7045" y="1"/>
                    <a:pt x="6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50;p36"/>
            <p:cNvSpPr/>
            <p:nvPr/>
          </p:nvSpPr>
          <p:spPr>
            <a:xfrm>
              <a:off x="1149825" y="1767900"/>
              <a:ext cx="171175" cy="444425"/>
            </a:xfrm>
            <a:custGeom>
              <a:avLst/>
              <a:gdLst/>
              <a:ahLst/>
              <a:cxnLst/>
              <a:rect l="l" t="t" r="r" b="b"/>
              <a:pathLst>
                <a:path w="6847" h="17777" extrusionOk="0">
                  <a:moveTo>
                    <a:pt x="6847" y="1"/>
                  </a:moveTo>
                  <a:cubicBezTo>
                    <a:pt x="6347" y="1"/>
                    <a:pt x="5894" y="298"/>
                    <a:pt x="5728" y="775"/>
                  </a:cubicBezTo>
                  <a:lnTo>
                    <a:pt x="156" y="16443"/>
                  </a:lnTo>
                  <a:cubicBezTo>
                    <a:pt x="1" y="16943"/>
                    <a:pt x="156" y="17455"/>
                    <a:pt x="537" y="17777"/>
                  </a:cubicBezTo>
                  <a:lnTo>
                    <a:pt x="68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1;p36"/>
            <p:cNvSpPr/>
            <p:nvPr/>
          </p:nvSpPr>
          <p:spPr>
            <a:xfrm>
              <a:off x="1163225" y="1767900"/>
              <a:ext cx="472100" cy="550825"/>
            </a:xfrm>
            <a:custGeom>
              <a:avLst/>
              <a:gdLst/>
              <a:ahLst/>
              <a:cxnLst/>
              <a:rect l="l" t="t" r="r" b="b"/>
              <a:pathLst>
                <a:path w="18884" h="22033" extrusionOk="0">
                  <a:moveTo>
                    <a:pt x="6311" y="1"/>
                  </a:moveTo>
                  <a:lnTo>
                    <a:pt x="1" y="17789"/>
                  </a:lnTo>
                  <a:cubicBezTo>
                    <a:pt x="96" y="17860"/>
                    <a:pt x="215" y="17932"/>
                    <a:pt x="358" y="17979"/>
                  </a:cubicBezTo>
                  <a:lnTo>
                    <a:pt x="11585" y="21968"/>
                  </a:lnTo>
                  <a:cubicBezTo>
                    <a:pt x="11713" y="22012"/>
                    <a:pt x="11843" y="22033"/>
                    <a:pt x="11972" y="22033"/>
                  </a:cubicBezTo>
                  <a:cubicBezTo>
                    <a:pt x="12465" y="22033"/>
                    <a:pt x="12930" y="21723"/>
                    <a:pt x="13109" y="21241"/>
                  </a:cubicBezTo>
                  <a:lnTo>
                    <a:pt x="18670" y="5573"/>
                  </a:lnTo>
                  <a:cubicBezTo>
                    <a:pt x="18884" y="4954"/>
                    <a:pt x="18574" y="4275"/>
                    <a:pt x="17943" y="4049"/>
                  </a:cubicBezTo>
                  <a:lnTo>
                    <a:pt x="6704" y="60"/>
                  </a:lnTo>
                  <a:cubicBezTo>
                    <a:pt x="6573" y="13"/>
                    <a:pt x="6442" y="1"/>
                    <a:pt x="6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52;p36"/>
            <p:cNvSpPr/>
            <p:nvPr/>
          </p:nvSpPr>
          <p:spPr>
            <a:xfrm>
              <a:off x="1337350" y="1853325"/>
              <a:ext cx="204525" cy="136050"/>
            </a:xfrm>
            <a:custGeom>
              <a:avLst/>
              <a:gdLst/>
              <a:ahLst/>
              <a:cxnLst/>
              <a:rect l="l" t="t" r="r" b="b"/>
              <a:pathLst>
                <a:path w="8181" h="5442" extrusionOk="0">
                  <a:moveTo>
                    <a:pt x="1025" y="1"/>
                  </a:moveTo>
                  <a:lnTo>
                    <a:pt x="1" y="2906"/>
                  </a:lnTo>
                  <a:lnTo>
                    <a:pt x="7156" y="5442"/>
                  </a:lnTo>
                  <a:lnTo>
                    <a:pt x="8180" y="2537"/>
                  </a:lnTo>
                  <a:lnTo>
                    <a:pt x="10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53;p36"/>
            <p:cNvSpPr/>
            <p:nvPr/>
          </p:nvSpPr>
          <p:spPr>
            <a:xfrm>
              <a:off x="1326350" y="1938175"/>
              <a:ext cx="184875" cy="80675"/>
            </a:xfrm>
            <a:custGeom>
              <a:avLst/>
              <a:gdLst/>
              <a:ahLst/>
              <a:cxnLst/>
              <a:rect l="l" t="t" r="r" b="b"/>
              <a:pathLst>
                <a:path w="7395" h="3227" extrusionOk="0">
                  <a:moveTo>
                    <a:pt x="238" y="0"/>
                  </a:moveTo>
                  <a:lnTo>
                    <a:pt x="0" y="691"/>
                  </a:lnTo>
                  <a:lnTo>
                    <a:pt x="7156" y="3227"/>
                  </a:lnTo>
                  <a:lnTo>
                    <a:pt x="7394" y="2548"/>
                  </a:lnTo>
                  <a:lnTo>
                    <a:pt x="2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54;p36"/>
            <p:cNvSpPr/>
            <p:nvPr/>
          </p:nvSpPr>
          <p:spPr>
            <a:xfrm>
              <a:off x="1293900" y="1800675"/>
              <a:ext cx="11625" cy="10700"/>
            </a:xfrm>
            <a:custGeom>
              <a:avLst/>
              <a:gdLst/>
              <a:ahLst/>
              <a:cxnLst/>
              <a:rect l="l" t="t" r="r" b="b"/>
              <a:pathLst>
                <a:path w="465" h="428" extrusionOk="0">
                  <a:moveTo>
                    <a:pt x="246" y="1"/>
                  </a:moveTo>
                  <a:cubicBezTo>
                    <a:pt x="159" y="1"/>
                    <a:pt x="74" y="56"/>
                    <a:pt x="36" y="142"/>
                  </a:cubicBezTo>
                  <a:cubicBezTo>
                    <a:pt x="0" y="249"/>
                    <a:pt x="72" y="380"/>
                    <a:pt x="167" y="416"/>
                  </a:cubicBezTo>
                  <a:cubicBezTo>
                    <a:pt x="190" y="424"/>
                    <a:pt x="214" y="428"/>
                    <a:pt x="238" y="428"/>
                  </a:cubicBezTo>
                  <a:cubicBezTo>
                    <a:pt x="323" y="428"/>
                    <a:pt x="404" y="378"/>
                    <a:pt x="441" y="285"/>
                  </a:cubicBezTo>
                  <a:cubicBezTo>
                    <a:pt x="465" y="178"/>
                    <a:pt x="405" y="59"/>
                    <a:pt x="310" y="11"/>
                  </a:cubicBezTo>
                  <a:cubicBezTo>
                    <a:pt x="289" y="4"/>
                    <a:pt x="267"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55;p36"/>
            <p:cNvSpPr/>
            <p:nvPr/>
          </p:nvSpPr>
          <p:spPr>
            <a:xfrm>
              <a:off x="1283775" y="1799075"/>
              <a:ext cx="18175" cy="9125"/>
            </a:xfrm>
            <a:custGeom>
              <a:avLst/>
              <a:gdLst/>
              <a:ahLst/>
              <a:cxnLst/>
              <a:rect l="l" t="t" r="r" b="b"/>
              <a:pathLst>
                <a:path w="727" h="365" extrusionOk="0">
                  <a:moveTo>
                    <a:pt x="106" y="1"/>
                  </a:moveTo>
                  <a:cubicBezTo>
                    <a:pt x="65" y="1"/>
                    <a:pt x="22" y="24"/>
                    <a:pt x="13" y="63"/>
                  </a:cubicBezTo>
                  <a:cubicBezTo>
                    <a:pt x="1" y="111"/>
                    <a:pt x="24" y="171"/>
                    <a:pt x="72" y="183"/>
                  </a:cubicBezTo>
                  <a:lnTo>
                    <a:pt x="596" y="361"/>
                  </a:lnTo>
                  <a:cubicBezTo>
                    <a:pt x="602" y="363"/>
                    <a:pt x="609" y="364"/>
                    <a:pt x="616" y="364"/>
                  </a:cubicBezTo>
                  <a:cubicBezTo>
                    <a:pt x="651" y="364"/>
                    <a:pt x="695" y="341"/>
                    <a:pt x="715" y="302"/>
                  </a:cubicBezTo>
                  <a:cubicBezTo>
                    <a:pt x="727" y="254"/>
                    <a:pt x="715" y="194"/>
                    <a:pt x="656" y="183"/>
                  </a:cubicBezTo>
                  <a:lnTo>
                    <a:pt x="132" y="4"/>
                  </a:lnTo>
                  <a:cubicBezTo>
                    <a:pt x="123" y="2"/>
                    <a:pt x="115"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56;p36"/>
            <p:cNvSpPr/>
            <p:nvPr/>
          </p:nvSpPr>
          <p:spPr>
            <a:xfrm>
              <a:off x="1281400" y="1837000"/>
              <a:ext cx="11625" cy="10375"/>
            </a:xfrm>
            <a:custGeom>
              <a:avLst/>
              <a:gdLst/>
              <a:ahLst/>
              <a:cxnLst/>
              <a:rect l="l" t="t" r="r" b="b"/>
              <a:pathLst>
                <a:path w="465" h="415" extrusionOk="0">
                  <a:moveTo>
                    <a:pt x="228" y="1"/>
                  </a:moveTo>
                  <a:cubicBezTo>
                    <a:pt x="135" y="1"/>
                    <a:pt x="53" y="56"/>
                    <a:pt x="24" y="142"/>
                  </a:cubicBezTo>
                  <a:cubicBezTo>
                    <a:pt x="0" y="237"/>
                    <a:pt x="60" y="356"/>
                    <a:pt x="167" y="404"/>
                  </a:cubicBezTo>
                  <a:cubicBezTo>
                    <a:pt x="186" y="411"/>
                    <a:pt x="206" y="414"/>
                    <a:pt x="226" y="414"/>
                  </a:cubicBezTo>
                  <a:cubicBezTo>
                    <a:pt x="307" y="414"/>
                    <a:pt x="391" y="359"/>
                    <a:pt x="429" y="273"/>
                  </a:cubicBezTo>
                  <a:cubicBezTo>
                    <a:pt x="465" y="166"/>
                    <a:pt x="405" y="47"/>
                    <a:pt x="298" y="11"/>
                  </a:cubicBezTo>
                  <a:cubicBezTo>
                    <a:pt x="275" y="4"/>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57;p36"/>
            <p:cNvSpPr/>
            <p:nvPr/>
          </p:nvSpPr>
          <p:spPr>
            <a:xfrm>
              <a:off x="1270975" y="1835575"/>
              <a:ext cx="18175" cy="9200"/>
            </a:xfrm>
            <a:custGeom>
              <a:avLst/>
              <a:gdLst/>
              <a:ahLst/>
              <a:cxnLst/>
              <a:rect l="l" t="t" r="r" b="b"/>
              <a:pathLst>
                <a:path w="727" h="368" extrusionOk="0">
                  <a:moveTo>
                    <a:pt x="105" y="1"/>
                  </a:moveTo>
                  <a:cubicBezTo>
                    <a:pt x="72" y="1"/>
                    <a:pt x="31" y="31"/>
                    <a:pt x="13" y="68"/>
                  </a:cubicBezTo>
                  <a:cubicBezTo>
                    <a:pt x="1" y="104"/>
                    <a:pt x="25" y="163"/>
                    <a:pt x="72" y="187"/>
                  </a:cubicBezTo>
                  <a:lnTo>
                    <a:pt x="596" y="366"/>
                  </a:lnTo>
                  <a:cubicBezTo>
                    <a:pt x="602" y="367"/>
                    <a:pt x="609" y="368"/>
                    <a:pt x="616" y="368"/>
                  </a:cubicBezTo>
                  <a:cubicBezTo>
                    <a:pt x="659" y="368"/>
                    <a:pt x="705" y="337"/>
                    <a:pt x="715" y="306"/>
                  </a:cubicBezTo>
                  <a:cubicBezTo>
                    <a:pt x="727" y="258"/>
                    <a:pt x="703" y="199"/>
                    <a:pt x="656" y="187"/>
                  </a:cubicBezTo>
                  <a:lnTo>
                    <a:pt x="132" y="8"/>
                  </a:lnTo>
                  <a:cubicBezTo>
                    <a:pt x="124" y="3"/>
                    <a:pt x="115"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58;p36"/>
            <p:cNvSpPr/>
            <p:nvPr/>
          </p:nvSpPr>
          <p:spPr>
            <a:xfrm>
              <a:off x="1268300" y="1873175"/>
              <a:ext cx="11625" cy="10675"/>
            </a:xfrm>
            <a:custGeom>
              <a:avLst/>
              <a:gdLst/>
              <a:ahLst/>
              <a:cxnLst/>
              <a:rect l="l" t="t" r="r" b="b"/>
              <a:pathLst>
                <a:path w="465" h="427" extrusionOk="0">
                  <a:moveTo>
                    <a:pt x="216" y="0"/>
                  </a:moveTo>
                  <a:cubicBezTo>
                    <a:pt x="129" y="0"/>
                    <a:pt x="54" y="56"/>
                    <a:pt x="36" y="147"/>
                  </a:cubicBezTo>
                  <a:cubicBezTo>
                    <a:pt x="1" y="255"/>
                    <a:pt x="60" y="374"/>
                    <a:pt x="167" y="421"/>
                  </a:cubicBezTo>
                  <a:cubicBezTo>
                    <a:pt x="183" y="425"/>
                    <a:pt x="199" y="427"/>
                    <a:pt x="216" y="427"/>
                  </a:cubicBezTo>
                  <a:cubicBezTo>
                    <a:pt x="308" y="427"/>
                    <a:pt x="399" y="371"/>
                    <a:pt x="429" y="290"/>
                  </a:cubicBezTo>
                  <a:cubicBezTo>
                    <a:pt x="465" y="183"/>
                    <a:pt x="405" y="64"/>
                    <a:pt x="298" y="16"/>
                  </a:cubicBezTo>
                  <a:cubicBezTo>
                    <a:pt x="270" y="5"/>
                    <a:pt x="242"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59;p36"/>
            <p:cNvSpPr/>
            <p:nvPr/>
          </p:nvSpPr>
          <p:spPr>
            <a:xfrm>
              <a:off x="1257875" y="1871600"/>
              <a:ext cx="18475" cy="9225"/>
            </a:xfrm>
            <a:custGeom>
              <a:avLst/>
              <a:gdLst/>
              <a:ahLst/>
              <a:cxnLst/>
              <a:rect l="l" t="t" r="r" b="b"/>
              <a:pathLst>
                <a:path w="739" h="369" extrusionOk="0">
                  <a:moveTo>
                    <a:pt x="111" y="0"/>
                  </a:moveTo>
                  <a:cubicBezTo>
                    <a:pt x="72" y="0"/>
                    <a:pt x="34" y="30"/>
                    <a:pt x="25" y="68"/>
                  </a:cubicBezTo>
                  <a:cubicBezTo>
                    <a:pt x="1" y="115"/>
                    <a:pt x="37" y="163"/>
                    <a:pt x="72" y="187"/>
                  </a:cubicBezTo>
                  <a:lnTo>
                    <a:pt x="596" y="365"/>
                  </a:lnTo>
                  <a:cubicBezTo>
                    <a:pt x="604" y="367"/>
                    <a:pt x="613" y="368"/>
                    <a:pt x="621" y="368"/>
                  </a:cubicBezTo>
                  <a:cubicBezTo>
                    <a:pt x="663" y="368"/>
                    <a:pt x="705" y="345"/>
                    <a:pt x="715" y="306"/>
                  </a:cubicBezTo>
                  <a:cubicBezTo>
                    <a:pt x="739" y="258"/>
                    <a:pt x="715" y="210"/>
                    <a:pt x="656" y="187"/>
                  </a:cubicBezTo>
                  <a:lnTo>
                    <a:pt x="144" y="8"/>
                  </a:lnTo>
                  <a:cubicBezTo>
                    <a:pt x="133" y="3"/>
                    <a:pt x="122"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60;p36"/>
            <p:cNvSpPr/>
            <p:nvPr/>
          </p:nvSpPr>
          <p:spPr>
            <a:xfrm>
              <a:off x="1255200" y="1909775"/>
              <a:ext cx="11625" cy="10525"/>
            </a:xfrm>
            <a:custGeom>
              <a:avLst/>
              <a:gdLst/>
              <a:ahLst/>
              <a:cxnLst/>
              <a:rect l="l" t="t" r="r" b="b"/>
              <a:pathLst>
                <a:path w="465" h="421" extrusionOk="0">
                  <a:moveTo>
                    <a:pt x="229" y="1"/>
                  </a:moveTo>
                  <a:cubicBezTo>
                    <a:pt x="151" y="1"/>
                    <a:pt x="73" y="57"/>
                    <a:pt x="36" y="148"/>
                  </a:cubicBezTo>
                  <a:cubicBezTo>
                    <a:pt x="1" y="243"/>
                    <a:pt x="60" y="374"/>
                    <a:pt x="167" y="410"/>
                  </a:cubicBezTo>
                  <a:cubicBezTo>
                    <a:pt x="188" y="417"/>
                    <a:pt x="210" y="420"/>
                    <a:pt x="231" y="420"/>
                  </a:cubicBezTo>
                  <a:cubicBezTo>
                    <a:pt x="319" y="420"/>
                    <a:pt x="403" y="365"/>
                    <a:pt x="441" y="279"/>
                  </a:cubicBezTo>
                  <a:cubicBezTo>
                    <a:pt x="465" y="172"/>
                    <a:pt x="405" y="53"/>
                    <a:pt x="298" y="17"/>
                  </a:cubicBezTo>
                  <a:cubicBezTo>
                    <a:pt x="276" y="6"/>
                    <a:pt x="252"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61;p36"/>
            <p:cNvSpPr/>
            <p:nvPr/>
          </p:nvSpPr>
          <p:spPr>
            <a:xfrm>
              <a:off x="1244775" y="1908025"/>
              <a:ext cx="18500" cy="9225"/>
            </a:xfrm>
            <a:custGeom>
              <a:avLst/>
              <a:gdLst/>
              <a:ahLst/>
              <a:cxnLst/>
              <a:rect l="l" t="t" r="r" b="b"/>
              <a:pathLst>
                <a:path w="740" h="369" extrusionOk="0">
                  <a:moveTo>
                    <a:pt x="119" y="1"/>
                  </a:moveTo>
                  <a:cubicBezTo>
                    <a:pt x="77" y="1"/>
                    <a:pt x="35" y="24"/>
                    <a:pt x="25" y="63"/>
                  </a:cubicBezTo>
                  <a:cubicBezTo>
                    <a:pt x="1" y="111"/>
                    <a:pt x="37" y="170"/>
                    <a:pt x="84" y="182"/>
                  </a:cubicBezTo>
                  <a:lnTo>
                    <a:pt x="596" y="361"/>
                  </a:lnTo>
                  <a:cubicBezTo>
                    <a:pt x="607" y="366"/>
                    <a:pt x="618" y="368"/>
                    <a:pt x="629" y="368"/>
                  </a:cubicBezTo>
                  <a:cubicBezTo>
                    <a:pt x="668" y="368"/>
                    <a:pt x="706" y="338"/>
                    <a:pt x="715" y="301"/>
                  </a:cubicBezTo>
                  <a:cubicBezTo>
                    <a:pt x="739" y="266"/>
                    <a:pt x="715" y="206"/>
                    <a:pt x="668" y="182"/>
                  </a:cubicBezTo>
                  <a:lnTo>
                    <a:pt x="144" y="4"/>
                  </a:lnTo>
                  <a:cubicBezTo>
                    <a:pt x="136" y="2"/>
                    <a:pt x="127" y="1"/>
                    <a:pt x="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62;p36"/>
            <p:cNvSpPr/>
            <p:nvPr/>
          </p:nvSpPr>
          <p:spPr>
            <a:xfrm>
              <a:off x="1242700" y="1945950"/>
              <a:ext cx="11625" cy="10525"/>
            </a:xfrm>
            <a:custGeom>
              <a:avLst/>
              <a:gdLst/>
              <a:ahLst/>
              <a:cxnLst/>
              <a:rect l="l" t="t" r="r" b="b"/>
              <a:pathLst>
                <a:path w="465" h="421" extrusionOk="0">
                  <a:moveTo>
                    <a:pt x="229" y="0"/>
                  </a:moveTo>
                  <a:cubicBezTo>
                    <a:pt x="136" y="0"/>
                    <a:pt x="55" y="56"/>
                    <a:pt x="36" y="142"/>
                  </a:cubicBezTo>
                  <a:cubicBezTo>
                    <a:pt x="1" y="249"/>
                    <a:pt x="60" y="368"/>
                    <a:pt x="167" y="415"/>
                  </a:cubicBezTo>
                  <a:cubicBezTo>
                    <a:pt x="181" y="419"/>
                    <a:pt x="196" y="421"/>
                    <a:pt x="211" y="421"/>
                  </a:cubicBezTo>
                  <a:cubicBezTo>
                    <a:pt x="296" y="421"/>
                    <a:pt x="389" y="364"/>
                    <a:pt x="429" y="273"/>
                  </a:cubicBezTo>
                  <a:cubicBezTo>
                    <a:pt x="465" y="177"/>
                    <a:pt x="405" y="58"/>
                    <a:pt x="298" y="11"/>
                  </a:cubicBezTo>
                  <a:cubicBezTo>
                    <a:pt x="275" y="4"/>
                    <a:pt x="251"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63;p36"/>
            <p:cNvSpPr/>
            <p:nvPr/>
          </p:nvSpPr>
          <p:spPr>
            <a:xfrm>
              <a:off x="1232275" y="1944650"/>
              <a:ext cx="18200" cy="9100"/>
            </a:xfrm>
            <a:custGeom>
              <a:avLst/>
              <a:gdLst/>
              <a:ahLst/>
              <a:cxnLst/>
              <a:rect l="l" t="t" r="r" b="b"/>
              <a:pathLst>
                <a:path w="728" h="364" extrusionOk="0">
                  <a:moveTo>
                    <a:pt x="112" y="0"/>
                  </a:moveTo>
                  <a:cubicBezTo>
                    <a:pt x="77" y="0"/>
                    <a:pt x="33" y="23"/>
                    <a:pt x="13" y="63"/>
                  </a:cubicBezTo>
                  <a:cubicBezTo>
                    <a:pt x="1" y="110"/>
                    <a:pt x="25" y="170"/>
                    <a:pt x="72" y="182"/>
                  </a:cubicBezTo>
                  <a:lnTo>
                    <a:pt x="596" y="360"/>
                  </a:lnTo>
                  <a:cubicBezTo>
                    <a:pt x="604" y="362"/>
                    <a:pt x="613" y="363"/>
                    <a:pt x="621" y="363"/>
                  </a:cubicBezTo>
                  <a:cubicBezTo>
                    <a:pt x="663" y="363"/>
                    <a:pt x="705" y="340"/>
                    <a:pt x="715" y="301"/>
                  </a:cubicBezTo>
                  <a:cubicBezTo>
                    <a:pt x="727" y="253"/>
                    <a:pt x="703" y="194"/>
                    <a:pt x="656" y="182"/>
                  </a:cubicBezTo>
                  <a:lnTo>
                    <a:pt x="132" y="3"/>
                  </a:lnTo>
                  <a:cubicBezTo>
                    <a:pt x="126" y="1"/>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64;p36"/>
            <p:cNvSpPr/>
            <p:nvPr/>
          </p:nvSpPr>
          <p:spPr>
            <a:xfrm>
              <a:off x="1229600" y="1982225"/>
              <a:ext cx="11650" cy="10700"/>
            </a:xfrm>
            <a:custGeom>
              <a:avLst/>
              <a:gdLst/>
              <a:ahLst/>
              <a:cxnLst/>
              <a:rect l="l" t="t" r="r" b="b"/>
              <a:pathLst>
                <a:path w="466" h="428" extrusionOk="0">
                  <a:moveTo>
                    <a:pt x="223" y="1"/>
                  </a:moveTo>
                  <a:cubicBezTo>
                    <a:pt x="133" y="1"/>
                    <a:pt x="55" y="52"/>
                    <a:pt x="36" y="155"/>
                  </a:cubicBezTo>
                  <a:cubicBezTo>
                    <a:pt x="1" y="250"/>
                    <a:pt x="60" y="369"/>
                    <a:pt x="167" y="417"/>
                  </a:cubicBezTo>
                  <a:cubicBezTo>
                    <a:pt x="189" y="424"/>
                    <a:pt x="210" y="427"/>
                    <a:pt x="231" y="427"/>
                  </a:cubicBezTo>
                  <a:cubicBezTo>
                    <a:pt x="318" y="427"/>
                    <a:pt x="401" y="372"/>
                    <a:pt x="429" y="286"/>
                  </a:cubicBezTo>
                  <a:cubicBezTo>
                    <a:pt x="465" y="179"/>
                    <a:pt x="406" y="60"/>
                    <a:pt x="298" y="12"/>
                  </a:cubicBezTo>
                  <a:cubicBezTo>
                    <a:pt x="273" y="5"/>
                    <a:pt x="247"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5;p36"/>
            <p:cNvSpPr/>
            <p:nvPr/>
          </p:nvSpPr>
          <p:spPr>
            <a:xfrm>
              <a:off x="1219200" y="1980650"/>
              <a:ext cx="18475" cy="9100"/>
            </a:xfrm>
            <a:custGeom>
              <a:avLst/>
              <a:gdLst/>
              <a:ahLst/>
              <a:cxnLst/>
              <a:rect l="l" t="t" r="r" b="b"/>
              <a:pathLst>
                <a:path w="739" h="364" extrusionOk="0">
                  <a:moveTo>
                    <a:pt x="118" y="1"/>
                  </a:moveTo>
                  <a:cubicBezTo>
                    <a:pt x="76" y="1"/>
                    <a:pt x="34" y="24"/>
                    <a:pt x="24" y="63"/>
                  </a:cubicBezTo>
                  <a:cubicBezTo>
                    <a:pt x="0" y="111"/>
                    <a:pt x="36" y="170"/>
                    <a:pt x="83" y="182"/>
                  </a:cubicBezTo>
                  <a:lnTo>
                    <a:pt x="595" y="361"/>
                  </a:lnTo>
                  <a:cubicBezTo>
                    <a:pt x="603" y="363"/>
                    <a:pt x="612" y="364"/>
                    <a:pt x="621" y="364"/>
                  </a:cubicBezTo>
                  <a:cubicBezTo>
                    <a:pt x="662" y="364"/>
                    <a:pt x="705" y="341"/>
                    <a:pt x="714" y="301"/>
                  </a:cubicBezTo>
                  <a:cubicBezTo>
                    <a:pt x="738" y="254"/>
                    <a:pt x="702" y="218"/>
                    <a:pt x="655" y="182"/>
                  </a:cubicBezTo>
                  <a:lnTo>
                    <a:pt x="143" y="4"/>
                  </a:lnTo>
                  <a:cubicBezTo>
                    <a:pt x="135" y="2"/>
                    <a:pt x="126"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66;p36"/>
            <p:cNvSpPr/>
            <p:nvPr/>
          </p:nvSpPr>
          <p:spPr>
            <a:xfrm>
              <a:off x="1216500" y="2018725"/>
              <a:ext cx="11650" cy="10675"/>
            </a:xfrm>
            <a:custGeom>
              <a:avLst/>
              <a:gdLst/>
              <a:ahLst/>
              <a:cxnLst/>
              <a:rect l="l" t="t" r="r" b="b"/>
              <a:pathLst>
                <a:path w="466" h="427" extrusionOk="0">
                  <a:moveTo>
                    <a:pt x="234" y="0"/>
                  </a:moveTo>
                  <a:cubicBezTo>
                    <a:pt x="151" y="0"/>
                    <a:pt x="73" y="56"/>
                    <a:pt x="37" y="148"/>
                  </a:cubicBezTo>
                  <a:cubicBezTo>
                    <a:pt x="1" y="255"/>
                    <a:pt x="60" y="374"/>
                    <a:pt x="168" y="421"/>
                  </a:cubicBezTo>
                  <a:cubicBezTo>
                    <a:pt x="183" y="425"/>
                    <a:pt x="199" y="427"/>
                    <a:pt x="215" y="427"/>
                  </a:cubicBezTo>
                  <a:cubicBezTo>
                    <a:pt x="308" y="427"/>
                    <a:pt x="401" y="370"/>
                    <a:pt x="441" y="279"/>
                  </a:cubicBezTo>
                  <a:cubicBezTo>
                    <a:pt x="465" y="183"/>
                    <a:pt x="406" y="64"/>
                    <a:pt x="310" y="17"/>
                  </a:cubicBezTo>
                  <a:cubicBezTo>
                    <a:pt x="285" y="5"/>
                    <a:pt x="260"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7;p36"/>
            <p:cNvSpPr/>
            <p:nvPr/>
          </p:nvSpPr>
          <p:spPr>
            <a:xfrm>
              <a:off x="1206400" y="2017150"/>
              <a:ext cx="18175" cy="9200"/>
            </a:xfrm>
            <a:custGeom>
              <a:avLst/>
              <a:gdLst/>
              <a:ahLst/>
              <a:cxnLst/>
              <a:rect l="l" t="t" r="r" b="b"/>
              <a:pathLst>
                <a:path w="727" h="368" extrusionOk="0">
                  <a:moveTo>
                    <a:pt x="99" y="1"/>
                  </a:moveTo>
                  <a:cubicBezTo>
                    <a:pt x="60" y="1"/>
                    <a:pt x="21" y="31"/>
                    <a:pt x="12" y="68"/>
                  </a:cubicBezTo>
                  <a:cubicBezTo>
                    <a:pt x="0" y="103"/>
                    <a:pt x="24" y="163"/>
                    <a:pt x="71" y="187"/>
                  </a:cubicBezTo>
                  <a:lnTo>
                    <a:pt x="595" y="365"/>
                  </a:lnTo>
                  <a:cubicBezTo>
                    <a:pt x="600" y="367"/>
                    <a:pt x="605" y="368"/>
                    <a:pt x="611" y="368"/>
                  </a:cubicBezTo>
                  <a:cubicBezTo>
                    <a:pt x="646" y="368"/>
                    <a:pt x="694" y="337"/>
                    <a:pt x="714" y="306"/>
                  </a:cubicBezTo>
                  <a:cubicBezTo>
                    <a:pt x="726" y="258"/>
                    <a:pt x="714" y="199"/>
                    <a:pt x="655" y="187"/>
                  </a:cubicBezTo>
                  <a:lnTo>
                    <a:pt x="131" y="8"/>
                  </a:lnTo>
                  <a:cubicBezTo>
                    <a:pt x="121" y="3"/>
                    <a:pt x="110"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8;p36"/>
            <p:cNvSpPr/>
            <p:nvPr/>
          </p:nvSpPr>
          <p:spPr>
            <a:xfrm>
              <a:off x="1204000" y="2055025"/>
              <a:ext cx="11650" cy="10400"/>
            </a:xfrm>
            <a:custGeom>
              <a:avLst/>
              <a:gdLst/>
              <a:ahLst/>
              <a:cxnLst/>
              <a:rect l="l" t="t" r="r" b="b"/>
              <a:pathLst>
                <a:path w="466" h="416" extrusionOk="0">
                  <a:moveTo>
                    <a:pt x="245" y="0"/>
                  </a:moveTo>
                  <a:cubicBezTo>
                    <a:pt x="146" y="0"/>
                    <a:pt x="57" y="55"/>
                    <a:pt x="37" y="136"/>
                  </a:cubicBezTo>
                  <a:cubicBezTo>
                    <a:pt x="1" y="243"/>
                    <a:pt x="60" y="362"/>
                    <a:pt x="167" y="410"/>
                  </a:cubicBezTo>
                  <a:cubicBezTo>
                    <a:pt x="182" y="414"/>
                    <a:pt x="197" y="415"/>
                    <a:pt x="212" y="415"/>
                  </a:cubicBezTo>
                  <a:cubicBezTo>
                    <a:pt x="300" y="415"/>
                    <a:pt x="399" y="360"/>
                    <a:pt x="429" y="279"/>
                  </a:cubicBezTo>
                  <a:cubicBezTo>
                    <a:pt x="465" y="172"/>
                    <a:pt x="406" y="53"/>
                    <a:pt x="298" y="5"/>
                  </a:cubicBezTo>
                  <a:cubicBezTo>
                    <a:pt x="281" y="2"/>
                    <a:pt x="263"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9;p36"/>
            <p:cNvSpPr/>
            <p:nvPr/>
          </p:nvSpPr>
          <p:spPr>
            <a:xfrm>
              <a:off x="1193600" y="2053575"/>
              <a:ext cx="18175" cy="9100"/>
            </a:xfrm>
            <a:custGeom>
              <a:avLst/>
              <a:gdLst/>
              <a:ahLst/>
              <a:cxnLst/>
              <a:rect l="l" t="t" r="r" b="b"/>
              <a:pathLst>
                <a:path w="727" h="364" extrusionOk="0">
                  <a:moveTo>
                    <a:pt x="111" y="1"/>
                  </a:moveTo>
                  <a:cubicBezTo>
                    <a:pt x="76" y="1"/>
                    <a:pt x="32" y="24"/>
                    <a:pt x="12" y="63"/>
                  </a:cubicBezTo>
                  <a:cubicBezTo>
                    <a:pt x="0" y="111"/>
                    <a:pt x="36" y="170"/>
                    <a:pt x="72" y="182"/>
                  </a:cubicBezTo>
                  <a:lnTo>
                    <a:pt x="595" y="361"/>
                  </a:lnTo>
                  <a:cubicBezTo>
                    <a:pt x="604" y="363"/>
                    <a:pt x="612" y="364"/>
                    <a:pt x="621" y="364"/>
                  </a:cubicBezTo>
                  <a:cubicBezTo>
                    <a:pt x="662" y="364"/>
                    <a:pt x="705" y="341"/>
                    <a:pt x="714" y="301"/>
                  </a:cubicBezTo>
                  <a:cubicBezTo>
                    <a:pt x="726" y="254"/>
                    <a:pt x="703" y="194"/>
                    <a:pt x="655" y="182"/>
                  </a:cubicBezTo>
                  <a:lnTo>
                    <a:pt x="131" y="4"/>
                  </a:lnTo>
                  <a:cubicBezTo>
                    <a:pt x="125" y="2"/>
                    <a:pt x="118"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58481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grpSp>
        <p:nvGrpSpPr>
          <p:cNvPr id="2529" name="Google Shape;2529;p52"/>
          <p:cNvGrpSpPr/>
          <p:nvPr/>
        </p:nvGrpSpPr>
        <p:grpSpPr>
          <a:xfrm rot="-5399675">
            <a:off x="8676559" y="91157"/>
            <a:ext cx="616313" cy="686914"/>
            <a:chOff x="-246512" y="2165012"/>
            <a:chExt cx="582251" cy="648951"/>
          </a:xfrm>
        </p:grpSpPr>
        <p:sp>
          <p:nvSpPr>
            <p:cNvPr id="2530" name="Google Shape;2530;p52"/>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2"/>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2" name="Google Shape;2532;p52"/>
          <p:cNvGrpSpPr/>
          <p:nvPr/>
        </p:nvGrpSpPr>
        <p:grpSpPr>
          <a:xfrm rot="20812463">
            <a:off x="-168487" y="4486209"/>
            <a:ext cx="628613" cy="674640"/>
            <a:chOff x="-65178" y="1702099"/>
            <a:chExt cx="593880" cy="637338"/>
          </a:xfrm>
        </p:grpSpPr>
        <p:sp>
          <p:nvSpPr>
            <p:cNvPr id="2533" name="Google Shape;2533;p52"/>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2"/>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Rectangle 26"/>
          <p:cNvSpPr/>
          <p:nvPr/>
        </p:nvSpPr>
        <p:spPr>
          <a:xfrm>
            <a:off x="665495" y="128739"/>
            <a:ext cx="8128725" cy="553998"/>
          </a:xfrm>
          <a:prstGeom prst="rect">
            <a:avLst/>
          </a:prstGeom>
        </p:spPr>
        <p:txBody>
          <a:bodyPr wrap="square">
            <a:spAutoFit/>
          </a:bodyPr>
          <a:lstStyle/>
          <a:p>
            <a:pPr>
              <a:lnSpc>
                <a:spcPct val="150000"/>
              </a:lnSpc>
            </a:pPr>
            <a:r>
              <a:rPr lang="en-US" sz="2000" b="1">
                <a:solidFill>
                  <a:schemeClr val="bg2">
                    <a:lumMod val="75000"/>
                  </a:schemeClr>
                </a:solidFill>
              </a:rPr>
              <a:t>Bài </a:t>
            </a:r>
            <a:r>
              <a:rPr lang="en-US" sz="2000" b="1" smtClean="0">
                <a:solidFill>
                  <a:schemeClr val="bg2">
                    <a:lumMod val="75000"/>
                  </a:schemeClr>
                </a:solidFill>
              </a:rPr>
              <a:t>5.2 </a:t>
            </a:r>
            <a:r>
              <a:rPr lang="en-US" sz="2000" b="1">
                <a:solidFill>
                  <a:schemeClr val="bg2">
                    <a:lumMod val="75000"/>
                  </a:schemeClr>
                </a:solidFill>
              </a:rPr>
              <a:t>(SGK – </a:t>
            </a:r>
            <a:r>
              <a:rPr lang="en-US" sz="2000" b="1" smtClean="0">
                <a:solidFill>
                  <a:schemeClr val="bg2">
                    <a:lumMod val="75000"/>
                  </a:schemeClr>
                </a:solidFill>
              </a:rPr>
              <a:t>tr.92) </a:t>
            </a:r>
            <a:r>
              <a:rPr lang="vi-VN" sz="2000"/>
              <a:t>Ghép cặp cho phù hợp và ghi kết quả vào vở.</a:t>
            </a:r>
          </a:p>
        </p:txBody>
      </p:sp>
      <p:sp>
        <p:nvSpPr>
          <p:cNvPr id="7" name="Rounded Rectangle 6"/>
          <p:cNvSpPr/>
          <p:nvPr/>
        </p:nvSpPr>
        <p:spPr>
          <a:xfrm>
            <a:off x="572424" y="970854"/>
            <a:ext cx="2210267" cy="875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a. Số liệu rời rạc</a:t>
            </a:r>
            <a:endParaRPr lang="en-US" sz="1800"/>
          </a:p>
        </p:txBody>
      </p:sp>
      <p:sp>
        <p:nvSpPr>
          <p:cNvPr id="30" name="Rounded Rectangle 29"/>
          <p:cNvSpPr/>
          <p:nvPr/>
        </p:nvSpPr>
        <p:spPr>
          <a:xfrm>
            <a:off x="572424" y="2007948"/>
            <a:ext cx="2210267" cy="844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b</a:t>
            </a:r>
            <a:r>
              <a:rPr lang="en-US" sz="1800" smtClean="0"/>
              <a:t>. Số liệu liên tục</a:t>
            </a:r>
            <a:endParaRPr lang="en-US" sz="1800"/>
          </a:p>
        </p:txBody>
      </p:sp>
      <p:sp>
        <p:nvSpPr>
          <p:cNvPr id="31" name="Rounded Rectangle 30"/>
          <p:cNvSpPr/>
          <p:nvPr/>
        </p:nvSpPr>
        <p:spPr>
          <a:xfrm>
            <a:off x="572425" y="3056682"/>
            <a:ext cx="2210267" cy="865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c. Số liệu không là số, không thể sắp thứ tự</a:t>
            </a:r>
            <a:endParaRPr lang="en-US" sz="1800"/>
          </a:p>
        </p:txBody>
      </p:sp>
      <p:sp>
        <p:nvSpPr>
          <p:cNvPr id="32" name="Rounded Rectangle 31"/>
          <p:cNvSpPr/>
          <p:nvPr/>
        </p:nvSpPr>
        <p:spPr>
          <a:xfrm>
            <a:off x="572425" y="4086293"/>
            <a:ext cx="2210267" cy="865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d. Số liệu không </a:t>
            </a:r>
          </a:p>
          <a:p>
            <a:pPr algn="ctr"/>
            <a:r>
              <a:rPr lang="en-US" sz="1800" smtClean="0"/>
              <a:t>là số, có thể sắp thứ tự</a:t>
            </a:r>
            <a:endParaRPr lang="en-US" sz="1800"/>
          </a:p>
        </p:txBody>
      </p:sp>
      <p:sp>
        <p:nvSpPr>
          <p:cNvPr id="33" name="Rounded Rectangle 32"/>
          <p:cNvSpPr/>
          <p:nvPr/>
        </p:nvSpPr>
        <p:spPr>
          <a:xfrm>
            <a:off x="3752562" y="951565"/>
            <a:ext cx="4912053" cy="87297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a:t>A. </a:t>
            </a:r>
            <a:r>
              <a:rPr lang="en-US" sz="1800" smtClean="0"/>
              <a:t>Kết </a:t>
            </a:r>
            <a:r>
              <a:rPr lang="en-US" sz="1800"/>
              <a:t>quả đánh giá của 5 bạn về đề kiểm tra học kì I môn Toán ở các mức độ: Khó, Rất khó, Trung bình, Dễ, </a:t>
            </a:r>
            <a:r>
              <a:rPr lang="en-US" sz="1800" smtClean="0"/>
              <a:t>Khó.</a:t>
            </a:r>
            <a:endParaRPr lang="en-US" sz="1800"/>
          </a:p>
        </p:txBody>
      </p:sp>
      <p:sp>
        <p:nvSpPr>
          <p:cNvPr id="34" name="Rounded Rectangle 33"/>
          <p:cNvSpPr/>
          <p:nvPr/>
        </p:nvSpPr>
        <p:spPr>
          <a:xfrm>
            <a:off x="3763123" y="2012220"/>
            <a:ext cx="4898759" cy="844856"/>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smtClean="0"/>
              <a:t>B. Nhiệt </a:t>
            </a:r>
            <a:r>
              <a:rPr lang="en-US" sz="1800"/>
              <a:t>độ (oC) tại Nha Trang trong 5 ngày đầu tháng 6 là: 23,2; 25,7; 31,4; 27,3; </a:t>
            </a:r>
            <a:r>
              <a:rPr lang="en-US" sz="1800" smtClean="0"/>
              <a:t>28,6.</a:t>
            </a:r>
            <a:endParaRPr lang="en-US" sz="1800"/>
          </a:p>
        </p:txBody>
      </p:sp>
      <p:sp>
        <p:nvSpPr>
          <p:cNvPr id="35" name="Rounded Rectangle 34"/>
          <p:cNvSpPr/>
          <p:nvPr/>
        </p:nvSpPr>
        <p:spPr>
          <a:xfrm>
            <a:off x="3769772" y="3044761"/>
            <a:ext cx="4894843" cy="86554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a:t>C. </a:t>
            </a:r>
            <a:r>
              <a:rPr lang="en-US" sz="1800" smtClean="0"/>
              <a:t>Số </a:t>
            </a:r>
            <a:r>
              <a:rPr lang="en-US" sz="1800"/>
              <a:t>hoạt động hè mà các bạn trong tổ tham gia: 2; 1; 3; 0; </a:t>
            </a:r>
            <a:r>
              <a:rPr lang="en-US" sz="1800" smtClean="0"/>
              <a:t>4.</a:t>
            </a:r>
            <a:endParaRPr lang="en-US" sz="1800"/>
          </a:p>
        </p:txBody>
      </p:sp>
      <p:sp>
        <p:nvSpPr>
          <p:cNvPr id="36" name="Rounded Rectangle 35"/>
          <p:cNvSpPr/>
          <p:nvPr/>
        </p:nvSpPr>
        <p:spPr>
          <a:xfrm>
            <a:off x="3758433" y="4096873"/>
            <a:ext cx="4903449" cy="86554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smtClean="0"/>
              <a:t>D. Tên </a:t>
            </a:r>
            <a:r>
              <a:rPr lang="en-US" sz="1800"/>
              <a:t>các môn thể thao mà các bạn yêu thích nhất: Bóng đá, Cầu lông, Cờ vua, Võ thuật, Bóng </a:t>
            </a:r>
            <a:r>
              <a:rPr lang="en-US" sz="1800" smtClean="0"/>
              <a:t>bàn</a:t>
            </a:r>
            <a:r>
              <a:rPr lang="en-US" sz="1800"/>
              <a:t>.</a:t>
            </a:r>
          </a:p>
        </p:txBody>
      </p:sp>
      <p:cxnSp>
        <p:nvCxnSpPr>
          <p:cNvPr id="9" name="Straight Connector 8"/>
          <p:cNvCxnSpPr>
            <a:stCxn id="7" idx="3"/>
            <a:endCxn id="35" idx="1"/>
          </p:cNvCxnSpPr>
          <p:nvPr/>
        </p:nvCxnSpPr>
        <p:spPr>
          <a:xfrm>
            <a:off x="2782691" y="1408440"/>
            <a:ext cx="987081" cy="206909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0" idx="3"/>
            <a:endCxn id="34" idx="1"/>
          </p:cNvCxnSpPr>
          <p:nvPr/>
        </p:nvCxnSpPr>
        <p:spPr>
          <a:xfrm>
            <a:off x="2782691" y="2430376"/>
            <a:ext cx="980432" cy="427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36" idx="1"/>
          </p:cNvCxnSpPr>
          <p:nvPr/>
        </p:nvCxnSpPr>
        <p:spPr>
          <a:xfrm>
            <a:off x="2776042" y="3464921"/>
            <a:ext cx="982391" cy="106472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3" idx="1"/>
          </p:cNvCxnSpPr>
          <p:nvPr/>
        </p:nvCxnSpPr>
        <p:spPr>
          <a:xfrm flipV="1">
            <a:off x="2787381" y="1388050"/>
            <a:ext cx="965181" cy="310714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anim calcmode="lin" valueType="num">
                                      <p:cBhvr>
                                        <p:cTn id="33" dur="500" fill="hold"/>
                                        <p:tgtEl>
                                          <p:spTgt spid="33"/>
                                        </p:tgtEl>
                                        <p:attrNameLst>
                                          <p:attrName>ppt_x</p:attrName>
                                        </p:attrNameLst>
                                      </p:cBhvr>
                                      <p:tavLst>
                                        <p:tav tm="0">
                                          <p:val>
                                            <p:strVal val="#ppt_x"/>
                                          </p:val>
                                        </p:tav>
                                        <p:tav tm="100000">
                                          <p:val>
                                            <p:strVal val="#ppt_x"/>
                                          </p:val>
                                        </p:tav>
                                      </p:tavLst>
                                    </p:anim>
                                    <p:anim calcmode="lin" valueType="num">
                                      <p:cBhvr>
                                        <p:cTn id="34" dur="5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anim calcmode="lin" valueType="num">
                                      <p:cBhvr>
                                        <p:cTn id="43" dur="500" fill="hold"/>
                                        <p:tgtEl>
                                          <p:spTgt spid="35"/>
                                        </p:tgtEl>
                                        <p:attrNameLst>
                                          <p:attrName>ppt_x</p:attrName>
                                        </p:attrNameLst>
                                      </p:cBhvr>
                                      <p:tavLst>
                                        <p:tav tm="0">
                                          <p:val>
                                            <p:strVal val="#ppt_x"/>
                                          </p:val>
                                        </p:tav>
                                        <p:tav tm="100000">
                                          <p:val>
                                            <p:strVal val="#ppt_x"/>
                                          </p:val>
                                        </p:tav>
                                      </p:tavLst>
                                    </p:anim>
                                    <p:anim calcmode="lin" valueType="num">
                                      <p:cBhvr>
                                        <p:cTn id="44" dur="5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anim calcmode="lin" valueType="num">
                                      <p:cBhvr>
                                        <p:cTn id="48" dur="500" fill="hold"/>
                                        <p:tgtEl>
                                          <p:spTgt spid="36"/>
                                        </p:tgtEl>
                                        <p:attrNameLst>
                                          <p:attrName>ppt_x</p:attrName>
                                        </p:attrNameLst>
                                      </p:cBhvr>
                                      <p:tavLst>
                                        <p:tav tm="0">
                                          <p:val>
                                            <p:strVal val="#ppt_x"/>
                                          </p:val>
                                        </p:tav>
                                        <p:tav tm="100000">
                                          <p:val>
                                            <p:strVal val="#ppt_x"/>
                                          </p:val>
                                        </p:tav>
                                      </p:tavLst>
                                    </p:anim>
                                    <p:anim calcmode="lin" valueType="num">
                                      <p:cBhvr>
                                        <p:cTn id="4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down)">
                                      <p:cBhvr>
                                        <p:cTn id="6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animBg="1"/>
      <p:bldP spid="30" grpId="0" animBg="1"/>
      <p:bldP spid="31" grpId="0" animBg="1"/>
      <p:bldP spid="32" grpId="0" animBg="1"/>
      <p:bldP spid="33" grpId="0" animBg="1"/>
      <p:bldP spid="34"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8"/>
        <p:cNvGrpSpPr/>
        <p:nvPr/>
      </p:nvGrpSpPr>
      <p:grpSpPr>
        <a:xfrm>
          <a:off x="0" y="0"/>
          <a:ext cx="0" cy="0"/>
          <a:chOff x="0" y="0"/>
          <a:chExt cx="0" cy="0"/>
        </a:xfrm>
      </p:grpSpPr>
      <p:grpSp>
        <p:nvGrpSpPr>
          <p:cNvPr id="2008" name="Google Shape;2008;p36"/>
          <p:cNvGrpSpPr/>
          <p:nvPr/>
        </p:nvGrpSpPr>
        <p:grpSpPr>
          <a:xfrm>
            <a:off x="-213961" y="1210596"/>
            <a:ext cx="616313" cy="686979"/>
            <a:chOff x="-246512" y="2165012"/>
            <a:chExt cx="582251" cy="648951"/>
          </a:xfrm>
        </p:grpSpPr>
        <p:sp>
          <p:nvSpPr>
            <p:cNvPr id="2009" name="Google Shape;2009;p36"/>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6"/>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2011;p36"/>
          <p:cNvGrpSpPr/>
          <p:nvPr/>
        </p:nvGrpSpPr>
        <p:grpSpPr>
          <a:xfrm>
            <a:off x="23987" y="280346"/>
            <a:ext cx="628622" cy="674686"/>
            <a:chOff x="-65178" y="1702099"/>
            <a:chExt cx="593880" cy="637338"/>
          </a:xfrm>
        </p:grpSpPr>
        <p:sp>
          <p:nvSpPr>
            <p:cNvPr id="2012" name="Google Shape;2012;p36"/>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6"/>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4" name="Google Shape;2014;p36"/>
          <p:cNvGrpSpPr/>
          <p:nvPr/>
        </p:nvGrpSpPr>
        <p:grpSpPr>
          <a:xfrm rot="4746181">
            <a:off x="7606453" y="3558480"/>
            <a:ext cx="616305" cy="686969"/>
            <a:chOff x="-246512" y="2165012"/>
            <a:chExt cx="582251" cy="648951"/>
          </a:xfrm>
        </p:grpSpPr>
        <p:sp>
          <p:nvSpPr>
            <p:cNvPr id="2015" name="Google Shape;2015;p36"/>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6"/>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6"/>
          <p:cNvGrpSpPr/>
          <p:nvPr/>
        </p:nvGrpSpPr>
        <p:grpSpPr>
          <a:xfrm rot="4746181">
            <a:off x="8240900" y="4220066"/>
            <a:ext cx="628614" cy="674676"/>
            <a:chOff x="-65178" y="1702099"/>
            <a:chExt cx="593880" cy="637338"/>
          </a:xfrm>
        </p:grpSpPr>
        <p:sp>
          <p:nvSpPr>
            <p:cNvPr id="2018" name="Google Shape;2018;p36"/>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6"/>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0" name="Google Shape;2020;p36"/>
          <p:cNvGrpSpPr/>
          <p:nvPr/>
        </p:nvGrpSpPr>
        <p:grpSpPr>
          <a:xfrm>
            <a:off x="1323535" y="4295814"/>
            <a:ext cx="1820830" cy="2222032"/>
            <a:chOff x="1857650" y="1220225"/>
            <a:chExt cx="286375" cy="349475"/>
          </a:xfrm>
        </p:grpSpPr>
        <p:sp>
          <p:nvSpPr>
            <p:cNvPr id="2021" name="Google Shape;2021;p36"/>
            <p:cNvSpPr/>
            <p:nvPr/>
          </p:nvSpPr>
          <p:spPr>
            <a:xfrm>
              <a:off x="1860625" y="1229450"/>
              <a:ext cx="283400" cy="340250"/>
            </a:xfrm>
            <a:custGeom>
              <a:avLst/>
              <a:gdLst/>
              <a:ahLst/>
              <a:cxnLst/>
              <a:rect l="l" t="t" r="r" b="b"/>
              <a:pathLst>
                <a:path w="11336" h="13610" extrusionOk="0">
                  <a:moveTo>
                    <a:pt x="9752" y="1071"/>
                  </a:moveTo>
                  <a:cubicBezTo>
                    <a:pt x="9831" y="1071"/>
                    <a:pt x="9911" y="1097"/>
                    <a:pt x="9978" y="1155"/>
                  </a:cubicBezTo>
                  <a:cubicBezTo>
                    <a:pt x="10145" y="1286"/>
                    <a:pt x="10181" y="1524"/>
                    <a:pt x="10050" y="1679"/>
                  </a:cubicBezTo>
                  <a:cubicBezTo>
                    <a:pt x="9970" y="1780"/>
                    <a:pt x="9851" y="1838"/>
                    <a:pt x="9732" y="1838"/>
                  </a:cubicBezTo>
                  <a:cubicBezTo>
                    <a:pt x="9656" y="1838"/>
                    <a:pt x="9579" y="1814"/>
                    <a:pt x="9514" y="1763"/>
                  </a:cubicBezTo>
                  <a:cubicBezTo>
                    <a:pt x="9335" y="1643"/>
                    <a:pt x="9312" y="1405"/>
                    <a:pt x="9443" y="1227"/>
                  </a:cubicBezTo>
                  <a:cubicBezTo>
                    <a:pt x="9520" y="1128"/>
                    <a:pt x="9636" y="1071"/>
                    <a:pt x="9752" y="1071"/>
                  </a:cubicBezTo>
                  <a:close/>
                  <a:moveTo>
                    <a:pt x="9074" y="0"/>
                  </a:moveTo>
                  <a:lnTo>
                    <a:pt x="1" y="11883"/>
                  </a:lnTo>
                  <a:lnTo>
                    <a:pt x="2263" y="13609"/>
                  </a:lnTo>
                  <a:lnTo>
                    <a:pt x="11336" y="1727"/>
                  </a:lnTo>
                  <a:lnTo>
                    <a:pt x="9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6"/>
            <p:cNvSpPr/>
            <p:nvPr/>
          </p:nvSpPr>
          <p:spPr>
            <a:xfrm>
              <a:off x="1857650" y="1220225"/>
              <a:ext cx="283400" cy="340250"/>
            </a:xfrm>
            <a:custGeom>
              <a:avLst/>
              <a:gdLst/>
              <a:ahLst/>
              <a:cxnLst/>
              <a:rect l="l" t="t" r="r" b="b"/>
              <a:pathLst>
                <a:path w="11336" h="13610" extrusionOk="0">
                  <a:moveTo>
                    <a:pt x="9752" y="1083"/>
                  </a:moveTo>
                  <a:cubicBezTo>
                    <a:pt x="9831" y="1083"/>
                    <a:pt x="9911" y="1109"/>
                    <a:pt x="9978" y="1167"/>
                  </a:cubicBezTo>
                  <a:cubicBezTo>
                    <a:pt x="10145" y="1298"/>
                    <a:pt x="10181" y="1536"/>
                    <a:pt x="10050" y="1703"/>
                  </a:cubicBezTo>
                  <a:cubicBezTo>
                    <a:pt x="9971" y="1796"/>
                    <a:pt x="9853" y="1850"/>
                    <a:pt x="9736" y="1850"/>
                  </a:cubicBezTo>
                  <a:cubicBezTo>
                    <a:pt x="9658" y="1850"/>
                    <a:pt x="9580" y="1827"/>
                    <a:pt x="9514" y="1774"/>
                  </a:cubicBezTo>
                  <a:cubicBezTo>
                    <a:pt x="9335" y="1643"/>
                    <a:pt x="9312" y="1405"/>
                    <a:pt x="9443" y="1239"/>
                  </a:cubicBezTo>
                  <a:cubicBezTo>
                    <a:pt x="9520" y="1140"/>
                    <a:pt x="9636" y="1083"/>
                    <a:pt x="9752" y="1083"/>
                  </a:cubicBezTo>
                  <a:close/>
                  <a:moveTo>
                    <a:pt x="9073" y="0"/>
                  </a:moveTo>
                  <a:lnTo>
                    <a:pt x="1" y="11883"/>
                  </a:lnTo>
                  <a:lnTo>
                    <a:pt x="2263" y="13609"/>
                  </a:lnTo>
                  <a:lnTo>
                    <a:pt x="11336" y="1727"/>
                  </a:lnTo>
                  <a:lnTo>
                    <a:pt x="9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6"/>
            <p:cNvSpPr/>
            <p:nvPr/>
          </p:nvSpPr>
          <p:spPr>
            <a:xfrm>
              <a:off x="1888625" y="1245525"/>
              <a:ext cx="245575" cy="308100"/>
            </a:xfrm>
            <a:custGeom>
              <a:avLst/>
              <a:gdLst/>
              <a:ahLst/>
              <a:cxnLst/>
              <a:rect l="l" t="t" r="r" b="b"/>
              <a:pathLst>
                <a:path w="9823" h="12324" extrusionOk="0">
                  <a:moveTo>
                    <a:pt x="8823" y="0"/>
                  </a:moveTo>
                  <a:lnTo>
                    <a:pt x="8727" y="155"/>
                  </a:lnTo>
                  <a:cubicBezTo>
                    <a:pt x="8882" y="274"/>
                    <a:pt x="8930" y="524"/>
                    <a:pt x="8799" y="691"/>
                  </a:cubicBezTo>
                  <a:cubicBezTo>
                    <a:pt x="8727" y="784"/>
                    <a:pt x="8608" y="838"/>
                    <a:pt x="8488" y="838"/>
                  </a:cubicBezTo>
                  <a:cubicBezTo>
                    <a:pt x="8409" y="838"/>
                    <a:pt x="8330" y="815"/>
                    <a:pt x="8263" y="762"/>
                  </a:cubicBezTo>
                  <a:lnTo>
                    <a:pt x="0" y="11585"/>
                  </a:lnTo>
                  <a:lnTo>
                    <a:pt x="988" y="12323"/>
                  </a:lnTo>
                  <a:lnTo>
                    <a:pt x="9823" y="750"/>
                  </a:lnTo>
                  <a:lnTo>
                    <a:pt x="8823" y="0"/>
                  </a:lnTo>
                  <a:close/>
                </a:path>
              </a:pathLst>
            </a:custGeom>
            <a:solidFill>
              <a:srgbClr val="F8F8F8">
                <a:alpha val="3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6"/>
            <p:cNvSpPr/>
            <p:nvPr/>
          </p:nvSpPr>
          <p:spPr>
            <a:xfrm>
              <a:off x="2057975" y="1262200"/>
              <a:ext cx="8075" cy="5975"/>
            </a:xfrm>
            <a:custGeom>
              <a:avLst/>
              <a:gdLst/>
              <a:ahLst/>
              <a:cxnLst/>
              <a:rect l="l" t="t" r="r" b="b"/>
              <a:pathLst>
                <a:path w="323" h="239" fill="none" extrusionOk="0">
                  <a:moveTo>
                    <a:pt x="322" y="238"/>
                  </a:moveTo>
                  <a:lnTo>
                    <a:pt x="1"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6"/>
            <p:cNvSpPr/>
            <p:nvPr/>
          </p:nvSpPr>
          <p:spPr>
            <a:xfrm>
              <a:off x="2048150" y="1275000"/>
              <a:ext cx="5400" cy="3875"/>
            </a:xfrm>
            <a:custGeom>
              <a:avLst/>
              <a:gdLst/>
              <a:ahLst/>
              <a:cxnLst/>
              <a:rect l="l" t="t" r="r" b="b"/>
              <a:pathLst>
                <a:path w="216" h="155" fill="none" extrusionOk="0">
                  <a:moveTo>
                    <a:pt x="1" y="0"/>
                  </a:moveTo>
                  <a:lnTo>
                    <a:pt x="215" y="155"/>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6"/>
            <p:cNvSpPr/>
            <p:nvPr/>
          </p:nvSpPr>
          <p:spPr>
            <a:xfrm>
              <a:off x="2039225" y="1286900"/>
              <a:ext cx="8375" cy="5975"/>
            </a:xfrm>
            <a:custGeom>
              <a:avLst/>
              <a:gdLst/>
              <a:ahLst/>
              <a:cxnLst/>
              <a:rect l="l" t="t" r="r" b="b"/>
              <a:pathLst>
                <a:path w="335" h="239" fill="none" extrusionOk="0">
                  <a:moveTo>
                    <a:pt x="334" y="238"/>
                  </a:moveTo>
                  <a:lnTo>
                    <a:pt x="1"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6"/>
            <p:cNvSpPr/>
            <p:nvPr/>
          </p:nvSpPr>
          <p:spPr>
            <a:xfrm>
              <a:off x="2029700" y="1299400"/>
              <a:ext cx="5100" cy="4200"/>
            </a:xfrm>
            <a:custGeom>
              <a:avLst/>
              <a:gdLst/>
              <a:ahLst/>
              <a:cxnLst/>
              <a:rect l="l" t="t" r="r" b="b"/>
              <a:pathLst>
                <a:path w="204" h="168" fill="none" extrusionOk="0">
                  <a:moveTo>
                    <a:pt x="1" y="0"/>
                  </a:moveTo>
                  <a:lnTo>
                    <a:pt x="203"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6"/>
            <p:cNvSpPr/>
            <p:nvPr/>
          </p:nvSpPr>
          <p:spPr>
            <a:xfrm>
              <a:off x="2020775" y="1311000"/>
              <a:ext cx="8050" cy="6275"/>
            </a:xfrm>
            <a:custGeom>
              <a:avLst/>
              <a:gdLst/>
              <a:ahLst/>
              <a:cxnLst/>
              <a:rect l="l" t="t" r="r" b="b"/>
              <a:pathLst>
                <a:path w="322" h="251" fill="none" extrusionOk="0">
                  <a:moveTo>
                    <a:pt x="322" y="251"/>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6"/>
            <p:cNvSpPr/>
            <p:nvPr/>
          </p:nvSpPr>
          <p:spPr>
            <a:xfrm>
              <a:off x="2010950" y="1324100"/>
              <a:ext cx="5375" cy="3600"/>
            </a:xfrm>
            <a:custGeom>
              <a:avLst/>
              <a:gdLst/>
              <a:ahLst/>
              <a:cxnLst/>
              <a:rect l="l" t="t" r="r" b="b"/>
              <a:pathLst>
                <a:path w="215" h="144" fill="none" extrusionOk="0">
                  <a:moveTo>
                    <a:pt x="1" y="1"/>
                  </a:moveTo>
                  <a:lnTo>
                    <a:pt x="215" y="143"/>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6"/>
            <p:cNvSpPr/>
            <p:nvPr/>
          </p:nvSpPr>
          <p:spPr>
            <a:xfrm>
              <a:off x="2002025" y="1335425"/>
              <a:ext cx="8350" cy="6275"/>
            </a:xfrm>
            <a:custGeom>
              <a:avLst/>
              <a:gdLst/>
              <a:ahLst/>
              <a:cxnLst/>
              <a:rect l="l" t="t" r="r" b="b"/>
              <a:pathLst>
                <a:path w="334" h="251" fill="none" extrusionOk="0">
                  <a:moveTo>
                    <a:pt x="334" y="250"/>
                  </a:moveTo>
                  <a:lnTo>
                    <a:pt x="0"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6"/>
            <p:cNvSpPr/>
            <p:nvPr/>
          </p:nvSpPr>
          <p:spPr>
            <a:xfrm>
              <a:off x="1992500" y="1348200"/>
              <a:ext cx="5075" cy="4200"/>
            </a:xfrm>
            <a:custGeom>
              <a:avLst/>
              <a:gdLst/>
              <a:ahLst/>
              <a:cxnLst/>
              <a:rect l="l" t="t" r="r" b="b"/>
              <a:pathLst>
                <a:path w="203" h="168" fill="none" extrusionOk="0">
                  <a:moveTo>
                    <a:pt x="0" y="1"/>
                  </a:moveTo>
                  <a:lnTo>
                    <a:pt x="203" y="168"/>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6"/>
            <p:cNvSpPr/>
            <p:nvPr/>
          </p:nvSpPr>
          <p:spPr>
            <a:xfrm>
              <a:off x="1983575" y="1359825"/>
              <a:ext cx="8050" cy="6275"/>
            </a:xfrm>
            <a:custGeom>
              <a:avLst/>
              <a:gdLst/>
              <a:ahLst/>
              <a:cxnLst/>
              <a:rect l="l" t="t" r="r" b="b"/>
              <a:pathLst>
                <a:path w="322" h="251" fill="none" extrusionOk="0">
                  <a:moveTo>
                    <a:pt x="322" y="250"/>
                  </a:moveTo>
                  <a:lnTo>
                    <a:pt x="0"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6"/>
            <p:cNvSpPr/>
            <p:nvPr/>
          </p:nvSpPr>
          <p:spPr>
            <a:xfrm>
              <a:off x="1973750" y="1372625"/>
              <a:ext cx="5375" cy="4175"/>
            </a:xfrm>
            <a:custGeom>
              <a:avLst/>
              <a:gdLst/>
              <a:ahLst/>
              <a:cxnLst/>
              <a:rect l="l" t="t" r="r" b="b"/>
              <a:pathLst>
                <a:path w="215" h="167" fill="none" extrusionOk="0">
                  <a:moveTo>
                    <a:pt x="0" y="0"/>
                  </a:moveTo>
                  <a:lnTo>
                    <a:pt x="215"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6"/>
            <p:cNvSpPr/>
            <p:nvPr/>
          </p:nvSpPr>
          <p:spPr>
            <a:xfrm>
              <a:off x="1964825" y="1384225"/>
              <a:ext cx="8350" cy="6275"/>
            </a:xfrm>
            <a:custGeom>
              <a:avLst/>
              <a:gdLst/>
              <a:ahLst/>
              <a:cxnLst/>
              <a:rect l="l" t="t" r="r" b="b"/>
              <a:pathLst>
                <a:path w="334" h="251" fill="none" extrusionOk="0">
                  <a:moveTo>
                    <a:pt x="334" y="251"/>
                  </a:moveTo>
                  <a:lnTo>
                    <a:pt x="0"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6"/>
            <p:cNvSpPr/>
            <p:nvPr/>
          </p:nvSpPr>
          <p:spPr>
            <a:xfrm>
              <a:off x="1955300" y="1397025"/>
              <a:ext cx="5075" cy="4200"/>
            </a:xfrm>
            <a:custGeom>
              <a:avLst/>
              <a:gdLst/>
              <a:ahLst/>
              <a:cxnLst/>
              <a:rect l="l" t="t" r="r" b="b"/>
              <a:pathLst>
                <a:path w="203" h="168" fill="none" extrusionOk="0">
                  <a:moveTo>
                    <a:pt x="0" y="1"/>
                  </a:moveTo>
                  <a:lnTo>
                    <a:pt x="203"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6"/>
            <p:cNvSpPr/>
            <p:nvPr/>
          </p:nvSpPr>
          <p:spPr>
            <a:xfrm>
              <a:off x="1946350" y="1408925"/>
              <a:ext cx="8075" cy="5975"/>
            </a:xfrm>
            <a:custGeom>
              <a:avLst/>
              <a:gdLst/>
              <a:ahLst/>
              <a:cxnLst/>
              <a:rect l="l" t="t" r="r" b="b"/>
              <a:pathLst>
                <a:path w="323" h="239" fill="none" extrusionOk="0">
                  <a:moveTo>
                    <a:pt x="322" y="239"/>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6"/>
            <p:cNvSpPr/>
            <p:nvPr/>
          </p:nvSpPr>
          <p:spPr>
            <a:xfrm>
              <a:off x="1936250" y="1421425"/>
              <a:ext cx="5675" cy="4200"/>
            </a:xfrm>
            <a:custGeom>
              <a:avLst/>
              <a:gdLst/>
              <a:ahLst/>
              <a:cxnLst/>
              <a:rect l="l" t="t" r="r" b="b"/>
              <a:pathLst>
                <a:path w="227" h="168" fill="none" extrusionOk="0">
                  <a:moveTo>
                    <a:pt x="0" y="1"/>
                  </a:moveTo>
                  <a:lnTo>
                    <a:pt x="226" y="168"/>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6"/>
            <p:cNvSpPr/>
            <p:nvPr/>
          </p:nvSpPr>
          <p:spPr>
            <a:xfrm>
              <a:off x="1927600" y="1433050"/>
              <a:ext cx="8075" cy="6275"/>
            </a:xfrm>
            <a:custGeom>
              <a:avLst/>
              <a:gdLst/>
              <a:ahLst/>
              <a:cxnLst/>
              <a:rect l="l" t="t" r="r" b="b"/>
              <a:pathLst>
                <a:path w="323" h="251" fill="none" extrusionOk="0">
                  <a:moveTo>
                    <a:pt x="322" y="250"/>
                  </a:moveTo>
                  <a:lnTo>
                    <a:pt x="1"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6"/>
            <p:cNvSpPr/>
            <p:nvPr/>
          </p:nvSpPr>
          <p:spPr>
            <a:xfrm>
              <a:off x="1917500" y="1446150"/>
              <a:ext cx="5675" cy="3600"/>
            </a:xfrm>
            <a:custGeom>
              <a:avLst/>
              <a:gdLst/>
              <a:ahLst/>
              <a:cxnLst/>
              <a:rect l="l" t="t" r="r" b="b"/>
              <a:pathLst>
                <a:path w="227" h="144" fill="none" extrusionOk="0">
                  <a:moveTo>
                    <a:pt x="0" y="0"/>
                  </a:moveTo>
                  <a:lnTo>
                    <a:pt x="226" y="143"/>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6"/>
            <p:cNvSpPr/>
            <p:nvPr/>
          </p:nvSpPr>
          <p:spPr>
            <a:xfrm>
              <a:off x="1909150" y="1457450"/>
              <a:ext cx="7775" cy="6275"/>
            </a:xfrm>
            <a:custGeom>
              <a:avLst/>
              <a:gdLst/>
              <a:ahLst/>
              <a:cxnLst/>
              <a:rect l="l" t="t" r="r" b="b"/>
              <a:pathLst>
                <a:path w="311" h="251" fill="none" extrusionOk="0">
                  <a:moveTo>
                    <a:pt x="310" y="251"/>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6"/>
            <p:cNvSpPr/>
            <p:nvPr/>
          </p:nvSpPr>
          <p:spPr>
            <a:xfrm>
              <a:off x="1899025" y="1470250"/>
              <a:ext cx="5100" cy="4200"/>
            </a:xfrm>
            <a:custGeom>
              <a:avLst/>
              <a:gdLst/>
              <a:ahLst/>
              <a:cxnLst/>
              <a:rect l="l" t="t" r="r" b="b"/>
              <a:pathLst>
                <a:path w="204" h="168" fill="none" extrusionOk="0">
                  <a:moveTo>
                    <a:pt x="1" y="1"/>
                  </a:moveTo>
                  <a:lnTo>
                    <a:pt x="203" y="167"/>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6"/>
            <p:cNvSpPr/>
            <p:nvPr/>
          </p:nvSpPr>
          <p:spPr>
            <a:xfrm>
              <a:off x="1890400" y="1481850"/>
              <a:ext cx="8075" cy="6275"/>
            </a:xfrm>
            <a:custGeom>
              <a:avLst/>
              <a:gdLst/>
              <a:ahLst/>
              <a:cxnLst/>
              <a:rect l="l" t="t" r="r" b="b"/>
              <a:pathLst>
                <a:path w="323" h="251" fill="none" extrusionOk="0">
                  <a:moveTo>
                    <a:pt x="322" y="251"/>
                  </a:moveTo>
                  <a:lnTo>
                    <a:pt x="1" y="1"/>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6"/>
            <p:cNvSpPr/>
            <p:nvPr/>
          </p:nvSpPr>
          <p:spPr>
            <a:xfrm>
              <a:off x="1880275" y="1494650"/>
              <a:ext cx="5400" cy="4200"/>
            </a:xfrm>
            <a:custGeom>
              <a:avLst/>
              <a:gdLst/>
              <a:ahLst/>
              <a:cxnLst/>
              <a:rect l="l" t="t" r="r" b="b"/>
              <a:pathLst>
                <a:path w="216" h="168" fill="none" extrusionOk="0">
                  <a:moveTo>
                    <a:pt x="1" y="1"/>
                  </a:moveTo>
                  <a:lnTo>
                    <a:pt x="215" y="168"/>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6"/>
            <p:cNvSpPr/>
            <p:nvPr/>
          </p:nvSpPr>
          <p:spPr>
            <a:xfrm>
              <a:off x="1871950" y="1506275"/>
              <a:ext cx="7750" cy="6575"/>
            </a:xfrm>
            <a:custGeom>
              <a:avLst/>
              <a:gdLst/>
              <a:ahLst/>
              <a:cxnLst/>
              <a:rect l="l" t="t" r="r" b="b"/>
              <a:pathLst>
                <a:path w="310" h="263" fill="none" extrusionOk="0">
                  <a:moveTo>
                    <a:pt x="310" y="262"/>
                  </a:moveTo>
                  <a:lnTo>
                    <a:pt x="0" y="0"/>
                  </a:lnTo>
                </a:path>
              </a:pathLst>
            </a:custGeom>
            <a:solidFill>
              <a:schemeClr val="accent5"/>
            </a:solidFill>
            <a:ln w="32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36"/>
          <p:cNvGrpSpPr/>
          <p:nvPr/>
        </p:nvGrpSpPr>
        <p:grpSpPr>
          <a:xfrm>
            <a:off x="-324901" y="3414998"/>
            <a:ext cx="2508519" cy="2790206"/>
            <a:chOff x="1149825" y="1767900"/>
            <a:chExt cx="503375" cy="559900"/>
          </a:xfrm>
        </p:grpSpPr>
        <p:sp>
          <p:nvSpPr>
            <p:cNvPr id="2046" name="Google Shape;2046;p36"/>
            <p:cNvSpPr/>
            <p:nvPr/>
          </p:nvSpPr>
          <p:spPr>
            <a:xfrm>
              <a:off x="1150425" y="1775575"/>
              <a:ext cx="502775" cy="552225"/>
            </a:xfrm>
            <a:custGeom>
              <a:avLst/>
              <a:gdLst/>
              <a:ahLst/>
              <a:cxnLst/>
              <a:rect l="l" t="t" r="r" b="b"/>
              <a:pathLst>
                <a:path w="20111" h="22089" extrusionOk="0">
                  <a:moveTo>
                    <a:pt x="7128" y="0"/>
                  </a:moveTo>
                  <a:cubicBezTo>
                    <a:pt x="7106" y="0"/>
                    <a:pt x="7084" y="1"/>
                    <a:pt x="7061" y="3"/>
                  </a:cubicBezTo>
                  <a:cubicBezTo>
                    <a:pt x="6561" y="3"/>
                    <a:pt x="6109" y="313"/>
                    <a:pt x="5942" y="789"/>
                  </a:cubicBezTo>
                  <a:lnTo>
                    <a:pt x="5775" y="1277"/>
                  </a:lnTo>
                  <a:lnTo>
                    <a:pt x="5716" y="1242"/>
                  </a:lnTo>
                  <a:cubicBezTo>
                    <a:pt x="5704" y="1239"/>
                    <a:pt x="5694" y="1237"/>
                    <a:pt x="5684" y="1237"/>
                  </a:cubicBezTo>
                  <a:cubicBezTo>
                    <a:pt x="5652" y="1237"/>
                    <a:pt x="5627" y="1253"/>
                    <a:pt x="5609" y="1289"/>
                  </a:cubicBezTo>
                  <a:lnTo>
                    <a:pt x="5597" y="1301"/>
                  </a:lnTo>
                  <a:cubicBezTo>
                    <a:pt x="5585" y="1349"/>
                    <a:pt x="5597" y="1396"/>
                    <a:pt x="5644" y="1408"/>
                  </a:cubicBezTo>
                  <a:lnTo>
                    <a:pt x="5704" y="1432"/>
                  </a:lnTo>
                  <a:lnTo>
                    <a:pt x="5239" y="2718"/>
                  </a:lnTo>
                  <a:lnTo>
                    <a:pt x="5180" y="2682"/>
                  </a:lnTo>
                  <a:cubicBezTo>
                    <a:pt x="5169" y="2679"/>
                    <a:pt x="5157" y="2678"/>
                    <a:pt x="5147" y="2678"/>
                  </a:cubicBezTo>
                  <a:cubicBezTo>
                    <a:pt x="5112" y="2678"/>
                    <a:pt x="5082" y="2693"/>
                    <a:pt x="5073" y="2730"/>
                  </a:cubicBezTo>
                  <a:lnTo>
                    <a:pt x="5061" y="2742"/>
                  </a:lnTo>
                  <a:cubicBezTo>
                    <a:pt x="5049" y="2789"/>
                    <a:pt x="5061" y="2837"/>
                    <a:pt x="5108" y="2849"/>
                  </a:cubicBezTo>
                  <a:lnTo>
                    <a:pt x="5168" y="2885"/>
                  </a:lnTo>
                  <a:lnTo>
                    <a:pt x="4704" y="4159"/>
                  </a:lnTo>
                  <a:lnTo>
                    <a:pt x="4644" y="4135"/>
                  </a:lnTo>
                  <a:cubicBezTo>
                    <a:pt x="4631" y="4128"/>
                    <a:pt x="4617" y="4125"/>
                    <a:pt x="4605" y="4125"/>
                  </a:cubicBezTo>
                  <a:cubicBezTo>
                    <a:pt x="4573" y="4125"/>
                    <a:pt x="4546" y="4145"/>
                    <a:pt x="4537" y="4171"/>
                  </a:cubicBezTo>
                  <a:lnTo>
                    <a:pt x="4525" y="4194"/>
                  </a:lnTo>
                  <a:cubicBezTo>
                    <a:pt x="4513" y="4230"/>
                    <a:pt x="4525" y="4278"/>
                    <a:pt x="4573" y="4290"/>
                  </a:cubicBezTo>
                  <a:lnTo>
                    <a:pt x="4632" y="4325"/>
                  </a:lnTo>
                  <a:lnTo>
                    <a:pt x="4168" y="5599"/>
                  </a:lnTo>
                  <a:lnTo>
                    <a:pt x="4108" y="5575"/>
                  </a:lnTo>
                  <a:cubicBezTo>
                    <a:pt x="4097" y="5573"/>
                    <a:pt x="4086" y="5571"/>
                    <a:pt x="4075" y="5571"/>
                  </a:cubicBezTo>
                  <a:cubicBezTo>
                    <a:pt x="4040" y="5571"/>
                    <a:pt x="4010" y="5587"/>
                    <a:pt x="4001" y="5623"/>
                  </a:cubicBezTo>
                  <a:lnTo>
                    <a:pt x="3989" y="5635"/>
                  </a:lnTo>
                  <a:cubicBezTo>
                    <a:pt x="3977" y="5683"/>
                    <a:pt x="3989" y="5718"/>
                    <a:pt x="4037" y="5742"/>
                  </a:cubicBezTo>
                  <a:lnTo>
                    <a:pt x="4096" y="5766"/>
                  </a:lnTo>
                  <a:lnTo>
                    <a:pt x="3632" y="7052"/>
                  </a:lnTo>
                  <a:lnTo>
                    <a:pt x="3573" y="7016"/>
                  </a:lnTo>
                  <a:cubicBezTo>
                    <a:pt x="3561" y="7013"/>
                    <a:pt x="3550" y="7012"/>
                    <a:pt x="3539" y="7012"/>
                  </a:cubicBezTo>
                  <a:cubicBezTo>
                    <a:pt x="3504" y="7012"/>
                    <a:pt x="3474" y="7027"/>
                    <a:pt x="3465" y="7064"/>
                  </a:cubicBezTo>
                  <a:lnTo>
                    <a:pt x="3453" y="7076"/>
                  </a:lnTo>
                  <a:cubicBezTo>
                    <a:pt x="3442" y="7123"/>
                    <a:pt x="3453" y="7171"/>
                    <a:pt x="3501" y="7183"/>
                  </a:cubicBezTo>
                  <a:lnTo>
                    <a:pt x="3561" y="7207"/>
                  </a:lnTo>
                  <a:lnTo>
                    <a:pt x="3096" y="8492"/>
                  </a:lnTo>
                  <a:lnTo>
                    <a:pt x="3037" y="8457"/>
                  </a:lnTo>
                  <a:cubicBezTo>
                    <a:pt x="3026" y="8454"/>
                    <a:pt x="3014" y="8452"/>
                    <a:pt x="3003" y="8452"/>
                  </a:cubicBezTo>
                  <a:cubicBezTo>
                    <a:pt x="2969" y="8452"/>
                    <a:pt x="2939" y="8468"/>
                    <a:pt x="2930" y="8504"/>
                  </a:cubicBezTo>
                  <a:lnTo>
                    <a:pt x="2918" y="8516"/>
                  </a:lnTo>
                  <a:cubicBezTo>
                    <a:pt x="2906" y="8564"/>
                    <a:pt x="2918" y="8612"/>
                    <a:pt x="2965" y="8623"/>
                  </a:cubicBezTo>
                  <a:lnTo>
                    <a:pt x="3025" y="8659"/>
                  </a:lnTo>
                  <a:lnTo>
                    <a:pt x="2561" y="9933"/>
                  </a:lnTo>
                  <a:lnTo>
                    <a:pt x="2501" y="9909"/>
                  </a:lnTo>
                  <a:cubicBezTo>
                    <a:pt x="2488" y="9903"/>
                    <a:pt x="2474" y="9900"/>
                    <a:pt x="2462" y="9900"/>
                  </a:cubicBezTo>
                  <a:cubicBezTo>
                    <a:pt x="2430" y="9900"/>
                    <a:pt x="2402" y="9919"/>
                    <a:pt x="2394" y="9945"/>
                  </a:cubicBezTo>
                  <a:lnTo>
                    <a:pt x="2382" y="9969"/>
                  </a:lnTo>
                  <a:cubicBezTo>
                    <a:pt x="2370" y="10005"/>
                    <a:pt x="2382" y="10052"/>
                    <a:pt x="2430" y="10064"/>
                  </a:cubicBezTo>
                  <a:lnTo>
                    <a:pt x="2489" y="10100"/>
                  </a:lnTo>
                  <a:lnTo>
                    <a:pt x="2025" y="11374"/>
                  </a:lnTo>
                  <a:lnTo>
                    <a:pt x="1965" y="11350"/>
                  </a:lnTo>
                  <a:cubicBezTo>
                    <a:pt x="1954" y="11347"/>
                    <a:pt x="1943" y="11346"/>
                    <a:pt x="1932" y="11346"/>
                  </a:cubicBezTo>
                  <a:cubicBezTo>
                    <a:pt x="1897" y="11346"/>
                    <a:pt x="1867" y="11361"/>
                    <a:pt x="1858" y="11398"/>
                  </a:cubicBezTo>
                  <a:lnTo>
                    <a:pt x="1846" y="11409"/>
                  </a:lnTo>
                  <a:cubicBezTo>
                    <a:pt x="1834" y="11457"/>
                    <a:pt x="1846" y="11493"/>
                    <a:pt x="1894" y="11517"/>
                  </a:cubicBezTo>
                  <a:lnTo>
                    <a:pt x="1953" y="11540"/>
                  </a:lnTo>
                  <a:lnTo>
                    <a:pt x="1489" y="12826"/>
                  </a:lnTo>
                  <a:lnTo>
                    <a:pt x="1429" y="12791"/>
                  </a:lnTo>
                  <a:cubicBezTo>
                    <a:pt x="1418" y="12788"/>
                    <a:pt x="1407" y="12786"/>
                    <a:pt x="1396" y="12786"/>
                  </a:cubicBezTo>
                  <a:cubicBezTo>
                    <a:pt x="1361" y="12786"/>
                    <a:pt x="1331" y="12802"/>
                    <a:pt x="1322" y="12838"/>
                  </a:cubicBezTo>
                  <a:lnTo>
                    <a:pt x="1310" y="12850"/>
                  </a:lnTo>
                  <a:cubicBezTo>
                    <a:pt x="1298" y="12898"/>
                    <a:pt x="1310" y="12945"/>
                    <a:pt x="1358" y="12957"/>
                  </a:cubicBezTo>
                  <a:lnTo>
                    <a:pt x="1418" y="12981"/>
                  </a:lnTo>
                  <a:lnTo>
                    <a:pt x="953" y="14267"/>
                  </a:lnTo>
                  <a:lnTo>
                    <a:pt x="894" y="14231"/>
                  </a:lnTo>
                  <a:cubicBezTo>
                    <a:pt x="882" y="14228"/>
                    <a:pt x="871" y="14227"/>
                    <a:pt x="860" y="14227"/>
                  </a:cubicBezTo>
                  <a:cubicBezTo>
                    <a:pt x="826" y="14227"/>
                    <a:pt x="796" y="14243"/>
                    <a:pt x="786" y="14279"/>
                  </a:cubicBezTo>
                  <a:lnTo>
                    <a:pt x="775" y="14291"/>
                  </a:lnTo>
                  <a:cubicBezTo>
                    <a:pt x="763" y="14338"/>
                    <a:pt x="775" y="14386"/>
                    <a:pt x="822" y="14398"/>
                  </a:cubicBezTo>
                  <a:lnTo>
                    <a:pt x="882" y="14434"/>
                  </a:lnTo>
                  <a:lnTo>
                    <a:pt x="417" y="15708"/>
                  </a:lnTo>
                  <a:lnTo>
                    <a:pt x="358" y="15684"/>
                  </a:lnTo>
                  <a:cubicBezTo>
                    <a:pt x="345" y="15677"/>
                    <a:pt x="331" y="15674"/>
                    <a:pt x="319" y="15674"/>
                  </a:cubicBezTo>
                  <a:cubicBezTo>
                    <a:pt x="286" y="15674"/>
                    <a:pt x="259" y="15694"/>
                    <a:pt x="251" y="15720"/>
                  </a:cubicBezTo>
                  <a:lnTo>
                    <a:pt x="239" y="15743"/>
                  </a:lnTo>
                  <a:cubicBezTo>
                    <a:pt x="227" y="15779"/>
                    <a:pt x="239" y="15827"/>
                    <a:pt x="286" y="15839"/>
                  </a:cubicBezTo>
                  <a:lnTo>
                    <a:pt x="346" y="15874"/>
                  </a:lnTo>
                  <a:lnTo>
                    <a:pt x="179" y="16351"/>
                  </a:lnTo>
                  <a:cubicBezTo>
                    <a:pt x="1" y="16839"/>
                    <a:pt x="167" y="17363"/>
                    <a:pt x="548" y="17672"/>
                  </a:cubicBezTo>
                  <a:cubicBezTo>
                    <a:pt x="656" y="17767"/>
                    <a:pt x="775" y="17827"/>
                    <a:pt x="906" y="17863"/>
                  </a:cubicBezTo>
                  <a:lnTo>
                    <a:pt x="12145" y="21851"/>
                  </a:lnTo>
                  <a:lnTo>
                    <a:pt x="12157" y="21851"/>
                  </a:lnTo>
                  <a:lnTo>
                    <a:pt x="12288" y="21899"/>
                  </a:lnTo>
                  <a:lnTo>
                    <a:pt x="12431" y="21947"/>
                  </a:lnTo>
                  <a:lnTo>
                    <a:pt x="12621" y="22018"/>
                  </a:lnTo>
                  <a:cubicBezTo>
                    <a:pt x="12751" y="22066"/>
                    <a:pt x="12884" y="22089"/>
                    <a:pt x="13016" y="22089"/>
                  </a:cubicBezTo>
                  <a:cubicBezTo>
                    <a:pt x="13501" y="22089"/>
                    <a:pt x="13965" y="21779"/>
                    <a:pt x="14133" y="21292"/>
                  </a:cubicBezTo>
                  <a:lnTo>
                    <a:pt x="19706" y="5623"/>
                  </a:lnTo>
                  <a:cubicBezTo>
                    <a:pt x="20110" y="5123"/>
                    <a:pt x="19777" y="4444"/>
                    <a:pt x="19170" y="4218"/>
                  </a:cubicBezTo>
                  <a:lnTo>
                    <a:pt x="18979" y="4147"/>
                  </a:lnTo>
                  <a:lnTo>
                    <a:pt x="18848" y="4099"/>
                  </a:lnTo>
                  <a:lnTo>
                    <a:pt x="18705" y="4051"/>
                  </a:lnTo>
                  <a:lnTo>
                    <a:pt x="18693" y="4051"/>
                  </a:lnTo>
                  <a:lnTo>
                    <a:pt x="7454" y="63"/>
                  </a:lnTo>
                  <a:cubicBezTo>
                    <a:pt x="7345" y="23"/>
                    <a:pt x="7237" y="0"/>
                    <a:pt x="7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6"/>
            <p:cNvSpPr/>
            <p:nvPr/>
          </p:nvSpPr>
          <p:spPr>
            <a:xfrm>
              <a:off x="1160550" y="1771925"/>
              <a:ext cx="486700" cy="551125"/>
            </a:xfrm>
            <a:custGeom>
              <a:avLst/>
              <a:gdLst/>
              <a:ahLst/>
              <a:cxnLst/>
              <a:rect l="l" t="t" r="r" b="b"/>
              <a:pathLst>
                <a:path w="19468" h="22045" extrusionOk="0">
                  <a:moveTo>
                    <a:pt x="6907" y="1"/>
                  </a:moveTo>
                  <a:cubicBezTo>
                    <a:pt x="6419" y="1"/>
                    <a:pt x="5955" y="310"/>
                    <a:pt x="5775" y="792"/>
                  </a:cubicBezTo>
                  <a:lnTo>
                    <a:pt x="203" y="16461"/>
                  </a:lnTo>
                  <a:cubicBezTo>
                    <a:pt x="0" y="17080"/>
                    <a:pt x="322" y="17759"/>
                    <a:pt x="941" y="17985"/>
                  </a:cubicBezTo>
                  <a:lnTo>
                    <a:pt x="12169" y="21973"/>
                  </a:lnTo>
                  <a:cubicBezTo>
                    <a:pt x="12301" y="22022"/>
                    <a:pt x="12435" y="22044"/>
                    <a:pt x="12568" y="22044"/>
                  </a:cubicBezTo>
                  <a:cubicBezTo>
                    <a:pt x="13057" y="22044"/>
                    <a:pt x="13515" y="21734"/>
                    <a:pt x="13693" y="21247"/>
                  </a:cubicBezTo>
                  <a:lnTo>
                    <a:pt x="19253" y="5567"/>
                  </a:lnTo>
                  <a:cubicBezTo>
                    <a:pt x="19467" y="4959"/>
                    <a:pt x="19134" y="4269"/>
                    <a:pt x="18527" y="4055"/>
                  </a:cubicBezTo>
                  <a:lnTo>
                    <a:pt x="7287" y="66"/>
                  </a:lnTo>
                  <a:cubicBezTo>
                    <a:pt x="7162" y="22"/>
                    <a:pt x="7034" y="1"/>
                    <a:pt x="6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6"/>
            <p:cNvSpPr/>
            <p:nvPr/>
          </p:nvSpPr>
          <p:spPr>
            <a:xfrm>
              <a:off x="1155775" y="1770150"/>
              <a:ext cx="486700" cy="551000"/>
            </a:xfrm>
            <a:custGeom>
              <a:avLst/>
              <a:gdLst/>
              <a:ahLst/>
              <a:cxnLst/>
              <a:rect l="l" t="t" r="r" b="b"/>
              <a:pathLst>
                <a:path w="19468" h="22040" extrusionOk="0">
                  <a:moveTo>
                    <a:pt x="6906" y="0"/>
                  </a:moveTo>
                  <a:cubicBezTo>
                    <a:pt x="6415" y="0"/>
                    <a:pt x="5943" y="310"/>
                    <a:pt x="5764" y="792"/>
                  </a:cubicBezTo>
                  <a:lnTo>
                    <a:pt x="203" y="16460"/>
                  </a:lnTo>
                  <a:cubicBezTo>
                    <a:pt x="1" y="17068"/>
                    <a:pt x="322" y="17758"/>
                    <a:pt x="930" y="17984"/>
                  </a:cubicBezTo>
                  <a:lnTo>
                    <a:pt x="12169" y="21973"/>
                  </a:lnTo>
                  <a:cubicBezTo>
                    <a:pt x="12297" y="22018"/>
                    <a:pt x="12428" y="22039"/>
                    <a:pt x="12558" y="22039"/>
                  </a:cubicBezTo>
                  <a:cubicBezTo>
                    <a:pt x="13046" y="22039"/>
                    <a:pt x="13515" y="21738"/>
                    <a:pt x="13693" y="21259"/>
                  </a:cubicBezTo>
                  <a:lnTo>
                    <a:pt x="19253" y="5566"/>
                  </a:lnTo>
                  <a:cubicBezTo>
                    <a:pt x="19468" y="4959"/>
                    <a:pt x="19134" y="4268"/>
                    <a:pt x="18527" y="4042"/>
                  </a:cubicBezTo>
                  <a:lnTo>
                    <a:pt x="7288" y="66"/>
                  </a:lnTo>
                  <a:cubicBezTo>
                    <a:pt x="7162" y="21"/>
                    <a:pt x="7034" y="0"/>
                    <a:pt x="69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6"/>
            <p:cNvSpPr/>
            <p:nvPr/>
          </p:nvSpPr>
          <p:spPr>
            <a:xfrm>
              <a:off x="1152225" y="1768950"/>
              <a:ext cx="486675" cy="551125"/>
            </a:xfrm>
            <a:custGeom>
              <a:avLst/>
              <a:gdLst/>
              <a:ahLst/>
              <a:cxnLst/>
              <a:rect l="l" t="t" r="r" b="b"/>
              <a:pathLst>
                <a:path w="19467" h="22045" extrusionOk="0">
                  <a:moveTo>
                    <a:pt x="6917" y="1"/>
                  </a:moveTo>
                  <a:cubicBezTo>
                    <a:pt x="6426" y="1"/>
                    <a:pt x="5954" y="310"/>
                    <a:pt x="5775" y="792"/>
                  </a:cubicBezTo>
                  <a:lnTo>
                    <a:pt x="214" y="16461"/>
                  </a:lnTo>
                  <a:cubicBezTo>
                    <a:pt x="0" y="17080"/>
                    <a:pt x="333" y="17759"/>
                    <a:pt x="941" y="17985"/>
                  </a:cubicBezTo>
                  <a:lnTo>
                    <a:pt x="12180" y="21973"/>
                  </a:lnTo>
                  <a:cubicBezTo>
                    <a:pt x="12310" y="22022"/>
                    <a:pt x="12443" y="22044"/>
                    <a:pt x="12575" y="22044"/>
                  </a:cubicBezTo>
                  <a:cubicBezTo>
                    <a:pt x="13060" y="22044"/>
                    <a:pt x="13524" y="21734"/>
                    <a:pt x="13692" y="21247"/>
                  </a:cubicBezTo>
                  <a:lnTo>
                    <a:pt x="19264" y="5567"/>
                  </a:lnTo>
                  <a:cubicBezTo>
                    <a:pt x="19467" y="4959"/>
                    <a:pt x="19145" y="4269"/>
                    <a:pt x="18538" y="4055"/>
                  </a:cubicBezTo>
                  <a:lnTo>
                    <a:pt x="7299" y="66"/>
                  </a:lnTo>
                  <a:cubicBezTo>
                    <a:pt x="7173" y="22"/>
                    <a:pt x="7045" y="1"/>
                    <a:pt x="6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6"/>
            <p:cNvSpPr/>
            <p:nvPr/>
          </p:nvSpPr>
          <p:spPr>
            <a:xfrm>
              <a:off x="1149825" y="1767900"/>
              <a:ext cx="171175" cy="444425"/>
            </a:xfrm>
            <a:custGeom>
              <a:avLst/>
              <a:gdLst/>
              <a:ahLst/>
              <a:cxnLst/>
              <a:rect l="l" t="t" r="r" b="b"/>
              <a:pathLst>
                <a:path w="6847" h="17777" extrusionOk="0">
                  <a:moveTo>
                    <a:pt x="6847" y="1"/>
                  </a:moveTo>
                  <a:cubicBezTo>
                    <a:pt x="6347" y="1"/>
                    <a:pt x="5894" y="298"/>
                    <a:pt x="5728" y="775"/>
                  </a:cubicBezTo>
                  <a:lnTo>
                    <a:pt x="156" y="16443"/>
                  </a:lnTo>
                  <a:cubicBezTo>
                    <a:pt x="1" y="16943"/>
                    <a:pt x="156" y="17455"/>
                    <a:pt x="537" y="17777"/>
                  </a:cubicBezTo>
                  <a:lnTo>
                    <a:pt x="68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6"/>
            <p:cNvSpPr/>
            <p:nvPr/>
          </p:nvSpPr>
          <p:spPr>
            <a:xfrm>
              <a:off x="1163225" y="1767900"/>
              <a:ext cx="472100" cy="550825"/>
            </a:xfrm>
            <a:custGeom>
              <a:avLst/>
              <a:gdLst/>
              <a:ahLst/>
              <a:cxnLst/>
              <a:rect l="l" t="t" r="r" b="b"/>
              <a:pathLst>
                <a:path w="18884" h="22033" extrusionOk="0">
                  <a:moveTo>
                    <a:pt x="6311" y="1"/>
                  </a:moveTo>
                  <a:lnTo>
                    <a:pt x="1" y="17789"/>
                  </a:lnTo>
                  <a:cubicBezTo>
                    <a:pt x="96" y="17860"/>
                    <a:pt x="215" y="17932"/>
                    <a:pt x="358" y="17979"/>
                  </a:cubicBezTo>
                  <a:lnTo>
                    <a:pt x="11585" y="21968"/>
                  </a:lnTo>
                  <a:cubicBezTo>
                    <a:pt x="11713" y="22012"/>
                    <a:pt x="11843" y="22033"/>
                    <a:pt x="11972" y="22033"/>
                  </a:cubicBezTo>
                  <a:cubicBezTo>
                    <a:pt x="12465" y="22033"/>
                    <a:pt x="12930" y="21723"/>
                    <a:pt x="13109" y="21241"/>
                  </a:cubicBezTo>
                  <a:lnTo>
                    <a:pt x="18670" y="5573"/>
                  </a:lnTo>
                  <a:cubicBezTo>
                    <a:pt x="18884" y="4954"/>
                    <a:pt x="18574" y="4275"/>
                    <a:pt x="17943" y="4049"/>
                  </a:cubicBezTo>
                  <a:lnTo>
                    <a:pt x="6704" y="60"/>
                  </a:lnTo>
                  <a:cubicBezTo>
                    <a:pt x="6573" y="13"/>
                    <a:pt x="6442" y="1"/>
                    <a:pt x="6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6"/>
            <p:cNvSpPr/>
            <p:nvPr/>
          </p:nvSpPr>
          <p:spPr>
            <a:xfrm>
              <a:off x="1337350" y="1853325"/>
              <a:ext cx="204525" cy="136050"/>
            </a:xfrm>
            <a:custGeom>
              <a:avLst/>
              <a:gdLst/>
              <a:ahLst/>
              <a:cxnLst/>
              <a:rect l="l" t="t" r="r" b="b"/>
              <a:pathLst>
                <a:path w="8181" h="5442" extrusionOk="0">
                  <a:moveTo>
                    <a:pt x="1025" y="1"/>
                  </a:moveTo>
                  <a:lnTo>
                    <a:pt x="1" y="2906"/>
                  </a:lnTo>
                  <a:lnTo>
                    <a:pt x="7156" y="5442"/>
                  </a:lnTo>
                  <a:lnTo>
                    <a:pt x="8180" y="2537"/>
                  </a:lnTo>
                  <a:lnTo>
                    <a:pt x="10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6"/>
            <p:cNvSpPr/>
            <p:nvPr/>
          </p:nvSpPr>
          <p:spPr>
            <a:xfrm>
              <a:off x="1326350" y="1938175"/>
              <a:ext cx="184875" cy="80675"/>
            </a:xfrm>
            <a:custGeom>
              <a:avLst/>
              <a:gdLst/>
              <a:ahLst/>
              <a:cxnLst/>
              <a:rect l="l" t="t" r="r" b="b"/>
              <a:pathLst>
                <a:path w="7395" h="3227" extrusionOk="0">
                  <a:moveTo>
                    <a:pt x="238" y="0"/>
                  </a:moveTo>
                  <a:lnTo>
                    <a:pt x="0" y="691"/>
                  </a:lnTo>
                  <a:lnTo>
                    <a:pt x="7156" y="3227"/>
                  </a:lnTo>
                  <a:lnTo>
                    <a:pt x="7394" y="2548"/>
                  </a:lnTo>
                  <a:lnTo>
                    <a:pt x="2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6"/>
            <p:cNvSpPr/>
            <p:nvPr/>
          </p:nvSpPr>
          <p:spPr>
            <a:xfrm>
              <a:off x="1293900" y="1800675"/>
              <a:ext cx="11625" cy="10700"/>
            </a:xfrm>
            <a:custGeom>
              <a:avLst/>
              <a:gdLst/>
              <a:ahLst/>
              <a:cxnLst/>
              <a:rect l="l" t="t" r="r" b="b"/>
              <a:pathLst>
                <a:path w="465" h="428" extrusionOk="0">
                  <a:moveTo>
                    <a:pt x="246" y="1"/>
                  </a:moveTo>
                  <a:cubicBezTo>
                    <a:pt x="159" y="1"/>
                    <a:pt x="74" y="56"/>
                    <a:pt x="36" y="142"/>
                  </a:cubicBezTo>
                  <a:cubicBezTo>
                    <a:pt x="0" y="249"/>
                    <a:pt x="72" y="380"/>
                    <a:pt x="167" y="416"/>
                  </a:cubicBezTo>
                  <a:cubicBezTo>
                    <a:pt x="190" y="424"/>
                    <a:pt x="214" y="428"/>
                    <a:pt x="238" y="428"/>
                  </a:cubicBezTo>
                  <a:cubicBezTo>
                    <a:pt x="323" y="428"/>
                    <a:pt x="404" y="378"/>
                    <a:pt x="441" y="285"/>
                  </a:cubicBezTo>
                  <a:cubicBezTo>
                    <a:pt x="465" y="178"/>
                    <a:pt x="405" y="59"/>
                    <a:pt x="310" y="11"/>
                  </a:cubicBezTo>
                  <a:cubicBezTo>
                    <a:pt x="289" y="4"/>
                    <a:pt x="267"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6"/>
            <p:cNvSpPr/>
            <p:nvPr/>
          </p:nvSpPr>
          <p:spPr>
            <a:xfrm>
              <a:off x="1283775" y="1799075"/>
              <a:ext cx="18175" cy="9125"/>
            </a:xfrm>
            <a:custGeom>
              <a:avLst/>
              <a:gdLst/>
              <a:ahLst/>
              <a:cxnLst/>
              <a:rect l="l" t="t" r="r" b="b"/>
              <a:pathLst>
                <a:path w="727" h="365" extrusionOk="0">
                  <a:moveTo>
                    <a:pt x="106" y="1"/>
                  </a:moveTo>
                  <a:cubicBezTo>
                    <a:pt x="65" y="1"/>
                    <a:pt x="22" y="24"/>
                    <a:pt x="13" y="63"/>
                  </a:cubicBezTo>
                  <a:cubicBezTo>
                    <a:pt x="1" y="111"/>
                    <a:pt x="24" y="171"/>
                    <a:pt x="72" y="183"/>
                  </a:cubicBezTo>
                  <a:lnTo>
                    <a:pt x="596" y="361"/>
                  </a:lnTo>
                  <a:cubicBezTo>
                    <a:pt x="602" y="363"/>
                    <a:pt x="609" y="364"/>
                    <a:pt x="616" y="364"/>
                  </a:cubicBezTo>
                  <a:cubicBezTo>
                    <a:pt x="651" y="364"/>
                    <a:pt x="695" y="341"/>
                    <a:pt x="715" y="302"/>
                  </a:cubicBezTo>
                  <a:cubicBezTo>
                    <a:pt x="727" y="254"/>
                    <a:pt x="715" y="194"/>
                    <a:pt x="656" y="183"/>
                  </a:cubicBezTo>
                  <a:lnTo>
                    <a:pt x="132" y="4"/>
                  </a:lnTo>
                  <a:cubicBezTo>
                    <a:pt x="123" y="2"/>
                    <a:pt x="115"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6"/>
            <p:cNvSpPr/>
            <p:nvPr/>
          </p:nvSpPr>
          <p:spPr>
            <a:xfrm>
              <a:off x="1281400" y="1837000"/>
              <a:ext cx="11625" cy="10375"/>
            </a:xfrm>
            <a:custGeom>
              <a:avLst/>
              <a:gdLst/>
              <a:ahLst/>
              <a:cxnLst/>
              <a:rect l="l" t="t" r="r" b="b"/>
              <a:pathLst>
                <a:path w="465" h="415" extrusionOk="0">
                  <a:moveTo>
                    <a:pt x="228" y="1"/>
                  </a:moveTo>
                  <a:cubicBezTo>
                    <a:pt x="135" y="1"/>
                    <a:pt x="53" y="56"/>
                    <a:pt x="24" y="142"/>
                  </a:cubicBezTo>
                  <a:cubicBezTo>
                    <a:pt x="0" y="237"/>
                    <a:pt x="60" y="356"/>
                    <a:pt x="167" y="404"/>
                  </a:cubicBezTo>
                  <a:cubicBezTo>
                    <a:pt x="186" y="411"/>
                    <a:pt x="206" y="414"/>
                    <a:pt x="226" y="414"/>
                  </a:cubicBezTo>
                  <a:cubicBezTo>
                    <a:pt x="307" y="414"/>
                    <a:pt x="391" y="359"/>
                    <a:pt x="429" y="273"/>
                  </a:cubicBezTo>
                  <a:cubicBezTo>
                    <a:pt x="465" y="166"/>
                    <a:pt x="405" y="47"/>
                    <a:pt x="298" y="11"/>
                  </a:cubicBezTo>
                  <a:cubicBezTo>
                    <a:pt x="275" y="4"/>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6"/>
            <p:cNvSpPr/>
            <p:nvPr/>
          </p:nvSpPr>
          <p:spPr>
            <a:xfrm>
              <a:off x="1270975" y="1835575"/>
              <a:ext cx="18175" cy="9200"/>
            </a:xfrm>
            <a:custGeom>
              <a:avLst/>
              <a:gdLst/>
              <a:ahLst/>
              <a:cxnLst/>
              <a:rect l="l" t="t" r="r" b="b"/>
              <a:pathLst>
                <a:path w="727" h="368" extrusionOk="0">
                  <a:moveTo>
                    <a:pt x="105" y="1"/>
                  </a:moveTo>
                  <a:cubicBezTo>
                    <a:pt x="72" y="1"/>
                    <a:pt x="31" y="31"/>
                    <a:pt x="13" y="68"/>
                  </a:cubicBezTo>
                  <a:cubicBezTo>
                    <a:pt x="1" y="104"/>
                    <a:pt x="25" y="163"/>
                    <a:pt x="72" y="187"/>
                  </a:cubicBezTo>
                  <a:lnTo>
                    <a:pt x="596" y="366"/>
                  </a:lnTo>
                  <a:cubicBezTo>
                    <a:pt x="602" y="367"/>
                    <a:pt x="609" y="368"/>
                    <a:pt x="616" y="368"/>
                  </a:cubicBezTo>
                  <a:cubicBezTo>
                    <a:pt x="659" y="368"/>
                    <a:pt x="705" y="337"/>
                    <a:pt x="715" y="306"/>
                  </a:cubicBezTo>
                  <a:cubicBezTo>
                    <a:pt x="727" y="258"/>
                    <a:pt x="703" y="199"/>
                    <a:pt x="656" y="187"/>
                  </a:cubicBezTo>
                  <a:lnTo>
                    <a:pt x="132" y="8"/>
                  </a:lnTo>
                  <a:cubicBezTo>
                    <a:pt x="124" y="3"/>
                    <a:pt x="115"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6"/>
            <p:cNvSpPr/>
            <p:nvPr/>
          </p:nvSpPr>
          <p:spPr>
            <a:xfrm>
              <a:off x="1268300" y="1873175"/>
              <a:ext cx="11625" cy="10675"/>
            </a:xfrm>
            <a:custGeom>
              <a:avLst/>
              <a:gdLst/>
              <a:ahLst/>
              <a:cxnLst/>
              <a:rect l="l" t="t" r="r" b="b"/>
              <a:pathLst>
                <a:path w="465" h="427" extrusionOk="0">
                  <a:moveTo>
                    <a:pt x="216" y="0"/>
                  </a:moveTo>
                  <a:cubicBezTo>
                    <a:pt x="129" y="0"/>
                    <a:pt x="54" y="56"/>
                    <a:pt x="36" y="147"/>
                  </a:cubicBezTo>
                  <a:cubicBezTo>
                    <a:pt x="1" y="255"/>
                    <a:pt x="60" y="374"/>
                    <a:pt x="167" y="421"/>
                  </a:cubicBezTo>
                  <a:cubicBezTo>
                    <a:pt x="183" y="425"/>
                    <a:pt x="199" y="427"/>
                    <a:pt x="216" y="427"/>
                  </a:cubicBezTo>
                  <a:cubicBezTo>
                    <a:pt x="308" y="427"/>
                    <a:pt x="399" y="371"/>
                    <a:pt x="429" y="290"/>
                  </a:cubicBezTo>
                  <a:cubicBezTo>
                    <a:pt x="465" y="183"/>
                    <a:pt x="405" y="64"/>
                    <a:pt x="298" y="16"/>
                  </a:cubicBezTo>
                  <a:cubicBezTo>
                    <a:pt x="270" y="5"/>
                    <a:pt x="242"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6"/>
            <p:cNvSpPr/>
            <p:nvPr/>
          </p:nvSpPr>
          <p:spPr>
            <a:xfrm>
              <a:off x="1257875" y="1871600"/>
              <a:ext cx="18475" cy="9225"/>
            </a:xfrm>
            <a:custGeom>
              <a:avLst/>
              <a:gdLst/>
              <a:ahLst/>
              <a:cxnLst/>
              <a:rect l="l" t="t" r="r" b="b"/>
              <a:pathLst>
                <a:path w="739" h="369" extrusionOk="0">
                  <a:moveTo>
                    <a:pt x="111" y="0"/>
                  </a:moveTo>
                  <a:cubicBezTo>
                    <a:pt x="72" y="0"/>
                    <a:pt x="34" y="30"/>
                    <a:pt x="25" y="68"/>
                  </a:cubicBezTo>
                  <a:cubicBezTo>
                    <a:pt x="1" y="115"/>
                    <a:pt x="37" y="163"/>
                    <a:pt x="72" y="187"/>
                  </a:cubicBezTo>
                  <a:lnTo>
                    <a:pt x="596" y="365"/>
                  </a:lnTo>
                  <a:cubicBezTo>
                    <a:pt x="604" y="367"/>
                    <a:pt x="613" y="368"/>
                    <a:pt x="621" y="368"/>
                  </a:cubicBezTo>
                  <a:cubicBezTo>
                    <a:pt x="663" y="368"/>
                    <a:pt x="705" y="345"/>
                    <a:pt x="715" y="306"/>
                  </a:cubicBezTo>
                  <a:cubicBezTo>
                    <a:pt x="739" y="258"/>
                    <a:pt x="715" y="210"/>
                    <a:pt x="656" y="187"/>
                  </a:cubicBezTo>
                  <a:lnTo>
                    <a:pt x="144" y="8"/>
                  </a:lnTo>
                  <a:cubicBezTo>
                    <a:pt x="133" y="3"/>
                    <a:pt x="122"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6"/>
            <p:cNvSpPr/>
            <p:nvPr/>
          </p:nvSpPr>
          <p:spPr>
            <a:xfrm>
              <a:off x="1255200" y="1909775"/>
              <a:ext cx="11625" cy="10525"/>
            </a:xfrm>
            <a:custGeom>
              <a:avLst/>
              <a:gdLst/>
              <a:ahLst/>
              <a:cxnLst/>
              <a:rect l="l" t="t" r="r" b="b"/>
              <a:pathLst>
                <a:path w="465" h="421" extrusionOk="0">
                  <a:moveTo>
                    <a:pt x="229" y="1"/>
                  </a:moveTo>
                  <a:cubicBezTo>
                    <a:pt x="151" y="1"/>
                    <a:pt x="73" y="57"/>
                    <a:pt x="36" y="148"/>
                  </a:cubicBezTo>
                  <a:cubicBezTo>
                    <a:pt x="1" y="243"/>
                    <a:pt x="60" y="374"/>
                    <a:pt x="167" y="410"/>
                  </a:cubicBezTo>
                  <a:cubicBezTo>
                    <a:pt x="188" y="417"/>
                    <a:pt x="210" y="420"/>
                    <a:pt x="231" y="420"/>
                  </a:cubicBezTo>
                  <a:cubicBezTo>
                    <a:pt x="319" y="420"/>
                    <a:pt x="403" y="365"/>
                    <a:pt x="441" y="279"/>
                  </a:cubicBezTo>
                  <a:cubicBezTo>
                    <a:pt x="465" y="172"/>
                    <a:pt x="405" y="53"/>
                    <a:pt x="298" y="17"/>
                  </a:cubicBezTo>
                  <a:cubicBezTo>
                    <a:pt x="276" y="6"/>
                    <a:pt x="252"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6"/>
            <p:cNvSpPr/>
            <p:nvPr/>
          </p:nvSpPr>
          <p:spPr>
            <a:xfrm>
              <a:off x="1244775" y="1908025"/>
              <a:ext cx="18500" cy="9225"/>
            </a:xfrm>
            <a:custGeom>
              <a:avLst/>
              <a:gdLst/>
              <a:ahLst/>
              <a:cxnLst/>
              <a:rect l="l" t="t" r="r" b="b"/>
              <a:pathLst>
                <a:path w="740" h="369" extrusionOk="0">
                  <a:moveTo>
                    <a:pt x="119" y="1"/>
                  </a:moveTo>
                  <a:cubicBezTo>
                    <a:pt x="77" y="1"/>
                    <a:pt x="35" y="24"/>
                    <a:pt x="25" y="63"/>
                  </a:cubicBezTo>
                  <a:cubicBezTo>
                    <a:pt x="1" y="111"/>
                    <a:pt x="37" y="170"/>
                    <a:pt x="84" y="182"/>
                  </a:cubicBezTo>
                  <a:lnTo>
                    <a:pt x="596" y="361"/>
                  </a:lnTo>
                  <a:cubicBezTo>
                    <a:pt x="607" y="366"/>
                    <a:pt x="618" y="368"/>
                    <a:pt x="629" y="368"/>
                  </a:cubicBezTo>
                  <a:cubicBezTo>
                    <a:pt x="668" y="368"/>
                    <a:pt x="706" y="338"/>
                    <a:pt x="715" y="301"/>
                  </a:cubicBezTo>
                  <a:cubicBezTo>
                    <a:pt x="739" y="266"/>
                    <a:pt x="715" y="206"/>
                    <a:pt x="668" y="182"/>
                  </a:cubicBezTo>
                  <a:lnTo>
                    <a:pt x="144" y="4"/>
                  </a:lnTo>
                  <a:cubicBezTo>
                    <a:pt x="136" y="2"/>
                    <a:pt x="127" y="1"/>
                    <a:pt x="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6"/>
            <p:cNvSpPr/>
            <p:nvPr/>
          </p:nvSpPr>
          <p:spPr>
            <a:xfrm>
              <a:off x="1242700" y="1945950"/>
              <a:ext cx="11625" cy="10525"/>
            </a:xfrm>
            <a:custGeom>
              <a:avLst/>
              <a:gdLst/>
              <a:ahLst/>
              <a:cxnLst/>
              <a:rect l="l" t="t" r="r" b="b"/>
              <a:pathLst>
                <a:path w="465" h="421" extrusionOk="0">
                  <a:moveTo>
                    <a:pt x="229" y="0"/>
                  </a:moveTo>
                  <a:cubicBezTo>
                    <a:pt x="136" y="0"/>
                    <a:pt x="55" y="56"/>
                    <a:pt x="36" y="142"/>
                  </a:cubicBezTo>
                  <a:cubicBezTo>
                    <a:pt x="1" y="249"/>
                    <a:pt x="60" y="368"/>
                    <a:pt x="167" y="415"/>
                  </a:cubicBezTo>
                  <a:cubicBezTo>
                    <a:pt x="181" y="419"/>
                    <a:pt x="196" y="421"/>
                    <a:pt x="211" y="421"/>
                  </a:cubicBezTo>
                  <a:cubicBezTo>
                    <a:pt x="296" y="421"/>
                    <a:pt x="389" y="364"/>
                    <a:pt x="429" y="273"/>
                  </a:cubicBezTo>
                  <a:cubicBezTo>
                    <a:pt x="465" y="177"/>
                    <a:pt x="405" y="58"/>
                    <a:pt x="298" y="11"/>
                  </a:cubicBezTo>
                  <a:cubicBezTo>
                    <a:pt x="275" y="4"/>
                    <a:pt x="251"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6"/>
            <p:cNvSpPr/>
            <p:nvPr/>
          </p:nvSpPr>
          <p:spPr>
            <a:xfrm>
              <a:off x="1232275" y="1944650"/>
              <a:ext cx="18200" cy="9100"/>
            </a:xfrm>
            <a:custGeom>
              <a:avLst/>
              <a:gdLst/>
              <a:ahLst/>
              <a:cxnLst/>
              <a:rect l="l" t="t" r="r" b="b"/>
              <a:pathLst>
                <a:path w="728" h="364" extrusionOk="0">
                  <a:moveTo>
                    <a:pt x="112" y="0"/>
                  </a:moveTo>
                  <a:cubicBezTo>
                    <a:pt x="77" y="0"/>
                    <a:pt x="33" y="23"/>
                    <a:pt x="13" y="63"/>
                  </a:cubicBezTo>
                  <a:cubicBezTo>
                    <a:pt x="1" y="110"/>
                    <a:pt x="25" y="170"/>
                    <a:pt x="72" y="182"/>
                  </a:cubicBezTo>
                  <a:lnTo>
                    <a:pt x="596" y="360"/>
                  </a:lnTo>
                  <a:cubicBezTo>
                    <a:pt x="604" y="362"/>
                    <a:pt x="613" y="363"/>
                    <a:pt x="621" y="363"/>
                  </a:cubicBezTo>
                  <a:cubicBezTo>
                    <a:pt x="663" y="363"/>
                    <a:pt x="705" y="340"/>
                    <a:pt x="715" y="301"/>
                  </a:cubicBezTo>
                  <a:cubicBezTo>
                    <a:pt x="727" y="253"/>
                    <a:pt x="703" y="194"/>
                    <a:pt x="656" y="182"/>
                  </a:cubicBezTo>
                  <a:lnTo>
                    <a:pt x="132" y="3"/>
                  </a:lnTo>
                  <a:cubicBezTo>
                    <a:pt x="126" y="1"/>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6"/>
            <p:cNvSpPr/>
            <p:nvPr/>
          </p:nvSpPr>
          <p:spPr>
            <a:xfrm>
              <a:off x="1229600" y="1982225"/>
              <a:ext cx="11650" cy="10700"/>
            </a:xfrm>
            <a:custGeom>
              <a:avLst/>
              <a:gdLst/>
              <a:ahLst/>
              <a:cxnLst/>
              <a:rect l="l" t="t" r="r" b="b"/>
              <a:pathLst>
                <a:path w="466" h="428" extrusionOk="0">
                  <a:moveTo>
                    <a:pt x="223" y="1"/>
                  </a:moveTo>
                  <a:cubicBezTo>
                    <a:pt x="133" y="1"/>
                    <a:pt x="55" y="52"/>
                    <a:pt x="36" y="155"/>
                  </a:cubicBezTo>
                  <a:cubicBezTo>
                    <a:pt x="1" y="250"/>
                    <a:pt x="60" y="369"/>
                    <a:pt x="167" y="417"/>
                  </a:cubicBezTo>
                  <a:cubicBezTo>
                    <a:pt x="189" y="424"/>
                    <a:pt x="210" y="427"/>
                    <a:pt x="231" y="427"/>
                  </a:cubicBezTo>
                  <a:cubicBezTo>
                    <a:pt x="318" y="427"/>
                    <a:pt x="401" y="372"/>
                    <a:pt x="429" y="286"/>
                  </a:cubicBezTo>
                  <a:cubicBezTo>
                    <a:pt x="465" y="179"/>
                    <a:pt x="406" y="60"/>
                    <a:pt x="298" y="12"/>
                  </a:cubicBezTo>
                  <a:cubicBezTo>
                    <a:pt x="273" y="5"/>
                    <a:pt x="247"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6"/>
            <p:cNvSpPr/>
            <p:nvPr/>
          </p:nvSpPr>
          <p:spPr>
            <a:xfrm>
              <a:off x="1219200" y="1980650"/>
              <a:ext cx="18475" cy="9100"/>
            </a:xfrm>
            <a:custGeom>
              <a:avLst/>
              <a:gdLst/>
              <a:ahLst/>
              <a:cxnLst/>
              <a:rect l="l" t="t" r="r" b="b"/>
              <a:pathLst>
                <a:path w="739" h="364" extrusionOk="0">
                  <a:moveTo>
                    <a:pt x="118" y="1"/>
                  </a:moveTo>
                  <a:cubicBezTo>
                    <a:pt x="76" y="1"/>
                    <a:pt x="34" y="24"/>
                    <a:pt x="24" y="63"/>
                  </a:cubicBezTo>
                  <a:cubicBezTo>
                    <a:pt x="0" y="111"/>
                    <a:pt x="36" y="170"/>
                    <a:pt x="83" y="182"/>
                  </a:cubicBezTo>
                  <a:lnTo>
                    <a:pt x="595" y="361"/>
                  </a:lnTo>
                  <a:cubicBezTo>
                    <a:pt x="603" y="363"/>
                    <a:pt x="612" y="364"/>
                    <a:pt x="621" y="364"/>
                  </a:cubicBezTo>
                  <a:cubicBezTo>
                    <a:pt x="662" y="364"/>
                    <a:pt x="705" y="341"/>
                    <a:pt x="714" y="301"/>
                  </a:cubicBezTo>
                  <a:cubicBezTo>
                    <a:pt x="738" y="254"/>
                    <a:pt x="702" y="218"/>
                    <a:pt x="655" y="182"/>
                  </a:cubicBezTo>
                  <a:lnTo>
                    <a:pt x="143" y="4"/>
                  </a:lnTo>
                  <a:cubicBezTo>
                    <a:pt x="135" y="2"/>
                    <a:pt x="126"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6"/>
            <p:cNvSpPr/>
            <p:nvPr/>
          </p:nvSpPr>
          <p:spPr>
            <a:xfrm>
              <a:off x="1216500" y="2018725"/>
              <a:ext cx="11650" cy="10675"/>
            </a:xfrm>
            <a:custGeom>
              <a:avLst/>
              <a:gdLst/>
              <a:ahLst/>
              <a:cxnLst/>
              <a:rect l="l" t="t" r="r" b="b"/>
              <a:pathLst>
                <a:path w="466" h="427" extrusionOk="0">
                  <a:moveTo>
                    <a:pt x="234" y="0"/>
                  </a:moveTo>
                  <a:cubicBezTo>
                    <a:pt x="151" y="0"/>
                    <a:pt x="73" y="56"/>
                    <a:pt x="37" y="148"/>
                  </a:cubicBezTo>
                  <a:cubicBezTo>
                    <a:pt x="1" y="255"/>
                    <a:pt x="60" y="374"/>
                    <a:pt x="168" y="421"/>
                  </a:cubicBezTo>
                  <a:cubicBezTo>
                    <a:pt x="183" y="425"/>
                    <a:pt x="199" y="427"/>
                    <a:pt x="215" y="427"/>
                  </a:cubicBezTo>
                  <a:cubicBezTo>
                    <a:pt x="308" y="427"/>
                    <a:pt x="401" y="370"/>
                    <a:pt x="441" y="279"/>
                  </a:cubicBezTo>
                  <a:cubicBezTo>
                    <a:pt x="465" y="183"/>
                    <a:pt x="406" y="64"/>
                    <a:pt x="310" y="17"/>
                  </a:cubicBezTo>
                  <a:cubicBezTo>
                    <a:pt x="285" y="5"/>
                    <a:pt x="260"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6"/>
            <p:cNvSpPr/>
            <p:nvPr/>
          </p:nvSpPr>
          <p:spPr>
            <a:xfrm>
              <a:off x="1206400" y="2017150"/>
              <a:ext cx="18175" cy="9200"/>
            </a:xfrm>
            <a:custGeom>
              <a:avLst/>
              <a:gdLst/>
              <a:ahLst/>
              <a:cxnLst/>
              <a:rect l="l" t="t" r="r" b="b"/>
              <a:pathLst>
                <a:path w="727" h="368" extrusionOk="0">
                  <a:moveTo>
                    <a:pt x="99" y="1"/>
                  </a:moveTo>
                  <a:cubicBezTo>
                    <a:pt x="60" y="1"/>
                    <a:pt x="21" y="31"/>
                    <a:pt x="12" y="68"/>
                  </a:cubicBezTo>
                  <a:cubicBezTo>
                    <a:pt x="0" y="103"/>
                    <a:pt x="24" y="163"/>
                    <a:pt x="71" y="187"/>
                  </a:cubicBezTo>
                  <a:lnTo>
                    <a:pt x="595" y="365"/>
                  </a:lnTo>
                  <a:cubicBezTo>
                    <a:pt x="600" y="367"/>
                    <a:pt x="605" y="368"/>
                    <a:pt x="611" y="368"/>
                  </a:cubicBezTo>
                  <a:cubicBezTo>
                    <a:pt x="646" y="368"/>
                    <a:pt x="694" y="337"/>
                    <a:pt x="714" y="306"/>
                  </a:cubicBezTo>
                  <a:cubicBezTo>
                    <a:pt x="726" y="258"/>
                    <a:pt x="714" y="199"/>
                    <a:pt x="655" y="187"/>
                  </a:cubicBezTo>
                  <a:lnTo>
                    <a:pt x="131" y="8"/>
                  </a:lnTo>
                  <a:cubicBezTo>
                    <a:pt x="121" y="3"/>
                    <a:pt x="110"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6"/>
            <p:cNvSpPr/>
            <p:nvPr/>
          </p:nvSpPr>
          <p:spPr>
            <a:xfrm>
              <a:off x="1204000" y="2055025"/>
              <a:ext cx="11650" cy="10400"/>
            </a:xfrm>
            <a:custGeom>
              <a:avLst/>
              <a:gdLst/>
              <a:ahLst/>
              <a:cxnLst/>
              <a:rect l="l" t="t" r="r" b="b"/>
              <a:pathLst>
                <a:path w="466" h="416" extrusionOk="0">
                  <a:moveTo>
                    <a:pt x="245" y="0"/>
                  </a:moveTo>
                  <a:cubicBezTo>
                    <a:pt x="146" y="0"/>
                    <a:pt x="57" y="55"/>
                    <a:pt x="37" y="136"/>
                  </a:cubicBezTo>
                  <a:cubicBezTo>
                    <a:pt x="1" y="243"/>
                    <a:pt x="60" y="362"/>
                    <a:pt x="167" y="410"/>
                  </a:cubicBezTo>
                  <a:cubicBezTo>
                    <a:pt x="182" y="414"/>
                    <a:pt x="197" y="415"/>
                    <a:pt x="212" y="415"/>
                  </a:cubicBezTo>
                  <a:cubicBezTo>
                    <a:pt x="300" y="415"/>
                    <a:pt x="399" y="360"/>
                    <a:pt x="429" y="279"/>
                  </a:cubicBezTo>
                  <a:cubicBezTo>
                    <a:pt x="465" y="172"/>
                    <a:pt x="406" y="53"/>
                    <a:pt x="298" y="5"/>
                  </a:cubicBezTo>
                  <a:cubicBezTo>
                    <a:pt x="281" y="2"/>
                    <a:pt x="263"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6"/>
            <p:cNvSpPr/>
            <p:nvPr/>
          </p:nvSpPr>
          <p:spPr>
            <a:xfrm>
              <a:off x="1193600" y="2053575"/>
              <a:ext cx="18175" cy="9100"/>
            </a:xfrm>
            <a:custGeom>
              <a:avLst/>
              <a:gdLst/>
              <a:ahLst/>
              <a:cxnLst/>
              <a:rect l="l" t="t" r="r" b="b"/>
              <a:pathLst>
                <a:path w="727" h="364" extrusionOk="0">
                  <a:moveTo>
                    <a:pt x="111" y="1"/>
                  </a:moveTo>
                  <a:cubicBezTo>
                    <a:pt x="76" y="1"/>
                    <a:pt x="32" y="24"/>
                    <a:pt x="12" y="63"/>
                  </a:cubicBezTo>
                  <a:cubicBezTo>
                    <a:pt x="0" y="111"/>
                    <a:pt x="36" y="170"/>
                    <a:pt x="72" y="182"/>
                  </a:cubicBezTo>
                  <a:lnTo>
                    <a:pt x="595" y="361"/>
                  </a:lnTo>
                  <a:cubicBezTo>
                    <a:pt x="604" y="363"/>
                    <a:pt x="612" y="364"/>
                    <a:pt x="621" y="364"/>
                  </a:cubicBezTo>
                  <a:cubicBezTo>
                    <a:pt x="662" y="364"/>
                    <a:pt x="705" y="341"/>
                    <a:pt x="714" y="301"/>
                  </a:cubicBezTo>
                  <a:cubicBezTo>
                    <a:pt x="726" y="254"/>
                    <a:pt x="703" y="194"/>
                    <a:pt x="655" y="182"/>
                  </a:cubicBezTo>
                  <a:lnTo>
                    <a:pt x="131" y="4"/>
                  </a:lnTo>
                  <a:cubicBezTo>
                    <a:pt x="125" y="2"/>
                    <a:pt x="118"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2675;p42"/>
          <p:cNvSpPr txBox="1">
            <a:spLocks/>
          </p:cNvSpPr>
          <p:nvPr/>
        </p:nvSpPr>
        <p:spPr>
          <a:xfrm>
            <a:off x="483471" y="526841"/>
            <a:ext cx="807020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r>
              <a:rPr lang="vi-VN" sz="3600">
                <a:solidFill>
                  <a:schemeClr val="tx2">
                    <a:lumMod val="50000"/>
                  </a:schemeClr>
                </a:solidFill>
                <a:latin typeface="+mn-lt"/>
              </a:rPr>
              <a:t>CHƯƠNG V: DỮ LIỆU VÀ BIỂU ĐỒ</a:t>
            </a:r>
          </a:p>
        </p:txBody>
      </p:sp>
      <p:sp>
        <p:nvSpPr>
          <p:cNvPr id="106" name="Rectangle 105"/>
          <p:cNvSpPr/>
          <p:nvPr/>
        </p:nvSpPr>
        <p:spPr>
          <a:xfrm>
            <a:off x="451014" y="1747361"/>
            <a:ext cx="8130698" cy="1754326"/>
          </a:xfrm>
          <a:prstGeom prst="rect">
            <a:avLst/>
          </a:prstGeom>
        </p:spPr>
        <p:txBody>
          <a:bodyPr wrap="square">
            <a:spAutoFit/>
          </a:bodyPr>
          <a:lstStyle/>
          <a:p>
            <a:pPr lvl="0" algn="ctr" defTabSz="457200">
              <a:lnSpc>
                <a:spcPct val="150000"/>
              </a:lnSpc>
              <a:buClrTx/>
              <a:defRPr/>
            </a:pPr>
            <a:r>
              <a:rPr lang="vi-VN" sz="3600" b="1">
                <a:solidFill>
                  <a:srgbClr val="C00000"/>
                </a:solidFill>
                <a:latin typeface="Arial" panose="020B0604020202020204" pitchFamily="34" charset="0"/>
                <a:ea typeface="Calibri" panose="020F0502020204030204" pitchFamily="34" charset="0"/>
                <a:cs typeface="Arial" panose="020B0604020202020204" pitchFamily="34" charset="0"/>
              </a:rPr>
              <a:t>BÀI 18: THU THẬP VÀ </a:t>
            </a:r>
            <a:r>
              <a:rPr lang="vi-VN" sz="3600" b="1" smtClean="0">
                <a:solidFill>
                  <a:srgbClr val="C00000"/>
                </a:solidFill>
                <a:latin typeface="Arial" panose="020B0604020202020204" pitchFamily="34" charset="0"/>
                <a:ea typeface="Calibri" panose="020F0502020204030204" pitchFamily="34" charset="0"/>
                <a:cs typeface="Arial" panose="020B0604020202020204" pitchFamily="34" charset="0"/>
              </a:rPr>
              <a:t>PHÂN </a:t>
            </a:r>
            <a:r>
              <a:rPr lang="vi-VN" sz="3600" b="1">
                <a:solidFill>
                  <a:srgbClr val="C00000"/>
                </a:solidFill>
                <a:latin typeface="Arial" panose="020B0604020202020204" pitchFamily="34" charset="0"/>
                <a:ea typeface="Calibri" panose="020F0502020204030204" pitchFamily="34" charset="0"/>
                <a:cs typeface="Arial" panose="020B0604020202020204" pitchFamily="34" charset="0"/>
              </a:rPr>
              <a:t>LOẠI </a:t>
            </a:r>
            <a:endParaRPr lang="en-US" sz="3600" b="1"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algn="ctr" defTabSz="457200">
              <a:lnSpc>
                <a:spcPct val="150000"/>
              </a:lnSpc>
              <a:buClrTx/>
              <a:defRPr/>
            </a:pPr>
            <a:r>
              <a:rPr lang="vi-VN" sz="3600" b="1" smtClean="0">
                <a:solidFill>
                  <a:srgbClr val="C00000"/>
                </a:solidFill>
                <a:latin typeface="Arial" panose="020B0604020202020204" pitchFamily="34" charset="0"/>
                <a:ea typeface="Calibri" panose="020F0502020204030204" pitchFamily="34" charset="0"/>
                <a:cs typeface="Arial" panose="020B0604020202020204" pitchFamily="34" charset="0"/>
              </a:rPr>
              <a:t>DỮ </a:t>
            </a:r>
            <a:r>
              <a:rPr lang="vi-VN" sz="3600" b="1">
                <a:solidFill>
                  <a:srgbClr val="C00000"/>
                </a:solidFill>
                <a:latin typeface="Arial" panose="020B0604020202020204" pitchFamily="34" charset="0"/>
                <a:ea typeface="Calibri" panose="020F0502020204030204" pitchFamily="34" charset="0"/>
                <a:cs typeface="Arial" panose="020B0604020202020204" pitchFamily="34" charset="0"/>
              </a:rPr>
              <a:t>LIỆU </a:t>
            </a:r>
            <a:endParaRPr lang="en-US" sz="3600" b="1" dirty="0">
              <a:solidFill>
                <a:srgbClr val="C00000"/>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sp>
        <p:nvSpPr>
          <p:cNvPr id="12" name="Rectangle 11"/>
          <p:cNvSpPr/>
          <p:nvPr/>
        </p:nvSpPr>
        <p:spPr>
          <a:xfrm>
            <a:off x="156613" y="232106"/>
            <a:ext cx="4041676" cy="444224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000" b="1" i="0" u="none" strike="noStrike" kern="0" cap="none" spc="0" normalizeH="0" baseline="0" noProof="0">
                <a:ln>
                  <a:noFill/>
                </a:ln>
                <a:solidFill>
                  <a:srgbClr val="F298A0">
                    <a:lumMod val="75000"/>
                  </a:srgbClr>
                </a:solidFill>
                <a:effectLst/>
                <a:uLnTx/>
                <a:uFillTx/>
                <a:latin typeface="Arial"/>
                <a:cs typeface="Arial"/>
                <a:sym typeface="Arial"/>
              </a:rPr>
              <a:t>Bài </a:t>
            </a:r>
            <a:r>
              <a:rPr kumimoji="0" lang="en-US" sz="2000" b="1" i="0" u="none" strike="noStrike" kern="0" cap="none" spc="0" normalizeH="0" baseline="0" noProof="0" smtClean="0">
                <a:ln>
                  <a:noFill/>
                </a:ln>
                <a:solidFill>
                  <a:srgbClr val="F298A0">
                    <a:lumMod val="75000"/>
                  </a:srgbClr>
                </a:solidFill>
                <a:effectLst/>
                <a:uLnTx/>
                <a:uFillTx/>
                <a:latin typeface="Arial"/>
                <a:cs typeface="Arial"/>
                <a:sym typeface="Arial"/>
              </a:rPr>
              <a:t>5.3 </a:t>
            </a:r>
            <a:r>
              <a:rPr kumimoji="0" lang="en-US" sz="2000" b="1" i="0" u="none" strike="noStrike" kern="0" cap="none" spc="0" normalizeH="0" baseline="0" noProof="0">
                <a:ln>
                  <a:noFill/>
                </a:ln>
                <a:solidFill>
                  <a:srgbClr val="F298A0">
                    <a:lumMod val="75000"/>
                  </a:srgbClr>
                </a:solidFill>
                <a:effectLst/>
                <a:uLnTx/>
                <a:uFillTx/>
                <a:latin typeface="Arial"/>
                <a:cs typeface="Arial"/>
                <a:sym typeface="Arial"/>
              </a:rPr>
              <a:t>(SGK – </a:t>
            </a:r>
            <a:r>
              <a:rPr kumimoji="0" lang="en-US" sz="2000" b="1" i="0" u="none" strike="noStrike" kern="0" cap="none" spc="0" normalizeH="0" baseline="0" noProof="0" smtClean="0">
                <a:ln>
                  <a:noFill/>
                </a:ln>
                <a:solidFill>
                  <a:srgbClr val="F298A0">
                    <a:lumMod val="75000"/>
                  </a:srgbClr>
                </a:solidFill>
                <a:effectLst/>
                <a:uLnTx/>
                <a:uFillTx/>
                <a:latin typeface="Arial"/>
                <a:cs typeface="Arial"/>
                <a:sym typeface="Arial"/>
              </a:rPr>
              <a:t>tr.92) </a:t>
            </a: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smtClean="0">
                <a:ln>
                  <a:noFill/>
                </a:ln>
                <a:solidFill>
                  <a:srgbClr val="000000"/>
                </a:solidFill>
                <a:effectLst/>
                <a:uLnTx/>
                <a:uFillTx/>
                <a:latin typeface="Arial"/>
                <a:cs typeface="Arial"/>
                <a:sym typeface="Arial"/>
              </a:rPr>
              <a:t>Nên </a:t>
            </a:r>
            <a:r>
              <a:rPr kumimoji="0" lang="vi-VN" sz="1800" b="0" i="0" u="none" strike="noStrike" kern="0" cap="none" spc="0" normalizeH="0" baseline="0" noProof="0">
                <a:ln>
                  <a:noFill/>
                </a:ln>
                <a:solidFill>
                  <a:srgbClr val="000000"/>
                </a:solidFill>
                <a:effectLst/>
                <a:uLnTx/>
                <a:uFillTx/>
                <a:latin typeface="Arial"/>
                <a:cs typeface="Arial"/>
                <a:sym typeface="Arial"/>
              </a:rPr>
              <a:t>sử dụng phương pháp thu nhập nào để thu được mỗi dữ liệu sau</a:t>
            </a:r>
            <a:r>
              <a:rPr kumimoji="0" lang="vi-VN" sz="1800" b="0" i="0" u="none" strike="noStrike" kern="0" cap="none" spc="0" normalizeH="0" baseline="0" noProof="0" smtClean="0">
                <a:ln>
                  <a:noFill/>
                </a:ln>
                <a:solidFill>
                  <a:srgbClr val="000000"/>
                </a:solidFill>
                <a:effectLst/>
                <a:uLnTx/>
                <a:uFillTx/>
                <a:latin typeface="Arial"/>
                <a:cs typeface="Arial"/>
                <a:sym typeface="Arial"/>
              </a:rPr>
              <a:t>?</a:t>
            </a:r>
            <a:endParaRPr kumimoji="0" lang="vi-VN"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a) Tên của 10 quốc gia có diện tích lớn nhất</a:t>
            </a:r>
            <a:r>
              <a:rPr kumimoji="0" lang="vi-VN" sz="1800" b="0" i="0" u="none" strike="noStrike" kern="0" cap="none" spc="0" normalizeH="0" baseline="0" noProof="0" smtClean="0">
                <a:ln>
                  <a:noFill/>
                </a:ln>
                <a:solidFill>
                  <a:srgbClr val="000000"/>
                </a:solidFill>
                <a:effectLst/>
                <a:uLnTx/>
                <a:uFillTx/>
                <a:latin typeface="Arial"/>
                <a:cs typeface="Arial"/>
                <a:sym typeface="Arial"/>
              </a:rPr>
              <a:t>.</a:t>
            </a:r>
            <a:endParaRPr kumimoji="0" lang="vi-VN"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b) Ý kiến của các bạn về địa điểm đi tham quan tuần tới</a:t>
            </a:r>
            <a:r>
              <a:rPr kumimoji="0" lang="vi-VN" sz="1800" b="0" i="0" u="none" strike="noStrike" kern="0" cap="none" spc="0" normalizeH="0" baseline="0" noProof="0" smtClean="0">
                <a:ln>
                  <a:noFill/>
                </a:ln>
                <a:solidFill>
                  <a:srgbClr val="000000"/>
                </a:solidFill>
                <a:effectLst/>
                <a:uLnTx/>
                <a:uFillTx/>
                <a:latin typeface="Arial"/>
                <a:cs typeface="Arial"/>
                <a:sym typeface="Arial"/>
              </a:rPr>
              <a:t>.</a:t>
            </a:r>
            <a:endParaRPr kumimoji="0" lang="vi-VN"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c) Chiều cao của các cây cau giống sau 6 tháng trồng.</a:t>
            </a:r>
          </a:p>
        </p:txBody>
      </p:sp>
      <p:cxnSp>
        <p:nvCxnSpPr>
          <p:cNvPr id="3" name="Straight Connector 2"/>
          <p:cNvCxnSpPr/>
          <p:nvPr/>
        </p:nvCxnSpPr>
        <p:spPr>
          <a:xfrm>
            <a:off x="4436828" y="874643"/>
            <a:ext cx="15903" cy="421419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652307" y="689977"/>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6789A">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6789A">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4691270" y="1280866"/>
                <a:ext cx="4253948" cy="2323713"/>
              </a:xfrm>
              <a:prstGeom prst="rect">
                <a:avLst/>
              </a:prstGeom>
            </p:spPr>
            <p:txBody>
              <a:bodyPr wrap="square">
                <a:spAutoFit/>
              </a:bodyPr>
              <a:lstStyle/>
              <a:p>
                <a:pPr marR="0" lvl="0" algn="just" defTabSz="914400" rtl="0" eaLnBrk="1" fontAlgn="auto" latinLnBrk="0" hangingPunct="1">
                  <a:lnSpc>
                    <a:spcPct val="150000"/>
                  </a:lnSpc>
                  <a:spcBef>
                    <a:spcPts val="600"/>
                  </a:spcBef>
                  <a:spcAft>
                    <a:spcPts val="600"/>
                  </a:spcAft>
                  <a:buClr>
                    <a:srgbClr val="000000"/>
                  </a:buClr>
                  <a:buSzTx/>
                  <a:tabLst/>
                  <a:defRPr/>
                </a:pPr>
                <a:r>
                  <a:rPr kumimoji="0" lang="fr-FR"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a) Để </a:t>
                </a:r>
                <a:r>
                  <a:rPr kumimoji="0" lang="fr-FR"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thu thập dữ liệu tên của 10 quốc gia có diện tích lớn nhất, cách tốt nhất là tìm kiếm thông tin trên mạng Internet. </a:t>
                </a:r>
                <a:endParaRPr kumimoji="0" lang="fr-FR"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1800" b="0" u="none" strike="noStrike" kern="0" cap="none" spc="0" normalizeH="0" baseline="0" noProof="0" smtClean="0">
                    <a:ln>
                      <a:noFill/>
                    </a:ln>
                    <a:solidFill>
                      <a:srgbClr val="000000"/>
                    </a:solidFill>
                    <a:effectLst/>
                    <a:uLnTx/>
                    <a:uFillTx/>
                    <a:ea typeface="Cambria Math" panose="02040503050406030204" pitchFamily="18" charset="0"/>
                    <a:cs typeface="Times New Roman" panose="02020603050405020304" pitchFamily="18" charset="0"/>
                    <a:sym typeface="Arial"/>
                  </a:rPr>
                  <a:t>         </a:t>
                </a:r>
                <a14:m>
                  <m:oMath xmlns:m="http://schemas.openxmlformats.org/officeDocument/2006/math">
                    <m:r>
                      <a:rPr kumimoji="0" lang="fr-FR"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m:t>
                    </m:r>
                  </m:oMath>
                </a14:m>
                <a:r>
                  <a:rPr kumimoji="0" lang="fr-FR"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Đây </a:t>
                </a:r>
                <a:r>
                  <a:rPr kumimoji="0" lang="fr-FR"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là phương pháp thu thập dữ liệu gián tiếp</a:t>
                </a:r>
                <a:r>
                  <a:rPr kumimoji="0" lang="fr-FR"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4691270" y="1280866"/>
                <a:ext cx="4253948" cy="2323713"/>
              </a:xfrm>
              <a:prstGeom prst="rect">
                <a:avLst/>
              </a:prstGeom>
              <a:blipFill>
                <a:blip r:embed="rId3"/>
                <a:stretch>
                  <a:fillRect l="-1291" r="-1291" b="-1312"/>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8473382" y="220544"/>
            <a:ext cx="670618" cy="469433"/>
          </a:xfrm>
          <a:prstGeom prst="rect">
            <a:avLst/>
          </a:prstGeom>
        </p:spPr>
      </p:pic>
    </p:spTree>
    <p:extLst>
      <p:ext uri="{BB962C8B-B14F-4D97-AF65-F5344CB8AC3E}">
        <p14:creationId xmlns:p14="http://schemas.microsoft.com/office/powerpoint/2010/main" val="34861950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dissolve">
                                      <p:cBhvr>
                                        <p:cTn id="18" dur="500"/>
                                        <p:tgtEl>
                                          <p:spTgt spid="4">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dissolv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sp>
        <p:nvSpPr>
          <p:cNvPr id="12" name="Rectangle 11"/>
          <p:cNvSpPr/>
          <p:nvPr/>
        </p:nvSpPr>
        <p:spPr>
          <a:xfrm>
            <a:off x="156613" y="232106"/>
            <a:ext cx="4041676" cy="4442242"/>
          </a:xfrm>
          <a:prstGeom prst="rect">
            <a:avLst/>
          </a:prstGeom>
        </p:spPr>
        <p:txBody>
          <a:bodyPr wrap="square">
            <a:spAutoFit/>
          </a:bodyPr>
          <a:lstStyle/>
          <a:p>
            <a:pPr algn="just">
              <a:lnSpc>
                <a:spcPct val="150000"/>
              </a:lnSpc>
              <a:spcBef>
                <a:spcPts val="600"/>
              </a:spcBef>
              <a:spcAft>
                <a:spcPts val="600"/>
              </a:spcAft>
            </a:pPr>
            <a:r>
              <a:rPr lang="en-US" sz="2000" b="1">
                <a:solidFill>
                  <a:schemeClr val="bg2">
                    <a:lumMod val="75000"/>
                  </a:schemeClr>
                </a:solidFill>
              </a:rPr>
              <a:t>Bài </a:t>
            </a:r>
            <a:r>
              <a:rPr lang="en-US" sz="2000" b="1" smtClean="0">
                <a:solidFill>
                  <a:schemeClr val="bg2">
                    <a:lumMod val="75000"/>
                  </a:schemeClr>
                </a:solidFill>
              </a:rPr>
              <a:t>5.3 </a:t>
            </a:r>
            <a:r>
              <a:rPr lang="en-US" sz="2000" b="1">
                <a:solidFill>
                  <a:schemeClr val="bg2">
                    <a:lumMod val="75000"/>
                  </a:schemeClr>
                </a:solidFill>
              </a:rPr>
              <a:t>(SGK – </a:t>
            </a:r>
            <a:r>
              <a:rPr lang="en-US" sz="2000" b="1" smtClean="0">
                <a:solidFill>
                  <a:schemeClr val="bg2">
                    <a:lumMod val="75000"/>
                  </a:schemeClr>
                </a:solidFill>
              </a:rPr>
              <a:t>tr.92) </a:t>
            </a:r>
          </a:p>
          <a:p>
            <a:pPr algn="just">
              <a:lnSpc>
                <a:spcPct val="150000"/>
              </a:lnSpc>
              <a:spcBef>
                <a:spcPts val="600"/>
              </a:spcBef>
              <a:spcAft>
                <a:spcPts val="600"/>
              </a:spcAft>
            </a:pPr>
            <a:r>
              <a:rPr lang="vi-VN" sz="1800" smtClean="0"/>
              <a:t>Nên </a:t>
            </a:r>
            <a:r>
              <a:rPr lang="vi-VN" sz="1800"/>
              <a:t>sử dụng phương pháp thu nhập nào để thu được mỗi dữ liệu sau</a:t>
            </a:r>
            <a:r>
              <a:rPr lang="vi-VN" sz="1800" smtClean="0"/>
              <a:t>?</a:t>
            </a:r>
            <a:endParaRPr lang="vi-VN" sz="1800"/>
          </a:p>
          <a:p>
            <a:pPr algn="just">
              <a:lnSpc>
                <a:spcPct val="150000"/>
              </a:lnSpc>
              <a:spcBef>
                <a:spcPts val="600"/>
              </a:spcBef>
              <a:spcAft>
                <a:spcPts val="600"/>
              </a:spcAft>
            </a:pPr>
            <a:r>
              <a:rPr lang="vi-VN" sz="1800"/>
              <a:t>a) Tên của 10 quốc gia có diện tích lớn nhất</a:t>
            </a:r>
            <a:r>
              <a:rPr lang="vi-VN" sz="1800" smtClean="0"/>
              <a:t>.</a:t>
            </a:r>
            <a:endParaRPr lang="vi-VN" sz="1800"/>
          </a:p>
          <a:p>
            <a:pPr algn="just">
              <a:lnSpc>
                <a:spcPct val="150000"/>
              </a:lnSpc>
              <a:spcBef>
                <a:spcPts val="600"/>
              </a:spcBef>
              <a:spcAft>
                <a:spcPts val="600"/>
              </a:spcAft>
            </a:pPr>
            <a:r>
              <a:rPr lang="vi-VN" sz="1800"/>
              <a:t>b) Ý kiến của các bạn về địa điểm đi tham quan tuần tới</a:t>
            </a:r>
            <a:r>
              <a:rPr lang="vi-VN" sz="1800" smtClean="0"/>
              <a:t>.</a:t>
            </a:r>
            <a:endParaRPr lang="vi-VN" sz="1800"/>
          </a:p>
          <a:p>
            <a:pPr algn="just">
              <a:lnSpc>
                <a:spcPct val="150000"/>
              </a:lnSpc>
              <a:spcBef>
                <a:spcPts val="600"/>
              </a:spcBef>
              <a:spcAft>
                <a:spcPts val="600"/>
              </a:spcAft>
            </a:pPr>
            <a:r>
              <a:rPr lang="vi-VN" sz="1800"/>
              <a:t>c) Chiều cao của các cây cau giống sau 6 tháng trồng.</a:t>
            </a:r>
          </a:p>
        </p:txBody>
      </p:sp>
      <p:cxnSp>
        <p:nvCxnSpPr>
          <p:cNvPr id="3" name="Straight Connector 2"/>
          <p:cNvCxnSpPr/>
          <p:nvPr/>
        </p:nvCxnSpPr>
        <p:spPr>
          <a:xfrm>
            <a:off x="4436828" y="874643"/>
            <a:ext cx="15903" cy="421419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652307" y="689977"/>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6789A">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6789A">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4691270" y="1280866"/>
                <a:ext cx="4253948" cy="2739211"/>
              </a:xfrm>
              <a:prstGeom prst="rect">
                <a:avLst/>
              </a:prstGeom>
            </p:spPr>
            <p:txBody>
              <a:bodyPr wrap="square">
                <a:spAutoFit/>
              </a:bodyPr>
              <a:lstStyle/>
              <a:p>
                <a:pPr algn="just">
                  <a:lnSpc>
                    <a:spcPct val="150000"/>
                  </a:lnSpc>
                  <a:spcBef>
                    <a:spcPts val="600"/>
                  </a:spcBef>
                  <a:spcAft>
                    <a:spcPts val="600"/>
                  </a:spcAft>
                </a:pPr>
                <a:r>
                  <a:rPr lang="en-US" sz="1800" smtClean="0">
                    <a:latin typeface="+mn-lt"/>
                    <a:ea typeface="Arial" panose="020B0604020202020204" pitchFamily="34" charset="0"/>
                    <a:cs typeface="Times New Roman" panose="02020603050405020304" pitchFamily="18" charset="0"/>
                  </a:rPr>
                  <a:t>b) </a:t>
                </a:r>
                <a:r>
                  <a:rPr lang="vi-VN" sz="1800" smtClean="0">
                    <a:latin typeface="+mn-lt"/>
                    <a:ea typeface="Arial" panose="020B0604020202020204" pitchFamily="34" charset="0"/>
                    <a:cs typeface="Times New Roman" panose="02020603050405020304" pitchFamily="18" charset="0"/>
                  </a:rPr>
                  <a:t>Để </a:t>
                </a:r>
                <a:r>
                  <a:rPr lang="vi-VN" sz="1800">
                    <a:latin typeface="+mn-lt"/>
                    <a:ea typeface="Arial" panose="020B0604020202020204" pitchFamily="34" charset="0"/>
                    <a:cs typeface="Times New Roman" panose="02020603050405020304" pitchFamily="18" charset="0"/>
                  </a:rPr>
                  <a:t>thu thập dữ liệu ý kiến của các bạn về địa điểm đi tham quan tuần tới, ta lập bảng hỏi về ý kiến của mỗi bạn rồi ghi lại kết quả. </a:t>
                </a:r>
                <a:endParaRPr lang="en-US" sz="1800" smtClean="0">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smtClean="0">
                    <a:latin typeface="+mn-lt"/>
                    <a:ea typeface="Cambria Math" panose="02040503050406030204" pitchFamily="18" charset="0"/>
                    <a:cs typeface="Times New Roman" panose="02020603050405020304" pitchFamily="18" charset="0"/>
                  </a:rPr>
                  <a:t>       </a:t>
                </a:r>
                <a14:m>
                  <m:oMath xmlns:m="http://schemas.openxmlformats.org/officeDocument/2006/math">
                    <m:r>
                      <a:rPr lang="fr-FR" sz="1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1800" smtClean="0">
                    <a:latin typeface="+mn-lt"/>
                    <a:ea typeface="Arial" panose="020B0604020202020204" pitchFamily="34" charset="0"/>
                    <a:cs typeface="Times New Roman" panose="02020603050405020304" pitchFamily="18" charset="0"/>
                  </a:rPr>
                  <a:t> </a:t>
                </a:r>
                <a:r>
                  <a:rPr lang="vi-VN" sz="1800">
                    <a:latin typeface="+mn-lt"/>
                    <a:ea typeface="Arial" panose="020B0604020202020204" pitchFamily="34" charset="0"/>
                    <a:cs typeface="Times New Roman" panose="02020603050405020304" pitchFamily="18" charset="0"/>
                  </a:rPr>
                  <a:t>Đây là phương pháp thu thập dữ liệu trực tiếp.</a:t>
                </a:r>
              </a:p>
            </p:txBody>
          </p:sp>
        </mc:Choice>
        <mc:Fallback xmlns="">
          <p:sp>
            <p:nvSpPr>
              <p:cNvPr id="4" name="Rectangle 3"/>
              <p:cNvSpPr>
                <a:spLocks noRot="1" noChangeAspect="1" noMove="1" noResize="1" noEditPoints="1" noAdjustHandles="1" noChangeArrowheads="1" noChangeShapeType="1" noTextEdit="1"/>
              </p:cNvSpPr>
              <p:nvPr/>
            </p:nvSpPr>
            <p:spPr>
              <a:xfrm>
                <a:off x="4691270" y="1280866"/>
                <a:ext cx="4253948" cy="2739211"/>
              </a:xfrm>
              <a:prstGeom prst="rect">
                <a:avLst/>
              </a:prstGeom>
              <a:blipFill>
                <a:blip r:embed="rId3"/>
                <a:stretch>
                  <a:fillRect l="-1291" r="-1291" b="-891"/>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8473382" y="220544"/>
            <a:ext cx="670618" cy="469433"/>
          </a:xfrm>
          <a:prstGeom prst="rect">
            <a:avLst/>
          </a:prstGeom>
        </p:spPr>
      </p:pic>
    </p:spTree>
    <p:extLst>
      <p:ext uri="{BB962C8B-B14F-4D97-AF65-F5344CB8AC3E}">
        <p14:creationId xmlns:p14="http://schemas.microsoft.com/office/powerpoint/2010/main" val="294874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sp>
        <p:nvSpPr>
          <p:cNvPr id="12" name="Rectangle 11"/>
          <p:cNvSpPr/>
          <p:nvPr/>
        </p:nvSpPr>
        <p:spPr>
          <a:xfrm>
            <a:off x="156613" y="232106"/>
            <a:ext cx="4041676" cy="444224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000" b="1" i="0" u="none" strike="noStrike" kern="0" cap="none" spc="0" normalizeH="0" baseline="0" noProof="0">
                <a:ln>
                  <a:noFill/>
                </a:ln>
                <a:solidFill>
                  <a:srgbClr val="F298A0">
                    <a:lumMod val="75000"/>
                  </a:srgbClr>
                </a:solidFill>
                <a:effectLst/>
                <a:uLnTx/>
                <a:uFillTx/>
                <a:latin typeface="Arial"/>
                <a:cs typeface="Arial"/>
                <a:sym typeface="Arial"/>
              </a:rPr>
              <a:t>Bài </a:t>
            </a:r>
            <a:r>
              <a:rPr kumimoji="0" lang="en-US" sz="2000" b="1" i="0" u="none" strike="noStrike" kern="0" cap="none" spc="0" normalizeH="0" baseline="0" noProof="0" smtClean="0">
                <a:ln>
                  <a:noFill/>
                </a:ln>
                <a:solidFill>
                  <a:srgbClr val="F298A0">
                    <a:lumMod val="75000"/>
                  </a:srgbClr>
                </a:solidFill>
                <a:effectLst/>
                <a:uLnTx/>
                <a:uFillTx/>
                <a:latin typeface="Arial"/>
                <a:cs typeface="Arial"/>
                <a:sym typeface="Arial"/>
              </a:rPr>
              <a:t>5.3 </a:t>
            </a:r>
            <a:r>
              <a:rPr kumimoji="0" lang="en-US" sz="2000" b="1" i="0" u="none" strike="noStrike" kern="0" cap="none" spc="0" normalizeH="0" baseline="0" noProof="0">
                <a:ln>
                  <a:noFill/>
                </a:ln>
                <a:solidFill>
                  <a:srgbClr val="F298A0">
                    <a:lumMod val="75000"/>
                  </a:srgbClr>
                </a:solidFill>
                <a:effectLst/>
                <a:uLnTx/>
                <a:uFillTx/>
                <a:latin typeface="Arial"/>
                <a:cs typeface="Arial"/>
                <a:sym typeface="Arial"/>
              </a:rPr>
              <a:t>(SGK – </a:t>
            </a:r>
            <a:r>
              <a:rPr kumimoji="0" lang="en-US" sz="2000" b="1" i="0" u="none" strike="noStrike" kern="0" cap="none" spc="0" normalizeH="0" baseline="0" noProof="0" smtClean="0">
                <a:ln>
                  <a:noFill/>
                </a:ln>
                <a:solidFill>
                  <a:srgbClr val="F298A0">
                    <a:lumMod val="75000"/>
                  </a:srgbClr>
                </a:solidFill>
                <a:effectLst/>
                <a:uLnTx/>
                <a:uFillTx/>
                <a:latin typeface="Arial"/>
                <a:cs typeface="Arial"/>
                <a:sym typeface="Arial"/>
              </a:rPr>
              <a:t>tr.92) </a:t>
            </a: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smtClean="0">
                <a:ln>
                  <a:noFill/>
                </a:ln>
                <a:solidFill>
                  <a:srgbClr val="000000"/>
                </a:solidFill>
                <a:effectLst/>
                <a:uLnTx/>
                <a:uFillTx/>
                <a:latin typeface="Arial"/>
                <a:cs typeface="Arial"/>
                <a:sym typeface="Arial"/>
              </a:rPr>
              <a:t>Nên </a:t>
            </a:r>
            <a:r>
              <a:rPr kumimoji="0" lang="vi-VN" sz="1800" b="0" i="0" u="none" strike="noStrike" kern="0" cap="none" spc="0" normalizeH="0" baseline="0" noProof="0">
                <a:ln>
                  <a:noFill/>
                </a:ln>
                <a:solidFill>
                  <a:srgbClr val="000000"/>
                </a:solidFill>
                <a:effectLst/>
                <a:uLnTx/>
                <a:uFillTx/>
                <a:latin typeface="Arial"/>
                <a:cs typeface="Arial"/>
                <a:sym typeface="Arial"/>
              </a:rPr>
              <a:t>sử dụng phương pháp thu nhập nào để thu được mỗi dữ liệu sau</a:t>
            </a:r>
            <a:r>
              <a:rPr kumimoji="0" lang="vi-VN" sz="1800" b="0" i="0" u="none" strike="noStrike" kern="0" cap="none" spc="0" normalizeH="0" baseline="0" noProof="0" smtClean="0">
                <a:ln>
                  <a:noFill/>
                </a:ln>
                <a:solidFill>
                  <a:srgbClr val="000000"/>
                </a:solidFill>
                <a:effectLst/>
                <a:uLnTx/>
                <a:uFillTx/>
                <a:latin typeface="Arial"/>
                <a:cs typeface="Arial"/>
                <a:sym typeface="Arial"/>
              </a:rPr>
              <a:t>?</a:t>
            </a:r>
            <a:endParaRPr kumimoji="0" lang="vi-VN"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a) Tên của 10 quốc gia có diện tích lớn nhất</a:t>
            </a:r>
            <a:r>
              <a:rPr kumimoji="0" lang="vi-VN" sz="1800" b="0" i="0" u="none" strike="noStrike" kern="0" cap="none" spc="0" normalizeH="0" baseline="0" noProof="0" smtClean="0">
                <a:ln>
                  <a:noFill/>
                </a:ln>
                <a:solidFill>
                  <a:srgbClr val="000000"/>
                </a:solidFill>
                <a:effectLst/>
                <a:uLnTx/>
                <a:uFillTx/>
                <a:latin typeface="Arial"/>
                <a:cs typeface="Arial"/>
                <a:sym typeface="Arial"/>
              </a:rPr>
              <a:t>.</a:t>
            </a:r>
            <a:endParaRPr kumimoji="0" lang="vi-VN"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b) Ý kiến của các bạn về địa điểm đi tham quan tuần tới</a:t>
            </a:r>
            <a:r>
              <a:rPr kumimoji="0" lang="vi-VN" sz="1800" b="0" i="0" u="none" strike="noStrike" kern="0" cap="none" spc="0" normalizeH="0" baseline="0" noProof="0" smtClean="0">
                <a:ln>
                  <a:noFill/>
                </a:ln>
                <a:solidFill>
                  <a:srgbClr val="000000"/>
                </a:solidFill>
                <a:effectLst/>
                <a:uLnTx/>
                <a:uFillTx/>
                <a:latin typeface="Arial"/>
                <a:cs typeface="Arial"/>
                <a:sym typeface="Arial"/>
              </a:rPr>
              <a:t>.</a:t>
            </a:r>
            <a:endParaRPr kumimoji="0" lang="vi-VN"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c) Chiều cao của các cây cau giống sau 6 tháng trồng.</a:t>
            </a:r>
          </a:p>
        </p:txBody>
      </p:sp>
      <p:cxnSp>
        <p:nvCxnSpPr>
          <p:cNvPr id="3" name="Straight Connector 2"/>
          <p:cNvCxnSpPr/>
          <p:nvPr/>
        </p:nvCxnSpPr>
        <p:spPr>
          <a:xfrm>
            <a:off x="4436828" y="874643"/>
            <a:ext cx="15903" cy="421419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652307" y="689977"/>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6789A">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6789A">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4691270" y="1280866"/>
                <a:ext cx="4253948" cy="3154710"/>
              </a:xfrm>
              <a:prstGeom prst="rect">
                <a:avLst/>
              </a:prstGeom>
            </p:spPr>
            <p:txBody>
              <a:bodyPr wrap="square">
                <a:spAutoFit/>
              </a:bodyPr>
              <a:lstStyle/>
              <a:p>
                <a:pPr lvl="0" algn="just">
                  <a:lnSpc>
                    <a:spcPct val="150000"/>
                  </a:lnSpc>
                  <a:spcBef>
                    <a:spcPts val="600"/>
                  </a:spcBef>
                  <a:spcAft>
                    <a:spcPts val="600"/>
                  </a:spcAft>
                </a:pPr>
                <a:r>
                  <a:rPr lang="fr-FR" sz="1800" smtClean="0">
                    <a:ea typeface="Arial" panose="020B0604020202020204" pitchFamily="34" charset="0"/>
                    <a:cs typeface="Times New Roman" panose="02020603050405020304" pitchFamily="18" charset="0"/>
                  </a:rPr>
                  <a:t>c) Để </a:t>
                </a:r>
                <a:r>
                  <a:rPr lang="fr-FR" sz="1800">
                    <a:ea typeface="Arial" panose="020B0604020202020204" pitchFamily="34" charset="0"/>
                    <a:cs typeface="Times New Roman" panose="02020603050405020304" pitchFamily="18" charset="0"/>
                  </a:rPr>
                  <a:t>thu thập dữ liệu chiều cao của các cây cau giống sau 6 tháng trồng, ta trồng 6 cây cau rồi tiến hành đo chiều cao của các cây cau đó sau 6 tháng và ghi lại kết quả. </a:t>
                </a:r>
                <a:endParaRPr lang="fr-FR" sz="1800" smtClean="0">
                  <a:ea typeface="Arial" panose="020B0604020202020204" pitchFamily="34" charset="0"/>
                  <a:cs typeface="Times New Roman" panose="02020603050405020304" pitchFamily="18" charset="0"/>
                </a:endParaRPr>
              </a:p>
              <a:p>
                <a:pPr lvl="0" algn="just">
                  <a:lnSpc>
                    <a:spcPct val="150000"/>
                  </a:lnSpc>
                  <a:spcBef>
                    <a:spcPts val="600"/>
                  </a:spcBef>
                  <a:spcAft>
                    <a:spcPts val="600"/>
                  </a:spcAft>
                </a:pPr>
                <a:r>
                  <a:rPr kumimoji="0" lang="fr-FR" sz="1800" b="0" u="none" strike="noStrike" kern="0" cap="none" spc="0" normalizeH="0" baseline="0" noProof="0" smtClean="0">
                    <a:ln>
                      <a:noFill/>
                    </a:ln>
                    <a:solidFill>
                      <a:srgbClr val="000000"/>
                    </a:solidFill>
                    <a:effectLst/>
                    <a:uLnTx/>
                    <a:uFillTx/>
                    <a:ea typeface="Cambria Math" panose="02040503050406030204" pitchFamily="18" charset="0"/>
                    <a:cs typeface="Times New Roman" panose="02020603050405020304" pitchFamily="18" charset="0"/>
                    <a:sym typeface="Arial"/>
                  </a:rPr>
                  <a:t>         </a:t>
                </a:r>
                <a14:m>
                  <m:oMath xmlns:m="http://schemas.openxmlformats.org/officeDocument/2006/math">
                    <m:r>
                      <a:rPr kumimoji="0" lang="fr-FR"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Arial"/>
                      </a:rPr>
                      <m:t>→</m:t>
                    </m:r>
                  </m:oMath>
                </a14:m>
                <a:r>
                  <a:rPr kumimoji="0" lang="fr-FR"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lang="vi-VN" sz="1800">
                    <a:ea typeface="Arial" panose="020B0604020202020204" pitchFamily="34" charset="0"/>
                    <a:cs typeface="Times New Roman" panose="02020603050405020304" pitchFamily="18" charset="0"/>
                  </a:rPr>
                  <a:t>Đây là phương pháp thu thập dữ liệu trực tiếp.</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4691270" y="1280866"/>
                <a:ext cx="4253948" cy="3154710"/>
              </a:xfrm>
              <a:prstGeom prst="rect">
                <a:avLst/>
              </a:prstGeom>
              <a:blipFill>
                <a:blip r:embed="rId3"/>
                <a:stretch>
                  <a:fillRect l="-1291" r="-1291" b="-579"/>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8473382" y="220544"/>
            <a:ext cx="670618" cy="469433"/>
          </a:xfrm>
          <a:prstGeom prst="rect">
            <a:avLst/>
          </a:prstGeom>
        </p:spPr>
      </p:pic>
    </p:spTree>
    <p:extLst>
      <p:ext uri="{BB962C8B-B14F-4D97-AF65-F5344CB8AC3E}">
        <p14:creationId xmlns:p14="http://schemas.microsoft.com/office/powerpoint/2010/main" val="184853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86"/>
        <p:cNvGrpSpPr/>
        <p:nvPr/>
      </p:nvGrpSpPr>
      <p:grpSpPr>
        <a:xfrm>
          <a:off x="0" y="0"/>
          <a:ext cx="0" cy="0"/>
          <a:chOff x="0" y="0"/>
          <a:chExt cx="0" cy="0"/>
        </a:xfrm>
      </p:grpSpPr>
      <p:grpSp>
        <p:nvGrpSpPr>
          <p:cNvPr id="2192" name="Google Shape;2192;p40"/>
          <p:cNvGrpSpPr/>
          <p:nvPr/>
        </p:nvGrpSpPr>
        <p:grpSpPr>
          <a:xfrm>
            <a:off x="723057" y="4342532"/>
            <a:ext cx="616313" cy="686979"/>
            <a:chOff x="-246512" y="2165012"/>
            <a:chExt cx="582251" cy="648951"/>
          </a:xfrm>
        </p:grpSpPr>
        <p:sp>
          <p:nvSpPr>
            <p:cNvPr id="2193" name="Google Shape;2193;p40"/>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4" name="Google Shape;2194;p40"/>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95" name="Google Shape;2195;p40"/>
          <p:cNvGrpSpPr/>
          <p:nvPr/>
        </p:nvGrpSpPr>
        <p:grpSpPr>
          <a:xfrm rot="1252294">
            <a:off x="99554" y="3722461"/>
            <a:ext cx="628595" cy="674653"/>
            <a:chOff x="-65178" y="1702099"/>
            <a:chExt cx="593880" cy="637338"/>
          </a:xfrm>
        </p:grpSpPr>
        <p:sp>
          <p:nvSpPr>
            <p:cNvPr id="2196" name="Google Shape;2196;p40"/>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7" name="Google Shape;2197;p40"/>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 name="Google Shape;596;p37"/>
          <p:cNvSpPr txBox="1">
            <a:spLocks/>
          </p:cNvSpPr>
          <p:nvPr/>
        </p:nvSpPr>
        <p:spPr>
          <a:xfrm>
            <a:off x="2401818" y="424938"/>
            <a:ext cx="4460157"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vi-VN">
                <a:solidFill>
                  <a:srgbClr val="C00000"/>
                </a:solidFill>
                <a:latin typeface="Arial"/>
              </a:rPr>
              <a:t>HƯỚNG DẪN VỀ NHÀ</a:t>
            </a:r>
            <a:endParaRPr lang="en-US" dirty="0">
              <a:solidFill>
                <a:srgbClr val="C00000"/>
              </a:solidFill>
              <a:latin typeface="Arial"/>
            </a:endParaRPr>
          </a:p>
        </p:txBody>
      </p:sp>
      <p:grpSp>
        <p:nvGrpSpPr>
          <p:cNvPr id="13" name="Group 12"/>
          <p:cNvGrpSpPr/>
          <p:nvPr/>
        </p:nvGrpSpPr>
        <p:grpSpPr>
          <a:xfrm>
            <a:off x="196674" y="1399032"/>
            <a:ext cx="2767249" cy="2064873"/>
            <a:chOff x="918432" y="3568797"/>
            <a:chExt cx="5422223" cy="4239967"/>
          </a:xfrm>
          <a:solidFill>
            <a:schemeClr val="accent2"/>
          </a:solidFill>
        </p:grpSpPr>
        <p:grpSp>
          <p:nvGrpSpPr>
            <p:cNvPr id="14" name="Group 3"/>
            <p:cNvGrpSpPr/>
            <p:nvPr/>
          </p:nvGrpSpPr>
          <p:grpSpPr>
            <a:xfrm>
              <a:off x="918432" y="3568797"/>
              <a:ext cx="5422223" cy="4239967"/>
              <a:chOff x="-3810" y="0"/>
              <a:chExt cx="3189543" cy="3100688"/>
            </a:xfrm>
            <a:grpFill/>
          </p:grpSpPr>
          <p:sp>
            <p:nvSpPr>
              <p:cNvPr id="16" name="Freeform 4"/>
              <p:cNvSpPr/>
              <p:nvPr/>
            </p:nvSpPr>
            <p:spPr>
              <a:xfrm>
                <a:off x="10161" y="16510"/>
                <a:ext cx="3160332"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17"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15" name="Rectangle 14"/>
            <p:cNvSpPr/>
            <p:nvPr/>
          </p:nvSpPr>
          <p:spPr>
            <a:xfrm>
              <a:off x="942182" y="4461042"/>
              <a:ext cx="5309728" cy="2085541"/>
            </a:xfrm>
            <a:prstGeom prst="rect">
              <a:avLst/>
            </a:prstGeom>
            <a:grpFill/>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 </a:t>
              </a: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Ghi nhớ </a:t>
              </a:r>
            </a:p>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kiến thức </a:t>
              </a: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trong </a:t>
              </a:r>
              <a:r>
                <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bài </a:t>
              </a:r>
              <a:endPar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endParaRPr>
            </a:p>
          </p:txBody>
        </p:sp>
      </p:grpSp>
      <p:grpSp>
        <p:nvGrpSpPr>
          <p:cNvPr id="21" name="Group 20"/>
          <p:cNvGrpSpPr/>
          <p:nvPr/>
        </p:nvGrpSpPr>
        <p:grpSpPr>
          <a:xfrm>
            <a:off x="3174505" y="1368210"/>
            <a:ext cx="2767249" cy="2056438"/>
            <a:chOff x="6840639" y="3553166"/>
            <a:chExt cx="5422223" cy="5001862"/>
          </a:xfrm>
          <a:solidFill>
            <a:schemeClr val="accent2"/>
          </a:solidFill>
        </p:grpSpPr>
        <p:grpSp>
          <p:nvGrpSpPr>
            <p:cNvPr id="22" name="Group 3"/>
            <p:cNvGrpSpPr/>
            <p:nvPr/>
          </p:nvGrpSpPr>
          <p:grpSpPr>
            <a:xfrm>
              <a:off x="6840639" y="3553166"/>
              <a:ext cx="5422223" cy="5001862"/>
              <a:chOff x="-3810" y="-1"/>
              <a:chExt cx="3189543" cy="3657863"/>
            </a:xfrm>
            <a:grpFill/>
          </p:grpSpPr>
          <p:sp>
            <p:nvSpPr>
              <p:cNvPr id="24"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25"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3" name="Rectangle 22"/>
            <p:cNvSpPr/>
            <p:nvPr/>
          </p:nvSpPr>
          <p:spPr>
            <a:xfrm>
              <a:off x="7272744" y="4599979"/>
              <a:ext cx="4609605" cy="2470391"/>
            </a:xfrm>
            <a:prstGeom prst="rect">
              <a:avLst/>
            </a:prstGeom>
            <a:grpFill/>
          </p:spPr>
          <p:txBody>
            <a:bodyPr wrap="square">
              <a:spAutoFit/>
            </a:bodyPr>
            <a:lstStyle/>
            <a:p>
              <a:pPr marL="0" marR="0" lvl="0" indent="0" algn="ctr" defTabSz="457200" rtl="0" eaLnBrk="1" fontAlgn="auto" latinLnBrk="0" hangingPunct="1">
                <a:lnSpc>
                  <a:spcPct val="150000"/>
                </a:lnSpc>
                <a:spcBef>
                  <a:spcPts val="300"/>
                </a:spcBef>
                <a:spcAft>
                  <a:spcPts val="300"/>
                </a:spcAft>
                <a:buClr>
                  <a:srgbClr val="000000"/>
                </a:buClr>
                <a:buSzTx/>
                <a:buFont typeface="Arial"/>
                <a:buNone/>
                <a:tabLst/>
                <a:defRPr/>
              </a:pPr>
              <a:r>
                <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Hoàn </a:t>
              </a: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thành các bài tập trong </a:t>
              </a:r>
              <a:r>
                <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SBT </a:t>
              </a:r>
              <a:endPar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endParaRPr>
            </a:p>
          </p:txBody>
        </p:sp>
      </p:grpSp>
      <p:grpSp>
        <p:nvGrpSpPr>
          <p:cNvPr id="26" name="Group 25"/>
          <p:cNvGrpSpPr/>
          <p:nvPr/>
        </p:nvGrpSpPr>
        <p:grpSpPr>
          <a:xfrm>
            <a:off x="6178666" y="1388847"/>
            <a:ext cx="2767249" cy="2061267"/>
            <a:chOff x="12644694" y="3479846"/>
            <a:chExt cx="5422223" cy="4709752"/>
          </a:xfrm>
          <a:solidFill>
            <a:schemeClr val="accent2"/>
          </a:solidFill>
        </p:grpSpPr>
        <p:grpSp>
          <p:nvGrpSpPr>
            <p:cNvPr id="27" name="Group 3"/>
            <p:cNvGrpSpPr/>
            <p:nvPr/>
          </p:nvGrpSpPr>
          <p:grpSpPr>
            <a:xfrm>
              <a:off x="12644694" y="3479846"/>
              <a:ext cx="5422223" cy="4709752"/>
              <a:chOff x="-3810" y="0"/>
              <a:chExt cx="3189543" cy="3444242"/>
            </a:xfrm>
            <a:grpFill/>
          </p:grpSpPr>
          <p:sp>
            <p:nvSpPr>
              <p:cNvPr id="29"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0"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8" name="Rectangle 27"/>
            <p:cNvSpPr/>
            <p:nvPr/>
          </p:nvSpPr>
          <p:spPr>
            <a:xfrm>
              <a:off x="12910424" y="3566866"/>
              <a:ext cx="4888600" cy="4430368"/>
            </a:xfrm>
            <a:prstGeom prst="rect">
              <a:avLst/>
            </a:prstGeom>
            <a:grpFill/>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Chuẩn </a:t>
              </a:r>
              <a:r>
                <a:rPr kumimoji="0" lang="vi-VN"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bị trước </a:t>
              </a:r>
              <a:endParaRPr kumimoji="0" lang="en-US"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endParaRPr>
            </a:p>
            <a:p>
              <a:pPr lvl="0" algn="ctr" defTabSz="457200">
                <a:lnSpc>
                  <a:spcPct val="150000"/>
                </a:lnSpc>
              </a:pPr>
              <a:r>
                <a:rPr lang="vi-VN" sz="2000" b="1">
                  <a:solidFill>
                    <a:prstClr val="black"/>
                  </a:solidFill>
                  <a:ea typeface="Calibri" panose="020F0502020204030204" pitchFamily="34" charset="0"/>
                  <a:cs typeface="Times New Roman" panose="02020603050405020304" pitchFamily="18" charset="0"/>
                </a:rPr>
                <a:t>Bài 19. Biểu diễn dữ liệu bằng bảng, biểu đồ</a:t>
              </a:r>
              <a:endParaRPr kumimoji="0" lang="pt-BR" sz="2000" b="1"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endParaRPr>
            </a:p>
          </p:txBody>
        </p:sp>
      </p:grpSp>
    </p:spTree>
    <p:extLst>
      <p:ext uri="{BB962C8B-B14F-4D97-AF65-F5344CB8AC3E}">
        <p14:creationId xmlns:p14="http://schemas.microsoft.com/office/powerpoint/2010/main" val="350646370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4" name="Rectangle 3"/>
          <p:cNvSpPr/>
          <p:nvPr/>
        </p:nvSpPr>
        <p:spPr>
          <a:xfrm>
            <a:off x="1045595" y="1079572"/>
            <a:ext cx="7056783" cy="2031325"/>
          </a:xfrm>
          <a:prstGeom prst="rect">
            <a:avLst/>
          </a:prstGeom>
        </p:spPr>
        <p:txBody>
          <a:bodyPr wrap="square">
            <a:spAutoFit/>
          </a:bodyPr>
          <a:lstStyle/>
          <a:p>
            <a:pPr lvl="0" algn="ctr">
              <a:lnSpc>
                <a:spcPct val="150000"/>
              </a:lnSpc>
            </a:pPr>
            <a:r>
              <a:rPr lang="vi-VN" sz="4200" b="1">
                <a:solidFill>
                  <a:srgbClr val="46789A">
                    <a:lumMod val="75000"/>
                  </a:srgbClr>
                </a:solidFill>
                <a:latin typeface="Arial" panose="020B0604020202020204" pitchFamily="34" charset="0"/>
                <a:cs typeface="Arial" panose="020B0604020202020204" pitchFamily="34" charset="0"/>
              </a:rPr>
              <a:t>CẢM ƠN CÁC EM </a:t>
            </a:r>
          </a:p>
          <a:p>
            <a:pPr lvl="0" algn="ctr">
              <a:lnSpc>
                <a:spcPct val="150000"/>
              </a:lnSpc>
            </a:pPr>
            <a:r>
              <a:rPr lang="vi-VN" sz="4200" b="1">
                <a:solidFill>
                  <a:srgbClr val="46789A">
                    <a:lumMod val="75000"/>
                  </a:srgbClr>
                </a:solidFill>
                <a:latin typeface="Arial" panose="020B0604020202020204" pitchFamily="34" charset="0"/>
                <a:cs typeface="Arial" panose="020B0604020202020204" pitchFamily="34" charset="0"/>
              </a:rPr>
              <a:t>ĐÃ THEO DÕI </a:t>
            </a:r>
            <a:r>
              <a:rPr lang="en-US" sz="4200" b="1" smtClean="0">
                <a:solidFill>
                  <a:srgbClr val="46789A">
                    <a:lumMod val="75000"/>
                  </a:srgbClr>
                </a:solidFill>
                <a:latin typeface="Arial" panose="020B0604020202020204" pitchFamily="34" charset="0"/>
                <a:cs typeface="Arial" panose="020B0604020202020204" pitchFamily="34" charset="0"/>
              </a:rPr>
              <a:t>TIẾT </a:t>
            </a:r>
            <a:r>
              <a:rPr lang="vi-VN" sz="4200" b="1" smtClean="0">
                <a:solidFill>
                  <a:srgbClr val="46789A">
                    <a:lumMod val="75000"/>
                  </a:srgbClr>
                </a:solidFill>
                <a:latin typeface="Arial" panose="020B0604020202020204" pitchFamily="34" charset="0"/>
                <a:cs typeface="Arial" panose="020B0604020202020204" pitchFamily="34" charset="0"/>
              </a:rPr>
              <a:t>HỌC</a:t>
            </a:r>
            <a:r>
              <a:rPr lang="vi-VN" sz="4200" b="1">
                <a:solidFill>
                  <a:srgbClr val="46789A">
                    <a:lumMod val="75000"/>
                  </a:srgbClr>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1"/>
        <p:cNvGrpSpPr/>
        <p:nvPr/>
      </p:nvGrpSpPr>
      <p:grpSpPr>
        <a:xfrm>
          <a:off x="0" y="0"/>
          <a:ext cx="0" cy="0"/>
          <a:chOff x="0" y="0"/>
          <a:chExt cx="0" cy="0"/>
        </a:xfrm>
      </p:grpSpPr>
      <p:grpSp>
        <p:nvGrpSpPr>
          <p:cNvPr id="2210" name="Google Shape;2210;p41"/>
          <p:cNvGrpSpPr/>
          <p:nvPr/>
        </p:nvGrpSpPr>
        <p:grpSpPr>
          <a:xfrm rot="2700000">
            <a:off x="2687350" y="4683221"/>
            <a:ext cx="628645" cy="674647"/>
            <a:chOff x="-65178" y="1702099"/>
            <a:chExt cx="593880" cy="637338"/>
          </a:xfrm>
        </p:grpSpPr>
        <p:sp>
          <p:nvSpPr>
            <p:cNvPr id="2211" name="Google Shape;2211;p41"/>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3" name="Google Shape;2213;p41"/>
          <p:cNvGrpSpPr/>
          <p:nvPr/>
        </p:nvGrpSpPr>
        <p:grpSpPr>
          <a:xfrm rot="-1631811">
            <a:off x="4653177" y="4345402"/>
            <a:ext cx="628639" cy="674641"/>
            <a:chOff x="-65178" y="1702099"/>
            <a:chExt cx="593880" cy="637338"/>
          </a:xfrm>
        </p:grpSpPr>
        <p:sp>
          <p:nvSpPr>
            <p:cNvPr id="2214" name="Google Shape;2214;p41"/>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596;p37"/>
          <p:cNvSpPr txBox="1">
            <a:spLocks/>
          </p:cNvSpPr>
          <p:nvPr/>
        </p:nvSpPr>
        <p:spPr>
          <a:xfrm>
            <a:off x="2401818" y="424938"/>
            <a:ext cx="4460157"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a:solidFill>
                  <a:srgbClr val="C00000"/>
                </a:solidFill>
                <a:latin typeface="Arial"/>
              </a:rPr>
              <a:t>NỘI DUNG BÀI HỌC</a:t>
            </a:r>
            <a:endParaRPr lang="en-US" dirty="0">
              <a:solidFill>
                <a:srgbClr val="C00000"/>
              </a:solidFill>
              <a:latin typeface="Arial"/>
            </a:endParaRPr>
          </a:p>
        </p:txBody>
      </p:sp>
      <p:sp>
        <p:nvSpPr>
          <p:cNvPr id="36" name="Rectangle 35"/>
          <p:cNvSpPr/>
          <p:nvPr/>
        </p:nvSpPr>
        <p:spPr>
          <a:xfrm>
            <a:off x="3641697" y="1424995"/>
            <a:ext cx="4143537" cy="557653"/>
          </a:xfrm>
          <a:prstGeom prst="rect">
            <a:avLst/>
          </a:prstGeom>
        </p:spPr>
        <p:txBody>
          <a:bodyPr wrap="square">
            <a:spAutoFit/>
          </a:bodyPr>
          <a:lstStyle/>
          <a:p>
            <a:pPr algn="just" defTabSz="457200">
              <a:lnSpc>
                <a:spcPct val="150000"/>
              </a:lnSpc>
              <a:buClrTx/>
            </a:pPr>
            <a:r>
              <a:rPr lang="en-US" sz="2200" b="1" kern="1200" smtClean="0">
                <a:solidFill>
                  <a:schemeClr val="bg1">
                    <a:lumMod val="10000"/>
                  </a:schemeClr>
                </a:solidFill>
                <a:latin typeface="Arial" panose="020B0604020202020204" pitchFamily="34" charset="0"/>
                <a:ea typeface="Times New Roman" panose="02020603050405020304" pitchFamily="18" charset="0"/>
                <a:cs typeface="Arial" panose="020B0604020202020204" pitchFamily="34" charset="0"/>
              </a:rPr>
              <a:t>THU THẬP DỮ LIỆU</a:t>
            </a:r>
            <a:endParaRPr lang="en-US" sz="2200" kern="1200" dirty="0">
              <a:solidFill>
                <a:schemeClr val="bg1">
                  <a:lumMod val="10000"/>
                </a:schemeClr>
              </a:solidFill>
              <a:latin typeface="Arial" panose="020B0604020202020204" pitchFamily="34" charset="0"/>
              <a:ea typeface="+mn-ea"/>
              <a:cs typeface="Arial" panose="020B0604020202020204" pitchFamily="34" charset="0"/>
            </a:endParaRPr>
          </a:p>
        </p:txBody>
      </p:sp>
      <p:sp>
        <p:nvSpPr>
          <p:cNvPr id="37" name="Rectangle 36"/>
          <p:cNvSpPr/>
          <p:nvPr/>
        </p:nvSpPr>
        <p:spPr>
          <a:xfrm>
            <a:off x="3697357" y="2558673"/>
            <a:ext cx="4143537" cy="600164"/>
          </a:xfrm>
          <a:prstGeom prst="rect">
            <a:avLst/>
          </a:prstGeom>
        </p:spPr>
        <p:txBody>
          <a:bodyPr wrap="square">
            <a:spAutoFit/>
          </a:bodyPr>
          <a:lstStyle/>
          <a:p>
            <a:pPr algn="just" defTabSz="457200">
              <a:lnSpc>
                <a:spcPct val="150000"/>
              </a:lnSpc>
              <a:buClrTx/>
            </a:pPr>
            <a:r>
              <a:rPr lang="en-US" sz="2200" b="1" kern="1200" smtClean="0">
                <a:solidFill>
                  <a:schemeClr val="bg1">
                    <a:lumMod val="10000"/>
                  </a:schemeClr>
                </a:solidFill>
                <a:latin typeface="Arial" panose="020B0604020202020204" pitchFamily="34" charset="0"/>
                <a:ea typeface="Times New Roman" panose="02020603050405020304" pitchFamily="18" charset="0"/>
                <a:cs typeface="Arial" panose="020B0604020202020204" pitchFamily="34" charset="0"/>
              </a:rPr>
              <a:t>PHÂN LOẠI DỮ LIỆU</a:t>
            </a:r>
            <a:endParaRPr lang="en-US" sz="2200" kern="1200" dirty="0">
              <a:solidFill>
                <a:schemeClr val="bg1">
                  <a:lumMod val="10000"/>
                </a:schemeClr>
              </a:solidFill>
              <a:latin typeface="Arial" panose="020B0604020202020204" pitchFamily="34" charset="0"/>
              <a:ea typeface="+mn-ea"/>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2880164" y="1450680"/>
            <a:ext cx="737680" cy="670618"/>
          </a:xfrm>
          <a:prstGeom prst="rect">
            <a:avLst/>
          </a:prstGeom>
        </p:spPr>
      </p:pic>
      <p:pic>
        <p:nvPicPr>
          <p:cNvPr id="11" name="Picture 10"/>
          <p:cNvPicPr>
            <a:picLocks noChangeAspect="1"/>
          </p:cNvPicPr>
          <p:nvPr/>
        </p:nvPicPr>
        <p:blipFill>
          <a:blip r:embed="rId4"/>
          <a:stretch>
            <a:fillRect/>
          </a:stretch>
        </p:blipFill>
        <p:spPr>
          <a:xfrm>
            <a:off x="2880164" y="2558673"/>
            <a:ext cx="737680" cy="6645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randombar(horizontal)">
                                      <p:cBhvr>
                                        <p:cTn id="20" dur="500"/>
                                        <p:tgtEl>
                                          <p:spTgt spid="37"/>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3"/>
        <p:cNvGrpSpPr/>
        <p:nvPr/>
      </p:nvGrpSpPr>
      <p:grpSpPr>
        <a:xfrm>
          <a:off x="0" y="0"/>
          <a:ext cx="0" cy="0"/>
          <a:chOff x="0" y="0"/>
          <a:chExt cx="0" cy="0"/>
        </a:xfrm>
      </p:grpSpPr>
      <p:sp>
        <p:nvSpPr>
          <p:cNvPr id="2074" name="Google Shape;2074;p37"/>
          <p:cNvSpPr txBox="1">
            <a:spLocks noGrp="1"/>
          </p:cNvSpPr>
          <p:nvPr>
            <p:ph type="title"/>
          </p:nvPr>
        </p:nvSpPr>
        <p:spPr>
          <a:xfrm>
            <a:off x="1135477" y="1420918"/>
            <a:ext cx="6553922" cy="1511400"/>
          </a:xfrm>
          <a:prstGeom prst="rect">
            <a:avLst/>
          </a:prstGeom>
        </p:spPr>
        <p:txBody>
          <a:bodyPr spcFirstLastPara="1" wrap="square" lIns="91425" tIns="91425" rIns="91425" bIns="91425" anchor="b" anchorCtr="0">
            <a:noAutofit/>
          </a:bodyPr>
          <a:lstStyle/>
          <a:p>
            <a:pPr lvl="0"/>
            <a:r>
              <a:rPr lang="en-US">
                <a:latin typeface="+mj-lt"/>
              </a:rPr>
              <a:t>THU </a:t>
            </a:r>
            <a:r>
              <a:rPr lang="en-US" smtClean="0">
                <a:latin typeface="+mj-lt"/>
              </a:rPr>
              <a:t>THẬP </a:t>
            </a:r>
            <a:r>
              <a:rPr lang="en-US">
                <a:latin typeface="+mj-lt"/>
              </a:rPr>
              <a:t>DỮ LIỆU</a:t>
            </a:r>
          </a:p>
        </p:txBody>
      </p:sp>
      <p:sp>
        <p:nvSpPr>
          <p:cNvPr id="2075" name="Google Shape;2075;p37"/>
          <p:cNvSpPr txBox="1">
            <a:spLocks noGrp="1"/>
          </p:cNvSpPr>
          <p:nvPr>
            <p:ph type="title" idx="2"/>
          </p:nvPr>
        </p:nvSpPr>
        <p:spPr>
          <a:xfrm>
            <a:off x="1210618" y="643284"/>
            <a:ext cx="1183200" cy="103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01</a:t>
            </a:r>
            <a:endParaRPr>
              <a:latin typeface="+mj-lt"/>
            </a:endParaRPr>
          </a:p>
        </p:txBody>
      </p:sp>
      <p:grpSp>
        <p:nvGrpSpPr>
          <p:cNvPr id="2103" name="Google Shape;2103;p37"/>
          <p:cNvGrpSpPr/>
          <p:nvPr/>
        </p:nvGrpSpPr>
        <p:grpSpPr>
          <a:xfrm>
            <a:off x="8164094" y="735599"/>
            <a:ext cx="616313" cy="686979"/>
            <a:chOff x="-246512" y="2165012"/>
            <a:chExt cx="582251" cy="648951"/>
          </a:xfrm>
        </p:grpSpPr>
        <p:sp>
          <p:nvSpPr>
            <p:cNvPr id="2104" name="Google Shape;2104;p37"/>
            <p:cNvSpPr/>
            <p:nvPr/>
          </p:nvSpPr>
          <p:spPr>
            <a:xfrm rot="1322340">
              <a:off x="-155310" y="2237276"/>
              <a:ext cx="408608" cy="518985"/>
            </a:xfrm>
            <a:custGeom>
              <a:avLst/>
              <a:gdLst/>
              <a:ahLst/>
              <a:cxnLst/>
              <a:rect l="l" t="t" r="r" b="b"/>
              <a:pathLst>
                <a:path w="2847" h="3616" extrusionOk="0">
                  <a:moveTo>
                    <a:pt x="1995" y="1"/>
                  </a:moveTo>
                  <a:cubicBezTo>
                    <a:pt x="1747" y="1"/>
                    <a:pt x="1502" y="122"/>
                    <a:pt x="1358" y="349"/>
                  </a:cubicBezTo>
                  <a:lnTo>
                    <a:pt x="24" y="2421"/>
                  </a:lnTo>
                  <a:cubicBezTo>
                    <a:pt x="1" y="2457"/>
                    <a:pt x="1" y="2504"/>
                    <a:pt x="48" y="2540"/>
                  </a:cubicBezTo>
                  <a:cubicBezTo>
                    <a:pt x="64" y="2544"/>
                    <a:pt x="80" y="2547"/>
                    <a:pt x="95" y="2547"/>
                  </a:cubicBezTo>
                  <a:cubicBezTo>
                    <a:pt x="125" y="2547"/>
                    <a:pt x="151" y="2536"/>
                    <a:pt x="167" y="2504"/>
                  </a:cubicBezTo>
                  <a:lnTo>
                    <a:pt x="1513" y="432"/>
                  </a:lnTo>
                  <a:cubicBezTo>
                    <a:pt x="1613" y="262"/>
                    <a:pt x="1809" y="168"/>
                    <a:pt x="2006" y="168"/>
                  </a:cubicBezTo>
                  <a:cubicBezTo>
                    <a:pt x="2112" y="168"/>
                    <a:pt x="2218" y="195"/>
                    <a:pt x="2310" y="254"/>
                  </a:cubicBezTo>
                  <a:cubicBezTo>
                    <a:pt x="2584" y="421"/>
                    <a:pt x="2668" y="790"/>
                    <a:pt x="2489" y="1064"/>
                  </a:cubicBezTo>
                  <a:lnTo>
                    <a:pt x="1072" y="3266"/>
                  </a:lnTo>
                  <a:cubicBezTo>
                    <a:pt x="997" y="3387"/>
                    <a:pt x="869" y="3450"/>
                    <a:pt x="737" y="3450"/>
                  </a:cubicBezTo>
                  <a:cubicBezTo>
                    <a:pt x="660" y="3450"/>
                    <a:pt x="582" y="3429"/>
                    <a:pt x="513" y="3385"/>
                  </a:cubicBezTo>
                  <a:cubicBezTo>
                    <a:pt x="322" y="3266"/>
                    <a:pt x="274" y="3016"/>
                    <a:pt x="394" y="2826"/>
                  </a:cubicBezTo>
                  <a:lnTo>
                    <a:pt x="1787" y="647"/>
                  </a:lnTo>
                  <a:cubicBezTo>
                    <a:pt x="1839" y="572"/>
                    <a:pt x="1915" y="530"/>
                    <a:pt x="1991" y="530"/>
                  </a:cubicBezTo>
                  <a:cubicBezTo>
                    <a:pt x="2036" y="530"/>
                    <a:pt x="2080" y="544"/>
                    <a:pt x="2120" y="575"/>
                  </a:cubicBezTo>
                  <a:cubicBezTo>
                    <a:pt x="2239" y="647"/>
                    <a:pt x="2263" y="790"/>
                    <a:pt x="2191" y="897"/>
                  </a:cubicBezTo>
                  <a:lnTo>
                    <a:pt x="882" y="2957"/>
                  </a:lnTo>
                  <a:cubicBezTo>
                    <a:pt x="870" y="2992"/>
                    <a:pt x="870" y="3040"/>
                    <a:pt x="917" y="3076"/>
                  </a:cubicBezTo>
                  <a:cubicBezTo>
                    <a:pt x="929" y="3080"/>
                    <a:pt x="943" y="3082"/>
                    <a:pt x="956" y="3082"/>
                  </a:cubicBezTo>
                  <a:cubicBezTo>
                    <a:pt x="984" y="3082"/>
                    <a:pt x="1013" y="3072"/>
                    <a:pt x="1036" y="3040"/>
                  </a:cubicBezTo>
                  <a:lnTo>
                    <a:pt x="2346" y="992"/>
                  </a:lnTo>
                  <a:cubicBezTo>
                    <a:pt x="2465" y="790"/>
                    <a:pt x="2418" y="540"/>
                    <a:pt x="2227" y="421"/>
                  </a:cubicBezTo>
                  <a:cubicBezTo>
                    <a:pt x="2153" y="377"/>
                    <a:pt x="2072" y="356"/>
                    <a:pt x="1994" y="356"/>
                  </a:cubicBezTo>
                  <a:cubicBezTo>
                    <a:pt x="1859" y="356"/>
                    <a:pt x="1731" y="419"/>
                    <a:pt x="1656" y="540"/>
                  </a:cubicBezTo>
                  <a:lnTo>
                    <a:pt x="263" y="2718"/>
                  </a:lnTo>
                  <a:cubicBezTo>
                    <a:pt x="84" y="2980"/>
                    <a:pt x="167" y="3338"/>
                    <a:pt x="441" y="3516"/>
                  </a:cubicBezTo>
                  <a:cubicBezTo>
                    <a:pt x="540" y="3584"/>
                    <a:pt x="652" y="3615"/>
                    <a:pt x="762" y="3615"/>
                  </a:cubicBezTo>
                  <a:cubicBezTo>
                    <a:pt x="944" y="3615"/>
                    <a:pt x="1119" y="3529"/>
                    <a:pt x="1215" y="3373"/>
                  </a:cubicBezTo>
                  <a:lnTo>
                    <a:pt x="2620" y="1171"/>
                  </a:lnTo>
                  <a:cubicBezTo>
                    <a:pt x="2846" y="825"/>
                    <a:pt x="2763" y="349"/>
                    <a:pt x="2406" y="123"/>
                  </a:cubicBezTo>
                  <a:cubicBezTo>
                    <a:pt x="2280" y="41"/>
                    <a:pt x="2137"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7"/>
            <p:cNvSpPr/>
            <p:nvPr/>
          </p:nvSpPr>
          <p:spPr>
            <a:xfrm rot="1322340">
              <a:off x="-164035" y="2222396"/>
              <a:ext cx="406886" cy="518842"/>
            </a:xfrm>
            <a:custGeom>
              <a:avLst/>
              <a:gdLst/>
              <a:ahLst/>
              <a:cxnLst/>
              <a:rect l="l" t="t" r="r" b="b"/>
              <a:pathLst>
                <a:path w="2835" h="3615" extrusionOk="0">
                  <a:moveTo>
                    <a:pt x="1983" y="0"/>
                  </a:moveTo>
                  <a:cubicBezTo>
                    <a:pt x="1735" y="0"/>
                    <a:pt x="1490" y="122"/>
                    <a:pt x="1346" y="349"/>
                  </a:cubicBezTo>
                  <a:lnTo>
                    <a:pt x="12" y="2408"/>
                  </a:lnTo>
                  <a:cubicBezTo>
                    <a:pt x="0" y="2456"/>
                    <a:pt x="0" y="2504"/>
                    <a:pt x="36" y="2528"/>
                  </a:cubicBezTo>
                  <a:cubicBezTo>
                    <a:pt x="56" y="2537"/>
                    <a:pt x="76" y="2543"/>
                    <a:pt x="94" y="2543"/>
                  </a:cubicBezTo>
                  <a:cubicBezTo>
                    <a:pt x="119" y="2543"/>
                    <a:pt x="141" y="2532"/>
                    <a:pt x="155" y="2504"/>
                  </a:cubicBezTo>
                  <a:lnTo>
                    <a:pt x="1501" y="432"/>
                  </a:lnTo>
                  <a:cubicBezTo>
                    <a:pt x="1609" y="262"/>
                    <a:pt x="1803" y="162"/>
                    <a:pt x="1997" y="162"/>
                  </a:cubicBezTo>
                  <a:cubicBezTo>
                    <a:pt x="2102" y="162"/>
                    <a:pt x="2207" y="191"/>
                    <a:pt x="2298" y="253"/>
                  </a:cubicBezTo>
                  <a:cubicBezTo>
                    <a:pt x="2572" y="420"/>
                    <a:pt x="2655" y="789"/>
                    <a:pt x="2477" y="1063"/>
                  </a:cubicBezTo>
                  <a:lnTo>
                    <a:pt x="1072" y="3266"/>
                  </a:lnTo>
                  <a:cubicBezTo>
                    <a:pt x="997" y="3386"/>
                    <a:pt x="864" y="3450"/>
                    <a:pt x="728" y="3450"/>
                  </a:cubicBezTo>
                  <a:cubicBezTo>
                    <a:pt x="650" y="3450"/>
                    <a:pt x="570" y="3428"/>
                    <a:pt x="500" y="3385"/>
                  </a:cubicBezTo>
                  <a:cubicBezTo>
                    <a:pt x="310" y="3266"/>
                    <a:pt x="262" y="3004"/>
                    <a:pt x="381" y="2813"/>
                  </a:cubicBezTo>
                  <a:lnTo>
                    <a:pt x="1786" y="646"/>
                  </a:lnTo>
                  <a:cubicBezTo>
                    <a:pt x="1833" y="569"/>
                    <a:pt x="1910" y="526"/>
                    <a:pt x="1988" y="526"/>
                  </a:cubicBezTo>
                  <a:cubicBezTo>
                    <a:pt x="2029" y="526"/>
                    <a:pt x="2071" y="538"/>
                    <a:pt x="2108" y="563"/>
                  </a:cubicBezTo>
                  <a:cubicBezTo>
                    <a:pt x="2227" y="646"/>
                    <a:pt x="2263" y="789"/>
                    <a:pt x="2179" y="896"/>
                  </a:cubicBezTo>
                  <a:lnTo>
                    <a:pt x="881" y="2944"/>
                  </a:lnTo>
                  <a:cubicBezTo>
                    <a:pt x="858" y="2992"/>
                    <a:pt x="858" y="3040"/>
                    <a:pt x="905" y="3063"/>
                  </a:cubicBezTo>
                  <a:cubicBezTo>
                    <a:pt x="925" y="3073"/>
                    <a:pt x="943" y="3079"/>
                    <a:pt x="959" y="3079"/>
                  </a:cubicBezTo>
                  <a:cubicBezTo>
                    <a:pt x="982" y="3079"/>
                    <a:pt x="1003" y="3067"/>
                    <a:pt x="1024" y="3040"/>
                  </a:cubicBezTo>
                  <a:lnTo>
                    <a:pt x="2334" y="980"/>
                  </a:lnTo>
                  <a:cubicBezTo>
                    <a:pt x="2453" y="789"/>
                    <a:pt x="2405" y="539"/>
                    <a:pt x="2215" y="420"/>
                  </a:cubicBezTo>
                  <a:cubicBezTo>
                    <a:pt x="2145" y="376"/>
                    <a:pt x="2067" y="355"/>
                    <a:pt x="1991" y="355"/>
                  </a:cubicBezTo>
                  <a:cubicBezTo>
                    <a:pt x="1859" y="355"/>
                    <a:pt x="1731" y="419"/>
                    <a:pt x="1655" y="539"/>
                  </a:cubicBezTo>
                  <a:lnTo>
                    <a:pt x="250" y="2706"/>
                  </a:lnTo>
                  <a:cubicBezTo>
                    <a:pt x="72" y="2980"/>
                    <a:pt x="167" y="3337"/>
                    <a:pt x="429" y="3516"/>
                  </a:cubicBezTo>
                  <a:cubicBezTo>
                    <a:pt x="531" y="3583"/>
                    <a:pt x="647" y="3614"/>
                    <a:pt x="759" y="3614"/>
                  </a:cubicBezTo>
                  <a:cubicBezTo>
                    <a:pt x="945" y="3614"/>
                    <a:pt x="1121" y="3525"/>
                    <a:pt x="1203" y="3361"/>
                  </a:cubicBezTo>
                  <a:lnTo>
                    <a:pt x="2620" y="1158"/>
                  </a:lnTo>
                  <a:cubicBezTo>
                    <a:pt x="2834" y="825"/>
                    <a:pt x="2751" y="349"/>
                    <a:pt x="2394" y="122"/>
                  </a:cubicBezTo>
                  <a:cubicBezTo>
                    <a:pt x="2268" y="40"/>
                    <a:pt x="2125"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6" name="Google Shape;2106;p37"/>
          <p:cNvGrpSpPr/>
          <p:nvPr/>
        </p:nvGrpSpPr>
        <p:grpSpPr>
          <a:xfrm rot="1252294">
            <a:off x="5921979" y="50486"/>
            <a:ext cx="628595" cy="674653"/>
            <a:chOff x="-65178" y="1702099"/>
            <a:chExt cx="593880" cy="637338"/>
          </a:xfrm>
        </p:grpSpPr>
        <p:sp>
          <p:nvSpPr>
            <p:cNvPr id="2107" name="Google Shape;2107;p37"/>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7"/>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210618" y="3296195"/>
            <a:ext cx="4500439" cy="159026"/>
          </a:xfrm>
          <a:prstGeom prst="rect">
            <a:avLst/>
          </a:prstGeom>
          <a:solidFill>
            <a:srgbClr val="E4E680"/>
          </a:solidFill>
          <a:ln>
            <a:solidFill>
              <a:srgbClr val="E4E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9"/>
        <p:cNvGrpSpPr/>
        <p:nvPr/>
      </p:nvGrpSpPr>
      <p:grpSpPr>
        <a:xfrm>
          <a:off x="0" y="0"/>
          <a:ext cx="0" cy="0"/>
          <a:chOff x="0" y="0"/>
          <a:chExt cx="0" cy="0"/>
        </a:xfrm>
      </p:grpSpPr>
      <p:grpSp>
        <p:nvGrpSpPr>
          <p:cNvPr id="1959" name="Google Shape;1959;p35"/>
          <p:cNvGrpSpPr/>
          <p:nvPr/>
        </p:nvGrpSpPr>
        <p:grpSpPr>
          <a:xfrm rot="2700000">
            <a:off x="8368900" y="2266521"/>
            <a:ext cx="628645" cy="674647"/>
            <a:chOff x="-65178" y="1702099"/>
            <a:chExt cx="593880" cy="637338"/>
          </a:xfrm>
        </p:grpSpPr>
        <p:sp>
          <p:nvSpPr>
            <p:cNvPr id="1960" name="Google Shape;1960;p35"/>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35"/>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62" name="Google Shape;1962;p35"/>
          <p:cNvGrpSpPr/>
          <p:nvPr/>
        </p:nvGrpSpPr>
        <p:grpSpPr>
          <a:xfrm rot="-1631811">
            <a:off x="8588927" y="3675289"/>
            <a:ext cx="628639" cy="674641"/>
            <a:chOff x="-65178" y="1702099"/>
            <a:chExt cx="593880" cy="637338"/>
          </a:xfrm>
        </p:grpSpPr>
        <p:sp>
          <p:nvSpPr>
            <p:cNvPr id="1963" name="Google Shape;1963;p35"/>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35"/>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 name="Title 21"/>
          <p:cNvSpPr>
            <a:spLocks noGrp="1"/>
          </p:cNvSpPr>
          <p:nvPr>
            <p:ph type="title" idx="9"/>
          </p:nvPr>
        </p:nvSpPr>
        <p:spPr>
          <a:xfrm>
            <a:off x="349858" y="481972"/>
            <a:ext cx="946206" cy="447600"/>
          </a:xfrm>
        </p:spPr>
        <p:txBody>
          <a:bodyPr/>
          <a:lstStyle/>
          <a:p>
            <a:pPr lvl="0" algn="ctr" defTabSz="457200"/>
            <a:r>
              <a:rPr lang="nl-NL" sz="2200" kern="1200">
                <a:solidFill>
                  <a:srgbClr val="000000"/>
                </a:solidFill>
                <a:latin typeface="Arial" panose="020B0604020202020204" pitchFamily="34" charset="0"/>
                <a:ea typeface="+mn-ea"/>
                <a:cs typeface="Arial" panose="020B0604020202020204" pitchFamily="34" charset="0"/>
                <a:sym typeface="Arial"/>
              </a:rPr>
              <a:t>HĐ 1:</a:t>
            </a:r>
            <a:endParaRPr lang="en-US" sz="2200" b="0" kern="1200" dirty="0">
              <a:solidFill>
                <a:srgbClr val="000000"/>
              </a:solidFill>
              <a:latin typeface="Arial" panose="020B0604020202020204" pitchFamily="34" charset="0"/>
              <a:ea typeface="+mn-ea"/>
              <a:cs typeface="Arial" panose="020B0604020202020204" pitchFamily="34" charset="0"/>
              <a:sym typeface="Arial"/>
            </a:endParaRPr>
          </a:p>
        </p:txBody>
      </p:sp>
      <p:sp>
        <p:nvSpPr>
          <p:cNvPr id="23" name="Rectangle 22"/>
          <p:cNvSpPr/>
          <p:nvPr/>
        </p:nvSpPr>
        <p:spPr>
          <a:xfrm>
            <a:off x="1419307" y="159347"/>
            <a:ext cx="6325263" cy="958660"/>
          </a:xfrm>
          <a:prstGeom prst="rect">
            <a:avLst/>
          </a:prstGeom>
        </p:spPr>
        <p:txBody>
          <a:bodyPr wrap="square">
            <a:spAutoFit/>
          </a:bodyPr>
          <a:lstStyle/>
          <a:p>
            <a:pPr>
              <a:lnSpc>
                <a:spcPct val="150000"/>
              </a:lnSpc>
            </a:pPr>
            <a:r>
              <a:rPr lang="vi-VN" sz="2000">
                <a:latin typeface="+mn-lt"/>
              </a:rPr>
              <a:t>Nêu các phương pháp thu thập dữ liệu đã được học. Mỗi phương pháp cho một ví dụ.</a:t>
            </a:r>
            <a:endParaRPr lang="en-US" sz="2000">
              <a:latin typeface="+mn-lt"/>
            </a:endParaRPr>
          </a:p>
        </p:txBody>
      </p:sp>
      <p:sp>
        <p:nvSpPr>
          <p:cNvPr id="54" name="Rectangle 53"/>
          <p:cNvSpPr/>
          <p:nvPr/>
        </p:nvSpPr>
        <p:spPr>
          <a:xfrm>
            <a:off x="4055992" y="1210351"/>
            <a:ext cx="1051891" cy="400110"/>
          </a:xfrm>
          <a:prstGeom prst="rect">
            <a:avLst/>
          </a:prstGeom>
        </p:spPr>
        <p:txBody>
          <a:bodyPr wrap="none">
            <a:spAutoFit/>
          </a:bodyPr>
          <a:lstStyle/>
          <a:p>
            <a:r>
              <a:rPr lang="en-US" sz="2000" b="1" i="1" u="sng" smtClean="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Trả lời:</a:t>
            </a:r>
            <a:endParaRPr lang="en-US" sz="2000" b="1" i="1" u="sng">
              <a:solidFill>
                <a:schemeClr val="tx2">
                  <a:lumMod val="75000"/>
                </a:schemeClr>
              </a:solidFill>
            </a:endParaRPr>
          </a:p>
        </p:txBody>
      </p:sp>
      <p:sp>
        <p:nvSpPr>
          <p:cNvPr id="24" name="Rectangle 23"/>
          <p:cNvSpPr/>
          <p:nvPr/>
        </p:nvSpPr>
        <p:spPr>
          <a:xfrm>
            <a:off x="349858" y="1635540"/>
            <a:ext cx="7855888" cy="3323987"/>
          </a:xfrm>
          <a:prstGeom prst="rect">
            <a:avLst/>
          </a:prstGeom>
        </p:spPr>
        <p:txBody>
          <a:bodyPr wrap="square">
            <a:spAutoFit/>
          </a:bodyPr>
          <a:lstStyle/>
          <a:p>
            <a:pPr algn="just">
              <a:lnSpc>
                <a:spcPct val="150000"/>
              </a:lnSpc>
            </a:pPr>
            <a:r>
              <a:rPr lang="en-US" sz="2000">
                <a:latin typeface="+mj-lt"/>
                <a:ea typeface="Arial" panose="020B0604020202020204" pitchFamily="34" charset="0"/>
                <a:cs typeface="Times New Roman" panose="02020603050405020304" pitchFamily="18" charset="0"/>
              </a:rPr>
              <a:t>Các phương pháp thu thập dữ liệu đã được học: Có nhiều cách để thu thập dữ liệu như quan sát, làm thí nghiệm, lập phiếu hỏi,... hay thu thập từ những nguồn có sẵn như sách báo, trang web,...</a:t>
            </a:r>
          </a:p>
          <a:p>
            <a:pPr algn="just">
              <a:lnSpc>
                <a:spcPct val="150000"/>
              </a:lnSpc>
            </a:pPr>
            <a:r>
              <a:rPr lang="en-US" sz="2000">
                <a:latin typeface="+mj-lt"/>
                <a:ea typeface="Arial" panose="020B0604020202020204" pitchFamily="34" charset="0"/>
                <a:cs typeface="Times New Roman" panose="02020603050405020304" pitchFamily="18" charset="0"/>
              </a:rPr>
              <a:t>Ví dụ:</a:t>
            </a:r>
          </a:p>
          <a:p>
            <a:pPr marL="342900" indent="-342900" algn="just">
              <a:lnSpc>
                <a:spcPct val="150000"/>
              </a:lnSpc>
              <a:buFontTx/>
              <a:buChar char="-"/>
            </a:pPr>
            <a:r>
              <a:rPr lang="en-US" sz="2000" smtClean="0">
                <a:latin typeface="+mj-lt"/>
                <a:ea typeface="Arial" panose="020B0604020202020204" pitchFamily="34" charset="0"/>
                <a:cs typeface="Times New Roman" panose="02020603050405020304" pitchFamily="18" charset="0"/>
              </a:rPr>
              <a:t>Làm </a:t>
            </a:r>
            <a:r>
              <a:rPr lang="en-US" sz="2000">
                <a:latin typeface="+mj-lt"/>
                <a:ea typeface="Arial" panose="020B0604020202020204" pitchFamily="34" charset="0"/>
                <a:cs typeface="Times New Roman" panose="02020603050405020304" pitchFamily="18" charset="0"/>
              </a:rPr>
              <a:t>thí nghiệm đo nhiệt độ của nước trong quá trình đun </a:t>
            </a:r>
            <a:r>
              <a:rPr lang="en-US" sz="2000" smtClean="0">
                <a:latin typeface="+mj-lt"/>
                <a:ea typeface="Arial" panose="020B0604020202020204" pitchFamily="34" charset="0"/>
                <a:cs typeface="Times New Roman" panose="02020603050405020304" pitchFamily="18" charset="0"/>
              </a:rPr>
              <a:t>sôi.</a:t>
            </a:r>
          </a:p>
          <a:p>
            <a:pPr marL="342900" indent="-342900" algn="just">
              <a:lnSpc>
                <a:spcPct val="150000"/>
              </a:lnSpc>
              <a:buFontTx/>
              <a:buChar char="-"/>
            </a:pPr>
            <a:r>
              <a:rPr lang="en-US" sz="2000" smtClean="0">
                <a:latin typeface="+mj-lt"/>
                <a:ea typeface="Arial" panose="020B0604020202020204" pitchFamily="34" charset="0"/>
                <a:cs typeface="Times New Roman" panose="02020603050405020304" pitchFamily="18" charset="0"/>
              </a:rPr>
              <a:t>Lập </a:t>
            </a:r>
            <a:r>
              <a:rPr lang="en-US" sz="2000">
                <a:latin typeface="+mj-lt"/>
                <a:ea typeface="Arial" panose="020B0604020202020204" pitchFamily="34" charset="0"/>
                <a:cs typeface="Times New Roman" panose="02020603050405020304" pitchFamily="18" charset="0"/>
              </a:rPr>
              <a:t>phiếu hỏi các loại hoa quả yêu thích của các bạn trong </a:t>
            </a:r>
            <a:r>
              <a:rPr lang="en-US" sz="2000" smtClean="0">
                <a:latin typeface="+mj-lt"/>
                <a:ea typeface="Arial" panose="020B0604020202020204" pitchFamily="34" charset="0"/>
                <a:cs typeface="Times New Roman" panose="02020603050405020304" pitchFamily="18" charset="0"/>
              </a:rPr>
              <a:t>lớp.</a:t>
            </a:r>
          </a:p>
          <a:p>
            <a:pPr marL="342900" indent="-342900" algn="just">
              <a:lnSpc>
                <a:spcPct val="150000"/>
              </a:lnSpc>
              <a:buFontTx/>
              <a:buChar char="-"/>
            </a:pPr>
            <a:r>
              <a:rPr lang="en-US" sz="2000" smtClean="0">
                <a:latin typeface="+mj-lt"/>
                <a:ea typeface="Arial" panose="020B0604020202020204" pitchFamily="34" charset="0"/>
                <a:cs typeface="Times New Roman" panose="02020603050405020304" pitchFamily="18" charset="0"/>
              </a:rPr>
              <a:t>Tra </a:t>
            </a:r>
            <a:r>
              <a:rPr lang="en-US" sz="2000">
                <a:latin typeface="+mj-lt"/>
                <a:ea typeface="Arial" panose="020B0604020202020204" pitchFamily="34" charset="0"/>
                <a:cs typeface="Times New Roman" panose="02020603050405020304" pitchFamily="18" charset="0"/>
              </a:rPr>
              <a:t>cứu số ca mắc covid của các nước trên thế giới năm 2020.</a:t>
            </a:r>
            <a:endParaRPr lang="en-US" sz="20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9989824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anim calcmode="lin" valueType="num">
                                      <p:cBhvr>
                                        <p:cTn id="2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4">
                                            <p:txEl>
                                              <p:pRg st="1" end="1"/>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fade">
                                      <p:cBhvr>
                                        <p:cTn id="32" dur="500"/>
                                        <p:tgtEl>
                                          <p:spTgt spid="24">
                                            <p:txEl>
                                              <p:pRg st="2" end="2"/>
                                            </p:txEl>
                                          </p:spTgt>
                                        </p:tgtEl>
                                      </p:cBhvr>
                                    </p:animEffect>
                                    <p:anim calcmode="lin" valueType="num">
                                      <p:cBhvr>
                                        <p:cTn id="3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4">
                                            <p:txEl>
                                              <p:pRg st="2" end="2"/>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4">
                                            <p:txEl>
                                              <p:pRg st="3" end="3"/>
                                            </p:txEl>
                                          </p:spTgt>
                                        </p:tgtEl>
                                        <p:attrNameLst>
                                          <p:attrName>style.visibility</p:attrName>
                                        </p:attrNameLst>
                                      </p:cBhvr>
                                      <p:to>
                                        <p:strVal val="visible"/>
                                      </p:to>
                                    </p:set>
                                    <p:animEffect transition="in" filter="fade">
                                      <p:cBhvr>
                                        <p:cTn id="37" dur="500"/>
                                        <p:tgtEl>
                                          <p:spTgt spid="24">
                                            <p:txEl>
                                              <p:pRg st="3" end="3"/>
                                            </p:txEl>
                                          </p:spTgt>
                                        </p:tgtEl>
                                      </p:cBhvr>
                                    </p:animEffect>
                                    <p:anim calcmode="lin" valueType="num">
                                      <p:cBhvr>
                                        <p:cTn id="38"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4">
                                            <p:txEl>
                                              <p:pRg st="3" end="3"/>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4">
                                            <p:txEl>
                                              <p:pRg st="4" end="4"/>
                                            </p:txEl>
                                          </p:spTgt>
                                        </p:tgtEl>
                                        <p:attrNameLst>
                                          <p:attrName>style.visibility</p:attrName>
                                        </p:attrNameLst>
                                      </p:cBhvr>
                                      <p:to>
                                        <p:strVal val="visible"/>
                                      </p:to>
                                    </p:set>
                                    <p:animEffect transition="in" filter="fade">
                                      <p:cBhvr>
                                        <p:cTn id="42" dur="500"/>
                                        <p:tgtEl>
                                          <p:spTgt spid="24">
                                            <p:txEl>
                                              <p:pRg st="4" end="4"/>
                                            </p:txEl>
                                          </p:spTgt>
                                        </p:tgtEl>
                                      </p:cBhvr>
                                    </p:animEffect>
                                    <p:anim calcmode="lin" valueType="num">
                                      <p:cBhvr>
                                        <p:cTn id="43"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grpSp>
        <p:nvGrpSpPr>
          <p:cNvPr id="2229" name="Google Shape;2229;p42"/>
          <p:cNvGrpSpPr/>
          <p:nvPr/>
        </p:nvGrpSpPr>
        <p:grpSpPr>
          <a:xfrm rot="2700000">
            <a:off x="262997" y="166268"/>
            <a:ext cx="628645" cy="674647"/>
            <a:chOff x="-65178" y="1702099"/>
            <a:chExt cx="593880" cy="637338"/>
          </a:xfrm>
        </p:grpSpPr>
        <p:sp>
          <p:nvSpPr>
            <p:cNvPr id="2230" name="Google Shape;2230;p42"/>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2"/>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42"/>
          <p:cNvGrpSpPr/>
          <p:nvPr/>
        </p:nvGrpSpPr>
        <p:grpSpPr>
          <a:xfrm rot="-1631811">
            <a:off x="-190577" y="4362493"/>
            <a:ext cx="628639" cy="674641"/>
            <a:chOff x="-65178" y="1702099"/>
            <a:chExt cx="593880" cy="637338"/>
          </a:xfrm>
        </p:grpSpPr>
        <p:sp>
          <p:nvSpPr>
            <p:cNvPr id="2233" name="Google Shape;2233;p42"/>
            <p:cNvSpPr/>
            <p:nvPr/>
          </p:nvSpPr>
          <p:spPr>
            <a:xfrm rot="1322340">
              <a:off x="35777" y="1760238"/>
              <a:ext cx="410330" cy="520133"/>
            </a:xfrm>
            <a:custGeom>
              <a:avLst/>
              <a:gdLst/>
              <a:ahLst/>
              <a:cxnLst/>
              <a:rect l="l" t="t" r="r" b="b"/>
              <a:pathLst>
                <a:path w="2859" h="3624" extrusionOk="0">
                  <a:moveTo>
                    <a:pt x="851" y="0"/>
                  </a:moveTo>
                  <a:cubicBezTo>
                    <a:pt x="740" y="0"/>
                    <a:pt x="629" y="24"/>
                    <a:pt x="525" y="75"/>
                  </a:cubicBezTo>
                  <a:cubicBezTo>
                    <a:pt x="155" y="253"/>
                    <a:pt x="1" y="717"/>
                    <a:pt x="179" y="1087"/>
                  </a:cubicBezTo>
                  <a:lnTo>
                    <a:pt x="1287" y="3313"/>
                  </a:lnTo>
                  <a:cubicBezTo>
                    <a:pt x="1304" y="3339"/>
                    <a:pt x="1333" y="3358"/>
                    <a:pt x="1366" y="3358"/>
                  </a:cubicBezTo>
                  <a:cubicBezTo>
                    <a:pt x="1379" y="3358"/>
                    <a:pt x="1392" y="3355"/>
                    <a:pt x="1406" y="3349"/>
                  </a:cubicBezTo>
                  <a:cubicBezTo>
                    <a:pt x="1453" y="3325"/>
                    <a:pt x="1465" y="3277"/>
                    <a:pt x="1453" y="3230"/>
                  </a:cubicBezTo>
                  <a:lnTo>
                    <a:pt x="346" y="1015"/>
                  </a:lnTo>
                  <a:cubicBezTo>
                    <a:pt x="215" y="717"/>
                    <a:pt x="334" y="372"/>
                    <a:pt x="620" y="229"/>
                  </a:cubicBezTo>
                  <a:cubicBezTo>
                    <a:pt x="702" y="193"/>
                    <a:pt x="787" y="176"/>
                    <a:pt x="870" y="176"/>
                  </a:cubicBezTo>
                  <a:cubicBezTo>
                    <a:pt x="1088" y="176"/>
                    <a:pt x="1294" y="293"/>
                    <a:pt x="1406" y="491"/>
                  </a:cubicBezTo>
                  <a:lnTo>
                    <a:pt x="2561" y="2849"/>
                  </a:lnTo>
                  <a:cubicBezTo>
                    <a:pt x="2656" y="3039"/>
                    <a:pt x="2584" y="3289"/>
                    <a:pt x="2370" y="3396"/>
                  </a:cubicBezTo>
                  <a:cubicBezTo>
                    <a:pt x="2317" y="3423"/>
                    <a:pt x="2259" y="3436"/>
                    <a:pt x="2201" y="3436"/>
                  </a:cubicBezTo>
                  <a:cubicBezTo>
                    <a:pt x="2051" y="3436"/>
                    <a:pt x="1900" y="3352"/>
                    <a:pt x="1822" y="3206"/>
                  </a:cubicBezTo>
                  <a:lnTo>
                    <a:pt x="679" y="884"/>
                  </a:lnTo>
                  <a:cubicBezTo>
                    <a:pt x="620" y="765"/>
                    <a:pt x="656" y="634"/>
                    <a:pt x="775" y="575"/>
                  </a:cubicBezTo>
                  <a:cubicBezTo>
                    <a:pt x="813" y="556"/>
                    <a:pt x="853" y="546"/>
                    <a:pt x="892" y="546"/>
                  </a:cubicBezTo>
                  <a:cubicBezTo>
                    <a:pt x="976" y="546"/>
                    <a:pt x="1056" y="589"/>
                    <a:pt x="1096" y="670"/>
                  </a:cubicBezTo>
                  <a:lnTo>
                    <a:pt x="2180" y="2861"/>
                  </a:lnTo>
                  <a:cubicBezTo>
                    <a:pt x="2198" y="2897"/>
                    <a:pt x="2230" y="2913"/>
                    <a:pt x="2265" y="2913"/>
                  </a:cubicBezTo>
                  <a:cubicBezTo>
                    <a:pt x="2276" y="2913"/>
                    <a:pt x="2287" y="2911"/>
                    <a:pt x="2299" y="2908"/>
                  </a:cubicBezTo>
                  <a:cubicBezTo>
                    <a:pt x="2346" y="2872"/>
                    <a:pt x="2358" y="2837"/>
                    <a:pt x="2346" y="2789"/>
                  </a:cubicBezTo>
                  <a:lnTo>
                    <a:pt x="1251" y="598"/>
                  </a:lnTo>
                  <a:cubicBezTo>
                    <a:pt x="1183" y="462"/>
                    <a:pt x="1042" y="375"/>
                    <a:pt x="889" y="375"/>
                  </a:cubicBezTo>
                  <a:cubicBezTo>
                    <a:pt x="828" y="375"/>
                    <a:pt x="765" y="389"/>
                    <a:pt x="703" y="420"/>
                  </a:cubicBezTo>
                  <a:cubicBezTo>
                    <a:pt x="513" y="527"/>
                    <a:pt x="417" y="765"/>
                    <a:pt x="525" y="967"/>
                  </a:cubicBezTo>
                  <a:lnTo>
                    <a:pt x="1668" y="3289"/>
                  </a:lnTo>
                  <a:cubicBezTo>
                    <a:pt x="1778" y="3502"/>
                    <a:pt x="1992" y="3623"/>
                    <a:pt x="2209" y="3623"/>
                  </a:cubicBezTo>
                  <a:cubicBezTo>
                    <a:pt x="2296" y="3623"/>
                    <a:pt x="2384" y="3604"/>
                    <a:pt x="2465" y="3563"/>
                  </a:cubicBezTo>
                  <a:cubicBezTo>
                    <a:pt x="2739" y="3408"/>
                    <a:pt x="2858" y="3051"/>
                    <a:pt x="2703" y="2777"/>
                  </a:cubicBezTo>
                  <a:lnTo>
                    <a:pt x="1537" y="420"/>
                  </a:lnTo>
                  <a:cubicBezTo>
                    <a:pt x="1408" y="155"/>
                    <a:pt x="1133"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2"/>
            <p:cNvSpPr/>
            <p:nvPr/>
          </p:nvSpPr>
          <p:spPr>
            <a:xfrm rot="1322340">
              <a:off x="17294" y="1760701"/>
              <a:ext cx="413631" cy="520133"/>
            </a:xfrm>
            <a:custGeom>
              <a:avLst/>
              <a:gdLst/>
              <a:ahLst/>
              <a:cxnLst/>
              <a:rect l="l" t="t" r="r" b="b"/>
              <a:pathLst>
                <a:path w="2882" h="3624" extrusionOk="0">
                  <a:moveTo>
                    <a:pt x="851" y="1"/>
                  </a:moveTo>
                  <a:cubicBezTo>
                    <a:pt x="740" y="1"/>
                    <a:pt x="629" y="25"/>
                    <a:pt x="525" y="75"/>
                  </a:cubicBezTo>
                  <a:cubicBezTo>
                    <a:pt x="155" y="254"/>
                    <a:pt x="1" y="718"/>
                    <a:pt x="179" y="1087"/>
                  </a:cubicBezTo>
                  <a:lnTo>
                    <a:pt x="1287" y="3302"/>
                  </a:lnTo>
                  <a:cubicBezTo>
                    <a:pt x="1305" y="3338"/>
                    <a:pt x="1337" y="3354"/>
                    <a:pt x="1372" y="3354"/>
                  </a:cubicBezTo>
                  <a:cubicBezTo>
                    <a:pt x="1383" y="3354"/>
                    <a:pt x="1394" y="3352"/>
                    <a:pt x="1406" y="3349"/>
                  </a:cubicBezTo>
                  <a:cubicBezTo>
                    <a:pt x="1453" y="3326"/>
                    <a:pt x="1465" y="3278"/>
                    <a:pt x="1453" y="3230"/>
                  </a:cubicBezTo>
                  <a:lnTo>
                    <a:pt x="346" y="1016"/>
                  </a:lnTo>
                  <a:cubicBezTo>
                    <a:pt x="215" y="718"/>
                    <a:pt x="334" y="373"/>
                    <a:pt x="620" y="230"/>
                  </a:cubicBezTo>
                  <a:cubicBezTo>
                    <a:pt x="705" y="189"/>
                    <a:pt x="794" y="169"/>
                    <a:pt x="881" y="169"/>
                  </a:cubicBezTo>
                  <a:cubicBezTo>
                    <a:pt x="1095" y="169"/>
                    <a:pt x="1295" y="288"/>
                    <a:pt x="1406" y="492"/>
                  </a:cubicBezTo>
                  <a:lnTo>
                    <a:pt x="2560" y="2849"/>
                  </a:lnTo>
                  <a:cubicBezTo>
                    <a:pt x="2656" y="3040"/>
                    <a:pt x="2584" y="3290"/>
                    <a:pt x="2370" y="3397"/>
                  </a:cubicBezTo>
                  <a:cubicBezTo>
                    <a:pt x="2318" y="3420"/>
                    <a:pt x="2261" y="3431"/>
                    <a:pt x="2203" y="3431"/>
                  </a:cubicBezTo>
                  <a:cubicBezTo>
                    <a:pt x="2053" y="3431"/>
                    <a:pt x="1900" y="3353"/>
                    <a:pt x="1822" y="3206"/>
                  </a:cubicBezTo>
                  <a:lnTo>
                    <a:pt x="679" y="885"/>
                  </a:lnTo>
                  <a:cubicBezTo>
                    <a:pt x="620" y="766"/>
                    <a:pt x="655" y="623"/>
                    <a:pt x="775" y="563"/>
                  </a:cubicBezTo>
                  <a:cubicBezTo>
                    <a:pt x="809" y="546"/>
                    <a:pt x="846" y="538"/>
                    <a:pt x="882" y="538"/>
                  </a:cubicBezTo>
                  <a:cubicBezTo>
                    <a:pt x="970" y="538"/>
                    <a:pt x="1054" y="586"/>
                    <a:pt x="1096" y="670"/>
                  </a:cubicBezTo>
                  <a:lnTo>
                    <a:pt x="2179" y="2861"/>
                  </a:lnTo>
                  <a:cubicBezTo>
                    <a:pt x="2198" y="2898"/>
                    <a:pt x="2230" y="2913"/>
                    <a:pt x="2265" y="2913"/>
                  </a:cubicBezTo>
                  <a:cubicBezTo>
                    <a:pt x="2276" y="2913"/>
                    <a:pt x="2287" y="2912"/>
                    <a:pt x="2299" y="2909"/>
                  </a:cubicBezTo>
                  <a:cubicBezTo>
                    <a:pt x="2346" y="2873"/>
                    <a:pt x="2358" y="2825"/>
                    <a:pt x="2346" y="2790"/>
                  </a:cubicBezTo>
                  <a:lnTo>
                    <a:pt x="1251" y="599"/>
                  </a:lnTo>
                  <a:cubicBezTo>
                    <a:pt x="1183" y="463"/>
                    <a:pt x="1042" y="376"/>
                    <a:pt x="889" y="376"/>
                  </a:cubicBezTo>
                  <a:cubicBezTo>
                    <a:pt x="828" y="376"/>
                    <a:pt x="764" y="390"/>
                    <a:pt x="703" y="420"/>
                  </a:cubicBezTo>
                  <a:cubicBezTo>
                    <a:pt x="513" y="528"/>
                    <a:pt x="417" y="766"/>
                    <a:pt x="525" y="968"/>
                  </a:cubicBezTo>
                  <a:lnTo>
                    <a:pt x="1668" y="3290"/>
                  </a:lnTo>
                  <a:cubicBezTo>
                    <a:pt x="1778" y="3502"/>
                    <a:pt x="1992" y="3624"/>
                    <a:pt x="2209" y="3624"/>
                  </a:cubicBezTo>
                  <a:cubicBezTo>
                    <a:pt x="2296" y="3624"/>
                    <a:pt x="2384" y="3604"/>
                    <a:pt x="2465" y="3564"/>
                  </a:cubicBezTo>
                  <a:cubicBezTo>
                    <a:pt x="2763" y="3421"/>
                    <a:pt x="2882" y="3064"/>
                    <a:pt x="2703" y="2766"/>
                  </a:cubicBezTo>
                  <a:lnTo>
                    <a:pt x="1537" y="420"/>
                  </a:lnTo>
                  <a:cubicBezTo>
                    <a:pt x="1408" y="155"/>
                    <a:pt x="1133" y="1"/>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ounded Rectangle 10"/>
          <p:cNvSpPr/>
          <p:nvPr/>
        </p:nvSpPr>
        <p:spPr>
          <a:xfrm>
            <a:off x="319557" y="1059879"/>
            <a:ext cx="8461681" cy="3690725"/>
          </a:xfrm>
          <a:prstGeom prst="roundRect">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735;p18"/>
          <p:cNvSpPr txBox="1">
            <a:spLocks noGrp="1"/>
          </p:cNvSpPr>
          <p:nvPr>
            <p:ph type="title"/>
          </p:nvPr>
        </p:nvSpPr>
        <p:spPr>
          <a:xfrm>
            <a:off x="3031373" y="337216"/>
            <a:ext cx="2994045" cy="375900"/>
          </a:xfrm>
          <a:prstGeom prst="rect">
            <a:avLst/>
          </a:prstGeom>
        </p:spPr>
        <p:txBody>
          <a:bodyPr spcFirstLastPara="1" wrap="square" lIns="91425" tIns="91425" rIns="91425" bIns="91425" anchor="ctr" anchorCtr="0">
            <a:noAutofit/>
          </a:bodyPr>
          <a:lstStyle/>
          <a:p>
            <a:pPr lvl="0" algn="ctr">
              <a:buSzPts val="1100"/>
            </a:pPr>
            <a:r>
              <a:rPr lang="en-US" sz="3000" b="1" smtClean="0">
                <a:solidFill>
                  <a:schemeClr val="accent1">
                    <a:lumMod val="75000"/>
                  </a:schemeClr>
                </a:solidFill>
                <a:effectLst>
                  <a:outerShdw blurRad="38100" dist="38100" dir="2700000" algn="tl">
                    <a:srgbClr val="000000">
                      <a:alpha val="43137"/>
                    </a:srgbClr>
                  </a:outerShdw>
                </a:effectLst>
                <a:latin typeface="+mj-lt"/>
              </a:rPr>
              <a:t>KẾT LUẬN</a:t>
            </a:r>
            <a:endParaRPr lang="en-US" sz="3000" b="1">
              <a:solidFill>
                <a:schemeClr val="accent1">
                  <a:lumMod val="75000"/>
                </a:schemeClr>
              </a:solidFill>
              <a:effectLst>
                <a:outerShdw blurRad="38100" dist="38100" dir="2700000" algn="tl">
                  <a:srgbClr val="000000">
                    <a:alpha val="43137"/>
                  </a:srgbClr>
                </a:outerShdw>
              </a:effectLst>
              <a:latin typeface="+mj-lt"/>
            </a:endParaRPr>
          </a:p>
        </p:txBody>
      </p:sp>
      <p:sp>
        <p:nvSpPr>
          <p:cNvPr id="33" name="Rectangle 32"/>
          <p:cNvSpPr/>
          <p:nvPr/>
        </p:nvSpPr>
        <p:spPr>
          <a:xfrm>
            <a:off x="666993" y="1214844"/>
            <a:ext cx="7722803" cy="3323987"/>
          </a:xfrm>
          <a:prstGeom prst="rect">
            <a:avLst/>
          </a:prstGeom>
        </p:spPr>
        <p:txBody>
          <a:bodyPr wrap="square">
            <a:spAutoFit/>
          </a:bodyPr>
          <a:lstStyle/>
          <a:p>
            <a:pPr lvl="0" algn="just">
              <a:lnSpc>
                <a:spcPct val="150000"/>
              </a:lnSpc>
            </a:pPr>
            <a:r>
              <a:rPr lang="vi-VN" sz="2000">
                <a:ea typeface="Bad Script"/>
                <a:cs typeface="Bad Script"/>
                <a:sym typeface="Bad Script"/>
              </a:rPr>
              <a:t>Thu thập dữ liệu có thể là trực tiếp hoặc gián tiếp.</a:t>
            </a:r>
          </a:p>
          <a:p>
            <a:pPr marL="342900" lvl="0" indent="-342900" algn="just">
              <a:lnSpc>
                <a:spcPct val="150000"/>
              </a:lnSpc>
              <a:buFont typeface="Wingdings" panose="05000000000000000000" pitchFamily="2" charset="2"/>
              <a:buChar char="§"/>
            </a:pPr>
            <a:r>
              <a:rPr lang="vi-VN" sz="2000" smtClean="0">
                <a:ea typeface="Bad Script"/>
                <a:cs typeface="Bad Script"/>
                <a:sym typeface="Bad Script"/>
              </a:rPr>
              <a:t>Thu </a:t>
            </a:r>
            <a:r>
              <a:rPr lang="vi-VN" sz="2000">
                <a:ea typeface="Bad Script"/>
                <a:cs typeface="Bad Script"/>
                <a:sym typeface="Bad Script"/>
              </a:rPr>
              <a:t>thập dữ liệu trực tiếp là việc thu thập dữ liệu thông qua quan sát, làm thí nghiệm, lập bảng hỏi, phỏng vấn</a:t>
            </a:r>
            <a:r>
              <a:rPr lang="vi-VN" sz="2000" smtClean="0">
                <a:ea typeface="Bad Script"/>
                <a:cs typeface="Bad Script"/>
                <a:sym typeface="Bad Script"/>
              </a:rPr>
              <a:t>,…</a:t>
            </a:r>
            <a:endParaRPr lang="en-US" sz="2000" smtClean="0">
              <a:ea typeface="Bad Script"/>
              <a:cs typeface="Bad Script"/>
              <a:sym typeface="Bad Script"/>
            </a:endParaRPr>
          </a:p>
          <a:p>
            <a:pPr marL="342900" lvl="0" indent="-342900" algn="just">
              <a:lnSpc>
                <a:spcPct val="150000"/>
              </a:lnSpc>
              <a:buFont typeface="Wingdings" panose="05000000000000000000" pitchFamily="2" charset="2"/>
              <a:buChar char="§"/>
            </a:pPr>
            <a:r>
              <a:rPr lang="vi-VN" sz="2000" smtClean="0">
                <a:ea typeface="Bad Script"/>
                <a:cs typeface="Bad Script"/>
                <a:sym typeface="Bad Script"/>
              </a:rPr>
              <a:t>Thu </a:t>
            </a:r>
            <a:r>
              <a:rPr lang="vi-VN" sz="2000">
                <a:ea typeface="Bad Script"/>
                <a:cs typeface="Bad Script"/>
                <a:sym typeface="Bad Script"/>
              </a:rPr>
              <a:t>thập dữ liệu gián tiếp là việc thu thập dữ liệu từ những nguồn có sẵn như sách, báo, mạng Internet</a:t>
            </a:r>
            <a:r>
              <a:rPr lang="vi-VN" sz="2000" smtClean="0">
                <a:ea typeface="Bad Script"/>
                <a:cs typeface="Bad Script"/>
                <a:sym typeface="Bad Script"/>
              </a:rPr>
              <a:t>,…</a:t>
            </a:r>
            <a:endParaRPr lang="en-US" sz="2000" smtClean="0">
              <a:ea typeface="Bad Script"/>
              <a:cs typeface="Bad Script"/>
              <a:sym typeface="Bad Script"/>
            </a:endParaRPr>
          </a:p>
          <a:p>
            <a:pPr lvl="0" algn="just">
              <a:lnSpc>
                <a:spcPct val="150000"/>
              </a:lnSpc>
            </a:pPr>
            <a:r>
              <a:rPr lang="vi-VN" sz="2000" smtClean="0">
                <a:ea typeface="Bad Script"/>
                <a:cs typeface="Bad Script"/>
                <a:sym typeface="Bad Script"/>
              </a:rPr>
              <a:t>Để </a:t>
            </a:r>
            <a:r>
              <a:rPr lang="vi-VN" sz="2000">
                <a:ea typeface="Bad Script"/>
                <a:cs typeface="Bad Script"/>
                <a:sym typeface="Bad Script"/>
              </a:rPr>
              <a:t>có thể đưa ra các kết luận hợp lí, dữ liệu thu thập được phải đảm bảo tính đại diện cho toàn bộ đối tượng đang được quan tâm.</a:t>
            </a:r>
          </a:p>
        </p:txBody>
      </p:sp>
      <p:pic>
        <p:nvPicPr>
          <p:cNvPr id="12" name="Picture 11"/>
          <p:cNvPicPr>
            <a:picLocks noChangeAspect="1"/>
          </p:cNvPicPr>
          <p:nvPr/>
        </p:nvPicPr>
        <p:blipFill>
          <a:blip r:embed="rId3"/>
          <a:stretch>
            <a:fillRect/>
          </a:stretch>
        </p:blipFill>
        <p:spPr>
          <a:xfrm>
            <a:off x="7823100" y="334080"/>
            <a:ext cx="1133392" cy="1321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grpSp>
        <p:nvGrpSpPr>
          <p:cNvPr id="2177" name="Google Shape;2177;p39"/>
          <p:cNvGrpSpPr/>
          <p:nvPr/>
        </p:nvGrpSpPr>
        <p:grpSpPr>
          <a:xfrm rot="21246090">
            <a:off x="-185404" y="1041620"/>
            <a:ext cx="619869" cy="708609"/>
            <a:chOff x="6577054" y="146065"/>
            <a:chExt cx="619869" cy="708609"/>
          </a:xfrm>
        </p:grpSpPr>
        <p:sp>
          <p:nvSpPr>
            <p:cNvPr id="2178" name="Google Shape;2178;p39"/>
            <p:cNvSpPr/>
            <p:nvPr/>
          </p:nvSpPr>
          <p:spPr>
            <a:xfrm rot="1685906">
              <a:off x="6705434" y="214858"/>
              <a:ext cx="375656" cy="585877"/>
            </a:xfrm>
            <a:custGeom>
              <a:avLst/>
              <a:gdLst/>
              <a:ahLst/>
              <a:cxnLst/>
              <a:rect l="l" t="t" r="r" b="b"/>
              <a:pathLst>
                <a:path w="2466" h="3846" extrusionOk="0">
                  <a:moveTo>
                    <a:pt x="1601" y="1"/>
                  </a:moveTo>
                  <a:cubicBezTo>
                    <a:pt x="1297" y="1"/>
                    <a:pt x="1012" y="183"/>
                    <a:pt x="894" y="483"/>
                  </a:cubicBezTo>
                  <a:lnTo>
                    <a:pt x="25" y="2793"/>
                  </a:lnTo>
                  <a:cubicBezTo>
                    <a:pt x="1" y="2817"/>
                    <a:pt x="25" y="2877"/>
                    <a:pt x="60" y="2888"/>
                  </a:cubicBezTo>
                  <a:cubicBezTo>
                    <a:pt x="69" y="2891"/>
                    <a:pt x="78" y="2893"/>
                    <a:pt x="89" y="2893"/>
                  </a:cubicBezTo>
                  <a:cubicBezTo>
                    <a:pt x="121" y="2893"/>
                    <a:pt x="158" y="2877"/>
                    <a:pt x="167" y="2841"/>
                  </a:cubicBezTo>
                  <a:lnTo>
                    <a:pt x="1048" y="543"/>
                  </a:lnTo>
                  <a:cubicBezTo>
                    <a:pt x="1139" y="297"/>
                    <a:pt x="1362" y="156"/>
                    <a:pt x="1595" y="156"/>
                  </a:cubicBezTo>
                  <a:cubicBezTo>
                    <a:pt x="1667" y="156"/>
                    <a:pt x="1740" y="170"/>
                    <a:pt x="1810" y="198"/>
                  </a:cubicBezTo>
                  <a:cubicBezTo>
                    <a:pt x="2120" y="317"/>
                    <a:pt x="2263" y="662"/>
                    <a:pt x="2144" y="960"/>
                  </a:cubicBezTo>
                  <a:lnTo>
                    <a:pt x="1215" y="3400"/>
                  </a:lnTo>
                  <a:cubicBezTo>
                    <a:pt x="1140" y="3560"/>
                    <a:pt x="976" y="3661"/>
                    <a:pt x="810" y="3661"/>
                  </a:cubicBezTo>
                  <a:cubicBezTo>
                    <a:pt x="766" y="3661"/>
                    <a:pt x="722" y="3654"/>
                    <a:pt x="679" y="3639"/>
                  </a:cubicBezTo>
                  <a:cubicBezTo>
                    <a:pt x="465" y="3543"/>
                    <a:pt x="358" y="3305"/>
                    <a:pt x="441" y="3103"/>
                  </a:cubicBezTo>
                  <a:lnTo>
                    <a:pt x="1358" y="686"/>
                  </a:lnTo>
                  <a:cubicBezTo>
                    <a:pt x="1394" y="595"/>
                    <a:pt x="1480" y="538"/>
                    <a:pt x="1571" y="538"/>
                  </a:cubicBezTo>
                  <a:cubicBezTo>
                    <a:pt x="1599" y="538"/>
                    <a:pt x="1628" y="544"/>
                    <a:pt x="1656" y="555"/>
                  </a:cubicBezTo>
                  <a:cubicBezTo>
                    <a:pt x="1775" y="602"/>
                    <a:pt x="1834" y="733"/>
                    <a:pt x="1787" y="852"/>
                  </a:cubicBezTo>
                  <a:lnTo>
                    <a:pt x="917" y="3127"/>
                  </a:lnTo>
                  <a:cubicBezTo>
                    <a:pt x="894" y="3162"/>
                    <a:pt x="917" y="3222"/>
                    <a:pt x="953" y="3234"/>
                  </a:cubicBezTo>
                  <a:cubicBezTo>
                    <a:pt x="962" y="3237"/>
                    <a:pt x="971" y="3238"/>
                    <a:pt x="982" y="3238"/>
                  </a:cubicBezTo>
                  <a:cubicBezTo>
                    <a:pt x="1014" y="3238"/>
                    <a:pt x="1051" y="3222"/>
                    <a:pt x="1060" y="3186"/>
                  </a:cubicBezTo>
                  <a:lnTo>
                    <a:pt x="1941" y="912"/>
                  </a:lnTo>
                  <a:cubicBezTo>
                    <a:pt x="2013" y="710"/>
                    <a:pt x="1906" y="460"/>
                    <a:pt x="1703" y="388"/>
                  </a:cubicBezTo>
                  <a:cubicBezTo>
                    <a:pt x="1658" y="373"/>
                    <a:pt x="1612" y="366"/>
                    <a:pt x="1567" y="366"/>
                  </a:cubicBezTo>
                  <a:cubicBezTo>
                    <a:pt x="1396" y="366"/>
                    <a:pt x="1236" y="466"/>
                    <a:pt x="1179" y="626"/>
                  </a:cubicBezTo>
                  <a:lnTo>
                    <a:pt x="263" y="3043"/>
                  </a:lnTo>
                  <a:cubicBezTo>
                    <a:pt x="155" y="3341"/>
                    <a:pt x="298" y="3686"/>
                    <a:pt x="596" y="3805"/>
                  </a:cubicBezTo>
                  <a:cubicBezTo>
                    <a:pt x="664" y="3833"/>
                    <a:pt x="735" y="3846"/>
                    <a:pt x="806" y="3846"/>
                  </a:cubicBezTo>
                  <a:cubicBezTo>
                    <a:pt x="1041" y="3846"/>
                    <a:pt x="1269" y="3701"/>
                    <a:pt x="1370" y="3472"/>
                  </a:cubicBezTo>
                  <a:lnTo>
                    <a:pt x="2311" y="1031"/>
                  </a:lnTo>
                  <a:cubicBezTo>
                    <a:pt x="2465" y="650"/>
                    <a:pt x="2263" y="198"/>
                    <a:pt x="1882" y="55"/>
                  </a:cubicBezTo>
                  <a:cubicBezTo>
                    <a:pt x="1789" y="18"/>
                    <a:pt x="1694"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9"/>
            <p:cNvSpPr/>
            <p:nvPr/>
          </p:nvSpPr>
          <p:spPr>
            <a:xfrm rot="1685906">
              <a:off x="6692851" y="200013"/>
              <a:ext cx="375656" cy="585725"/>
            </a:xfrm>
            <a:custGeom>
              <a:avLst/>
              <a:gdLst/>
              <a:ahLst/>
              <a:cxnLst/>
              <a:rect l="l" t="t" r="r" b="b"/>
              <a:pathLst>
                <a:path w="2466" h="3845" extrusionOk="0">
                  <a:moveTo>
                    <a:pt x="1601" y="0"/>
                  </a:moveTo>
                  <a:cubicBezTo>
                    <a:pt x="1297" y="0"/>
                    <a:pt x="1012" y="182"/>
                    <a:pt x="894" y="483"/>
                  </a:cubicBezTo>
                  <a:lnTo>
                    <a:pt x="24" y="2793"/>
                  </a:lnTo>
                  <a:cubicBezTo>
                    <a:pt x="1" y="2816"/>
                    <a:pt x="24" y="2876"/>
                    <a:pt x="60" y="2888"/>
                  </a:cubicBezTo>
                  <a:cubicBezTo>
                    <a:pt x="70" y="2894"/>
                    <a:pt x="82" y="2897"/>
                    <a:pt x="94" y="2897"/>
                  </a:cubicBezTo>
                  <a:cubicBezTo>
                    <a:pt x="125" y="2897"/>
                    <a:pt x="159" y="2878"/>
                    <a:pt x="167" y="2852"/>
                  </a:cubicBezTo>
                  <a:lnTo>
                    <a:pt x="1048" y="542"/>
                  </a:lnTo>
                  <a:cubicBezTo>
                    <a:pt x="1140" y="304"/>
                    <a:pt x="1367" y="157"/>
                    <a:pt x="1602" y="157"/>
                  </a:cubicBezTo>
                  <a:cubicBezTo>
                    <a:pt x="1672" y="157"/>
                    <a:pt x="1742" y="170"/>
                    <a:pt x="1810" y="197"/>
                  </a:cubicBezTo>
                  <a:cubicBezTo>
                    <a:pt x="2120" y="316"/>
                    <a:pt x="2263" y="661"/>
                    <a:pt x="2144" y="959"/>
                  </a:cubicBezTo>
                  <a:lnTo>
                    <a:pt x="1215" y="3400"/>
                  </a:lnTo>
                  <a:cubicBezTo>
                    <a:pt x="1141" y="3567"/>
                    <a:pt x="980" y="3661"/>
                    <a:pt x="817" y="3661"/>
                  </a:cubicBezTo>
                  <a:cubicBezTo>
                    <a:pt x="771" y="3661"/>
                    <a:pt x="724" y="3654"/>
                    <a:pt x="679" y="3638"/>
                  </a:cubicBezTo>
                  <a:cubicBezTo>
                    <a:pt x="465" y="3543"/>
                    <a:pt x="358" y="3305"/>
                    <a:pt x="441" y="3102"/>
                  </a:cubicBezTo>
                  <a:lnTo>
                    <a:pt x="1358" y="685"/>
                  </a:lnTo>
                  <a:cubicBezTo>
                    <a:pt x="1395" y="601"/>
                    <a:pt x="1484" y="539"/>
                    <a:pt x="1578" y="539"/>
                  </a:cubicBezTo>
                  <a:cubicBezTo>
                    <a:pt x="1604" y="539"/>
                    <a:pt x="1630" y="544"/>
                    <a:pt x="1656" y="554"/>
                  </a:cubicBezTo>
                  <a:cubicBezTo>
                    <a:pt x="1775" y="602"/>
                    <a:pt x="1834" y="733"/>
                    <a:pt x="1787" y="852"/>
                  </a:cubicBezTo>
                  <a:lnTo>
                    <a:pt x="917" y="3138"/>
                  </a:lnTo>
                  <a:cubicBezTo>
                    <a:pt x="894" y="3162"/>
                    <a:pt x="917" y="3221"/>
                    <a:pt x="953" y="3233"/>
                  </a:cubicBezTo>
                  <a:cubicBezTo>
                    <a:pt x="962" y="3236"/>
                    <a:pt x="971" y="3237"/>
                    <a:pt x="981" y="3237"/>
                  </a:cubicBezTo>
                  <a:cubicBezTo>
                    <a:pt x="1014" y="3237"/>
                    <a:pt x="1051" y="3222"/>
                    <a:pt x="1060" y="3185"/>
                  </a:cubicBezTo>
                  <a:lnTo>
                    <a:pt x="1941" y="911"/>
                  </a:lnTo>
                  <a:cubicBezTo>
                    <a:pt x="2013" y="709"/>
                    <a:pt x="1906" y="471"/>
                    <a:pt x="1703" y="388"/>
                  </a:cubicBezTo>
                  <a:cubicBezTo>
                    <a:pt x="1658" y="373"/>
                    <a:pt x="1613" y="365"/>
                    <a:pt x="1568" y="365"/>
                  </a:cubicBezTo>
                  <a:cubicBezTo>
                    <a:pt x="1397" y="365"/>
                    <a:pt x="1236" y="468"/>
                    <a:pt x="1179" y="638"/>
                  </a:cubicBezTo>
                  <a:lnTo>
                    <a:pt x="263" y="3043"/>
                  </a:lnTo>
                  <a:cubicBezTo>
                    <a:pt x="155" y="3340"/>
                    <a:pt x="298" y="3686"/>
                    <a:pt x="596" y="3805"/>
                  </a:cubicBezTo>
                  <a:cubicBezTo>
                    <a:pt x="664" y="3832"/>
                    <a:pt x="735" y="3845"/>
                    <a:pt x="806" y="3845"/>
                  </a:cubicBezTo>
                  <a:cubicBezTo>
                    <a:pt x="1041" y="3845"/>
                    <a:pt x="1269" y="3700"/>
                    <a:pt x="1370" y="3471"/>
                  </a:cubicBezTo>
                  <a:lnTo>
                    <a:pt x="2310" y="1030"/>
                  </a:lnTo>
                  <a:cubicBezTo>
                    <a:pt x="2465" y="649"/>
                    <a:pt x="2263" y="197"/>
                    <a:pt x="1882" y="54"/>
                  </a:cubicBezTo>
                  <a:cubicBezTo>
                    <a:pt x="1789" y="18"/>
                    <a:pt x="1694" y="0"/>
                    <a:pt x="1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39"/>
          <p:cNvGrpSpPr/>
          <p:nvPr/>
        </p:nvGrpSpPr>
        <p:grpSpPr>
          <a:xfrm rot="18128610">
            <a:off x="-158150" y="1737449"/>
            <a:ext cx="701597" cy="629090"/>
            <a:chOff x="8049608" y="1038382"/>
            <a:chExt cx="701604" cy="629096"/>
          </a:xfrm>
        </p:grpSpPr>
        <p:sp>
          <p:nvSpPr>
            <p:cNvPr id="2181" name="Google Shape;2181;p39"/>
            <p:cNvSpPr/>
            <p:nvPr/>
          </p:nvSpPr>
          <p:spPr>
            <a:xfrm rot="1685906">
              <a:off x="8103537" y="1174232"/>
              <a:ext cx="589685" cy="376570"/>
            </a:xfrm>
            <a:custGeom>
              <a:avLst/>
              <a:gdLst/>
              <a:ahLst/>
              <a:cxnLst/>
              <a:rect l="l" t="t" r="r" b="b"/>
              <a:pathLst>
                <a:path w="3871" h="2472" extrusionOk="0">
                  <a:moveTo>
                    <a:pt x="3008" y="1"/>
                  </a:moveTo>
                  <a:cubicBezTo>
                    <a:pt x="2919" y="1"/>
                    <a:pt x="2828" y="16"/>
                    <a:pt x="2739" y="48"/>
                  </a:cubicBezTo>
                  <a:lnTo>
                    <a:pt x="453" y="953"/>
                  </a:lnTo>
                  <a:cubicBezTo>
                    <a:pt x="406" y="989"/>
                    <a:pt x="394" y="1036"/>
                    <a:pt x="406" y="1072"/>
                  </a:cubicBezTo>
                  <a:cubicBezTo>
                    <a:pt x="433" y="1108"/>
                    <a:pt x="460" y="1124"/>
                    <a:pt x="493" y="1124"/>
                  </a:cubicBezTo>
                  <a:cubicBezTo>
                    <a:pt x="503" y="1124"/>
                    <a:pt x="513" y="1122"/>
                    <a:pt x="525" y="1120"/>
                  </a:cubicBezTo>
                  <a:lnTo>
                    <a:pt x="2823" y="215"/>
                  </a:lnTo>
                  <a:cubicBezTo>
                    <a:pt x="2894" y="186"/>
                    <a:pt x="2967" y="173"/>
                    <a:pt x="3039" y="173"/>
                  </a:cubicBezTo>
                  <a:cubicBezTo>
                    <a:pt x="3267" y="173"/>
                    <a:pt x="3482" y="310"/>
                    <a:pt x="3573" y="536"/>
                  </a:cubicBezTo>
                  <a:cubicBezTo>
                    <a:pt x="3692" y="834"/>
                    <a:pt x="3549" y="1179"/>
                    <a:pt x="3251" y="1298"/>
                  </a:cubicBezTo>
                  <a:lnTo>
                    <a:pt x="810" y="2263"/>
                  </a:lnTo>
                  <a:cubicBezTo>
                    <a:pt x="761" y="2282"/>
                    <a:pt x="710" y="2291"/>
                    <a:pt x="661" y="2291"/>
                  </a:cubicBezTo>
                  <a:cubicBezTo>
                    <a:pt x="495" y="2291"/>
                    <a:pt x="339" y="2189"/>
                    <a:pt x="275" y="2025"/>
                  </a:cubicBezTo>
                  <a:cubicBezTo>
                    <a:pt x="203" y="1822"/>
                    <a:pt x="298" y="1584"/>
                    <a:pt x="513" y="1489"/>
                  </a:cubicBezTo>
                  <a:lnTo>
                    <a:pt x="2918" y="536"/>
                  </a:lnTo>
                  <a:cubicBezTo>
                    <a:pt x="2949" y="528"/>
                    <a:pt x="2979" y="525"/>
                    <a:pt x="3009" y="525"/>
                  </a:cubicBezTo>
                  <a:cubicBezTo>
                    <a:pt x="3114" y="525"/>
                    <a:pt x="3202" y="574"/>
                    <a:pt x="3239" y="667"/>
                  </a:cubicBezTo>
                  <a:cubicBezTo>
                    <a:pt x="3275" y="810"/>
                    <a:pt x="3215" y="941"/>
                    <a:pt x="3096" y="989"/>
                  </a:cubicBezTo>
                  <a:lnTo>
                    <a:pt x="834" y="1882"/>
                  </a:lnTo>
                  <a:cubicBezTo>
                    <a:pt x="799" y="1905"/>
                    <a:pt x="775" y="1953"/>
                    <a:pt x="799" y="2001"/>
                  </a:cubicBezTo>
                  <a:cubicBezTo>
                    <a:pt x="817" y="2037"/>
                    <a:pt x="849" y="2053"/>
                    <a:pt x="884" y="2053"/>
                  </a:cubicBezTo>
                  <a:cubicBezTo>
                    <a:pt x="895" y="2053"/>
                    <a:pt x="906" y="2051"/>
                    <a:pt x="918" y="2048"/>
                  </a:cubicBezTo>
                  <a:lnTo>
                    <a:pt x="3180" y="1155"/>
                  </a:lnTo>
                  <a:cubicBezTo>
                    <a:pt x="3382" y="1060"/>
                    <a:pt x="3489" y="822"/>
                    <a:pt x="3394" y="620"/>
                  </a:cubicBezTo>
                  <a:cubicBezTo>
                    <a:pt x="3332" y="459"/>
                    <a:pt x="3182" y="358"/>
                    <a:pt x="3021" y="358"/>
                  </a:cubicBezTo>
                  <a:cubicBezTo>
                    <a:pt x="2967" y="358"/>
                    <a:pt x="2912" y="370"/>
                    <a:pt x="2858" y="393"/>
                  </a:cubicBezTo>
                  <a:lnTo>
                    <a:pt x="453" y="1346"/>
                  </a:lnTo>
                  <a:cubicBezTo>
                    <a:pt x="156" y="1465"/>
                    <a:pt x="1" y="1810"/>
                    <a:pt x="120" y="2108"/>
                  </a:cubicBezTo>
                  <a:cubicBezTo>
                    <a:pt x="210" y="2334"/>
                    <a:pt x="432" y="2471"/>
                    <a:pt x="654" y="2471"/>
                  </a:cubicBezTo>
                  <a:cubicBezTo>
                    <a:pt x="723" y="2471"/>
                    <a:pt x="793" y="2458"/>
                    <a:pt x="858" y="2429"/>
                  </a:cubicBezTo>
                  <a:lnTo>
                    <a:pt x="3299" y="1465"/>
                  </a:lnTo>
                  <a:cubicBezTo>
                    <a:pt x="3680" y="1310"/>
                    <a:pt x="3870" y="870"/>
                    <a:pt x="3727" y="477"/>
                  </a:cubicBezTo>
                  <a:cubicBezTo>
                    <a:pt x="3608" y="181"/>
                    <a:pt x="3316" y="1"/>
                    <a:pt x="3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9"/>
            <p:cNvSpPr/>
            <p:nvPr/>
          </p:nvSpPr>
          <p:spPr>
            <a:xfrm rot="1685906">
              <a:off x="8107560" y="1154977"/>
              <a:ext cx="589533" cy="377332"/>
            </a:xfrm>
            <a:custGeom>
              <a:avLst/>
              <a:gdLst/>
              <a:ahLst/>
              <a:cxnLst/>
              <a:rect l="l" t="t" r="r" b="b"/>
              <a:pathLst>
                <a:path w="3870" h="2477" extrusionOk="0">
                  <a:moveTo>
                    <a:pt x="3008" y="1"/>
                  </a:moveTo>
                  <a:cubicBezTo>
                    <a:pt x="2917" y="1"/>
                    <a:pt x="2826" y="17"/>
                    <a:pt x="2739" y="53"/>
                  </a:cubicBezTo>
                  <a:lnTo>
                    <a:pt x="441" y="958"/>
                  </a:lnTo>
                  <a:cubicBezTo>
                    <a:pt x="393" y="994"/>
                    <a:pt x="381" y="1041"/>
                    <a:pt x="393" y="1077"/>
                  </a:cubicBezTo>
                  <a:cubicBezTo>
                    <a:pt x="420" y="1113"/>
                    <a:pt x="454" y="1129"/>
                    <a:pt x="485" y="1129"/>
                  </a:cubicBezTo>
                  <a:cubicBezTo>
                    <a:pt x="495" y="1129"/>
                    <a:pt x="504" y="1127"/>
                    <a:pt x="512" y="1125"/>
                  </a:cubicBezTo>
                  <a:lnTo>
                    <a:pt x="2810" y="220"/>
                  </a:lnTo>
                  <a:cubicBezTo>
                    <a:pt x="2881" y="191"/>
                    <a:pt x="2955" y="178"/>
                    <a:pt x="3028" y="178"/>
                  </a:cubicBezTo>
                  <a:cubicBezTo>
                    <a:pt x="3260" y="178"/>
                    <a:pt x="3481" y="315"/>
                    <a:pt x="3572" y="541"/>
                  </a:cubicBezTo>
                  <a:cubicBezTo>
                    <a:pt x="3691" y="839"/>
                    <a:pt x="3536" y="1184"/>
                    <a:pt x="3239" y="1303"/>
                  </a:cubicBezTo>
                  <a:lnTo>
                    <a:pt x="798" y="2268"/>
                  </a:lnTo>
                  <a:cubicBezTo>
                    <a:pt x="751" y="2287"/>
                    <a:pt x="703" y="2296"/>
                    <a:pt x="654" y="2296"/>
                  </a:cubicBezTo>
                  <a:cubicBezTo>
                    <a:pt x="493" y="2296"/>
                    <a:pt x="335" y="2194"/>
                    <a:pt x="262" y="2029"/>
                  </a:cubicBezTo>
                  <a:cubicBezTo>
                    <a:pt x="191" y="1827"/>
                    <a:pt x="298" y="1589"/>
                    <a:pt x="500" y="1494"/>
                  </a:cubicBezTo>
                  <a:lnTo>
                    <a:pt x="2917" y="541"/>
                  </a:lnTo>
                  <a:cubicBezTo>
                    <a:pt x="2948" y="530"/>
                    <a:pt x="2979" y="525"/>
                    <a:pt x="3008" y="525"/>
                  </a:cubicBezTo>
                  <a:cubicBezTo>
                    <a:pt x="3105" y="525"/>
                    <a:pt x="3190" y="581"/>
                    <a:pt x="3227" y="672"/>
                  </a:cubicBezTo>
                  <a:cubicBezTo>
                    <a:pt x="3274" y="815"/>
                    <a:pt x="3215" y="946"/>
                    <a:pt x="3096" y="994"/>
                  </a:cubicBezTo>
                  <a:lnTo>
                    <a:pt x="834" y="1887"/>
                  </a:lnTo>
                  <a:cubicBezTo>
                    <a:pt x="786" y="1910"/>
                    <a:pt x="774" y="1958"/>
                    <a:pt x="786" y="2006"/>
                  </a:cubicBezTo>
                  <a:cubicBezTo>
                    <a:pt x="804" y="2042"/>
                    <a:pt x="836" y="2058"/>
                    <a:pt x="872" y="2058"/>
                  </a:cubicBezTo>
                  <a:cubicBezTo>
                    <a:pt x="882" y="2058"/>
                    <a:pt x="894" y="2056"/>
                    <a:pt x="905" y="2053"/>
                  </a:cubicBezTo>
                  <a:lnTo>
                    <a:pt x="3167" y="1160"/>
                  </a:lnTo>
                  <a:cubicBezTo>
                    <a:pt x="3370" y="1065"/>
                    <a:pt x="3477" y="827"/>
                    <a:pt x="3393" y="625"/>
                  </a:cubicBezTo>
                  <a:cubicBezTo>
                    <a:pt x="3322" y="464"/>
                    <a:pt x="3170" y="363"/>
                    <a:pt x="3013" y="363"/>
                  </a:cubicBezTo>
                  <a:cubicBezTo>
                    <a:pt x="2961" y="363"/>
                    <a:pt x="2908" y="374"/>
                    <a:pt x="2858" y="398"/>
                  </a:cubicBezTo>
                  <a:lnTo>
                    <a:pt x="441" y="1351"/>
                  </a:lnTo>
                  <a:cubicBezTo>
                    <a:pt x="143" y="1470"/>
                    <a:pt x="0" y="1815"/>
                    <a:pt x="119" y="2113"/>
                  </a:cubicBezTo>
                  <a:cubicBezTo>
                    <a:pt x="210" y="2339"/>
                    <a:pt x="424" y="2476"/>
                    <a:pt x="643" y="2476"/>
                  </a:cubicBezTo>
                  <a:cubicBezTo>
                    <a:pt x="711" y="2476"/>
                    <a:pt x="780" y="2463"/>
                    <a:pt x="845" y="2434"/>
                  </a:cubicBezTo>
                  <a:lnTo>
                    <a:pt x="3286" y="1470"/>
                  </a:lnTo>
                  <a:cubicBezTo>
                    <a:pt x="3667" y="1315"/>
                    <a:pt x="3870" y="875"/>
                    <a:pt x="3715" y="482"/>
                  </a:cubicBezTo>
                  <a:cubicBezTo>
                    <a:pt x="3605" y="188"/>
                    <a:pt x="3311" y="1"/>
                    <a:pt x="3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2829;p39"/>
          <p:cNvSpPr/>
          <p:nvPr/>
        </p:nvSpPr>
        <p:spPr>
          <a:xfrm>
            <a:off x="3917992" y="239201"/>
            <a:ext cx="1199040" cy="548258"/>
          </a:xfrm>
          <a:prstGeom prst="roundRect">
            <a:avLst>
              <a:gd name="adj" fmla="val 50000"/>
            </a:avLst>
          </a:prstGeom>
          <a:solidFill>
            <a:schemeClr val="accent6">
              <a:lumMod val="40000"/>
              <a:lumOff val="60000"/>
            </a:schemeClr>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chemeClr val="tx1"/>
                </a:solidFill>
                <a:effectLst/>
                <a:uLnTx/>
                <a:uFillTx/>
                <a:ea typeface="Bad Script"/>
                <a:cs typeface="Bad Script"/>
                <a:sym typeface="Bad Script"/>
              </a:rPr>
              <a:t>Ví</a:t>
            </a:r>
            <a:r>
              <a:rPr kumimoji="0" lang="en-US" sz="2000" b="1" i="0" u="none" strike="noStrike" kern="0" cap="none" spc="0" normalizeH="0" noProof="0" smtClean="0">
                <a:ln>
                  <a:noFill/>
                </a:ln>
                <a:solidFill>
                  <a:schemeClr val="tx1"/>
                </a:solidFill>
                <a:effectLst/>
                <a:uLnTx/>
                <a:uFillTx/>
                <a:ea typeface="Bad Script"/>
                <a:cs typeface="Bad Script"/>
                <a:sym typeface="Bad Script"/>
              </a:rPr>
              <a:t> dụ 1</a:t>
            </a:r>
            <a:endParaRPr kumimoji="0" sz="2000" b="1" i="0" u="none" strike="noStrike" kern="0" cap="none" spc="0" normalizeH="0" baseline="0" noProof="0">
              <a:ln>
                <a:noFill/>
              </a:ln>
              <a:solidFill>
                <a:schemeClr val="tx1"/>
              </a:solidFill>
              <a:effectLst/>
              <a:uLnTx/>
              <a:uFillTx/>
              <a:ea typeface="Bad Script"/>
              <a:cs typeface="Bad Script"/>
              <a:sym typeface="Bad Script"/>
            </a:endParaRPr>
          </a:p>
        </p:txBody>
      </p:sp>
      <p:sp>
        <p:nvSpPr>
          <p:cNvPr id="5" name="Rectangle 4"/>
          <p:cNvSpPr/>
          <p:nvPr/>
        </p:nvSpPr>
        <p:spPr>
          <a:xfrm>
            <a:off x="579533" y="3029032"/>
            <a:ext cx="8034983" cy="1703030"/>
          </a:xfrm>
          <a:prstGeom prst="rect">
            <a:avLst/>
          </a:prstGeom>
        </p:spPr>
        <p:txBody>
          <a:bodyPr wrap="square">
            <a:spAutoFit/>
          </a:bodyPr>
          <a:lstStyle/>
          <a:p>
            <a:pPr algn="just">
              <a:lnSpc>
                <a:spcPct val="150000"/>
              </a:lnSpc>
              <a:spcAft>
                <a:spcPts val="1200"/>
              </a:spcAft>
            </a:pPr>
            <a:r>
              <a:rPr lang="en-US" sz="1800">
                <a:latin typeface="+mj-lt"/>
                <a:ea typeface="Arial" panose="020B0604020202020204" pitchFamily="34" charset="0"/>
                <a:cs typeface="Times New Roman" panose="02020603050405020304" pitchFamily="18" charset="0"/>
              </a:rPr>
              <a:t>a) Để thu thập dữ liệu về xếp hạng FIFA của bóng đá nam Việt Nam trong thời gian gần đây, cách tốt nhất là ta vào website của Liên đoàn Bóng đá Thế giới (FIFA) tại địa chỉ fifa.com/fifa-world-ranking/vie để thu thập. Đây là phương pháp thu thập dữ liệu gián tiếp</a:t>
            </a:r>
            <a:r>
              <a:rPr lang="en-US" sz="1800" smtClean="0">
                <a:latin typeface="+mj-lt"/>
                <a:ea typeface="Arial" panose="020B0604020202020204" pitchFamily="34" charset="0"/>
                <a:cs typeface="Times New Roman" panose="02020603050405020304" pitchFamily="18" charset="0"/>
              </a:rPr>
              <a:t>.</a:t>
            </a:r>
            <a:endParaRPr lang="en-US" sz="1800">
              <a:latin typeface="+mj-lt"/>
              <a:ea typeface="Arial" panose="020B0604020202020204" pitchFamily="34" charset="0"/>
              <a:cs typeface="Times New Roman" panose="02020603050405020304" pitchFamily="18" charset="0"/>
            </a:endParaRPr>
          </a:p>
        </p:txBody>
      </p:sp>
      <p:sp>
        <p:nvSpPr>
          <p:cNvPr id="7" name="TextBox 6"/>
          <p:cNvSpPr txBox="1"/>
          <p:nvPr/>
        </p:nvSpPr>
        <p:spPr>
          <a:xfrm>
            <a:off x="631939" y="854078"/>
            <a:ext cx="7930173" cy="1754326"/>
          </a:xfrm>
          <a:prstGeom prst="rect">
            <a:avLst/>
          </a:prstGeom>
          <a:noFill/>
        </p:spPr>
        <p:txBody>
          <a:bodyPr wrap="square" rtlCol="0">
            <a:spAutoFit/>
          </a:bodyPr>
          <a:lstStyle/>
          <a:p>
            <a:pPr algn="just">
              <a:lnSpc>
                <a:spcPct val="150000"/>
              </a:lnSpc>
            </a:pPr>
            <a:r>
              <a:rPr lang="en-US" sz="1800" smtClean="0"/>
              <a:t>Để thu thập mỗi dữ liệu sau, ta nên làm thế nào? Đó là thu thập dữ liệu    trực tiếp hay gián tiếp?</a:t>
            </a:r>
          </a:p>
          <a:p>
            <a:pPr algn="just">
              <a:lnSpc>
                <a:spcPct val="150000"/>
              </a:lnSpc>
            </a:pPr>
            <a:r>
              <a:rPr lang="en-US" sz="1800" smtClean="0"/>
              <a:t>a) Dữ liệu về xếp hạng FIFA của bóng đá Việt Nam trong thời gian gần đây.</a:t>
            </a:r>
          </a:p>
          <a:p>
            <a:pPr algn="just">
              <a:lnSpc>
                <a:spcPct val="150000"/>
              </a:lnSpc>
            </a:pPr>
            <a:r>
              <a:rPr lang="en-US" sz="1800" smtClean="0"/>
              <a:t>b) Số liệu về sự phát triển chiều cao của một giống cây mới theo thời gian.</a:t>
            </a:r>
            <a:endParaRPr lang="en-US" sz="1800"/>
          </a:p>
        </p:txBody>
      </p:sp>
      <p:sp>
        <p:nvSpPr>
          <p:cNvPr id="45" name="Rectangle 44"/>
          <p:cNvSpPr/>
          <p:nvPr/>
        </p:nvSpPr>
        <p:spPr>
          <a:xfrm>
            <a:off x="4168698" y="2608404"/>
            <a:ext cx="697627" cy="369332"/>
          </a:xfrm>
          <a:prstGeom prst="rect">
            <a:avLst/>
          </a:prstGeom>
        </p:spPr>
        <p:txBody>
          <a:bodyPr wrap="none">
            <a:spAutoFit/>
          </a:bodyPr>
          <a:lstStyle/>
          <a:p>
            <a:r>
              <a:rPr lang="en-US" sz="1800" b="1" i="1" u="sng" smtClean="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Giải:</a:t>
            </a:r>
            <a:endParaRPr lang="en-US" sz="1800" b="1" i="1" u="sng">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p:bldP spid="7"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grpSp>
        <p:nvGrpSpPr>
          <p:cNvPr id="2177" name="Google Shape;2177;p39"/>
          <p:cNvGrpSpPr/>
          <p:nvPr/>
        </p:nvGrpSpPr>
        <p:grpSpPr>
          <a:xfrm rot="21246090">
            <a:off x="-185404" y="1041620"/>
            <a:ext cx="619869" cy="708609"/>
            <a:chOff x="6577054" y="146065"/>
            <a:chExt cx="619869" cy="708609"/>
          </a:xfrm>
        </p:grpSpPr>
        <p:sp>
          <p:nvSpPr>
            <p:cNvPr id="2178" name="Google Shape;2178;p39"/>
            <p:cNvSpPr/>
            <p:nvPr/>
          </p:nvSpPr>
          <p:spPr>
            <a:xfrm rot="1685906">
              <a:off x="6705434" y="214858"/>
              <a:ext cx="375656" cy="585877"/>
            </a:xfrm>
            <a:custGeom>
              <a:avLst/>
              <a:gdLst/>
              <a:ahLst/>
              <a:cxnLst/>
              <a:rect l="l" t="t" r="r" b="b"/>
              <a:pathLst>
                <a:path w="2466" h="3846" extrusionOk="0">
                  <a:moveTo>
                    <a:pt x="1601" y="1"/>
                  </a:moveTo>
                  <a:cubicBezTo>
                    <a:pt x="1297" y="1"/>
                    <a:pt x="1012" y="183"/>
                    <a:pt x="894" y="483"/>
                  </a:cubicBezTo>
                  <a:lnTo>
                    <a:pt x="25" y="2793"/>
                  </a:lnTo>
                  <a:cubicBezTo>
                    <a:pt x="1" y="2817"/>
                    <a:pt x="25" y="2877"/>
                    <a:pt x="60" y="2888"/>
                  </a:cubicBezTo>
                  <a:cubicBezTo>
                    <a:pt x="69" y="2891"/>
                    <a:pt x="78" y="2893"/>
                    <a:pt x="89" y="2893"/>
                  </a:cubicBezTo>
                  <a:cubicBezTo>
                    <a:pt x="121" y="2893"/>
                    <a:pt x="158" y="2877"/>
                    <a:pt x="167" y="2841"/>
                  </a:cubicBezTo>
                  <a:lnTo>
                    <a:pt x="1048" y="543"/>
                  </a:lnTo>
                  <a:cubicBezTo>
                    <a:pt x="1139" y="297"/>
                    <a:pt x="1362" y="156"/>
                    <a:pt x="1595" y="156"/>
                  </a:cubicBezTo>
                  <a:cubicBezTo>
                    <a:pt x="1667" y="156"/>
                    <a:pt x="1740" y="170"/>
                    <a:pt x="1810" y="198"/>
                  </a:cubicBezTo>
                  <a:cubicBezTo>
                    <a:pt x="2120" y="317"/>
                    <a:pt x="2263" y="662"/>
                    <a:pt x="2144" y="960"/>
                  </a:cubicBezTo>
                  <a:lnTo>
                    <a:pt x="1215" y="3400"/>
                  </a:lnTo>
                  <a:cubicBezTo>
                    <a:pt x="1140" y="3560"/>
                    <a:pt x="976" y="3661"/>
                    <a:pt x="810" y="3661"/>
                  </a:cubicBezTo>
                  <a:cubicBezTo>
                    <a:pt x="766" y="3661"/>
                    <a:pt x="722" y="3654"/>
                    <a:pt x="679" y="3639"/>
                  </a:cubicBezTo>
                  <a:cubicBezTo>
                    <a:pt x="465" y="3543"/>
                    <a:pt x="358" y="3305"/>
                    <a:pt x="441" y="3103"/>
                  </a:cubicBezTo>
                  <a:lnTo>
                    <a:pt x="1358" y="686"/>
                  </a:lnTo>
                  <a:cubicBezTo>
                    <a:pt x="1394" y="595"/>
                    <a:pt x="1480" y="538"/>
                    <a:pt x="1571" y="538"/>
                  </a:cubicBezTo>
                  <a:cubicBezTo>
                    <a:pt x="1599" y="538"/>
                    <a:pt x="1628" y="544"/>
                    <a:pt x="1656" y="555"/>
                  </a:cubicBezTo>
                  <a:cubicBezTo>
                    <a:pt x="1775" y="602"/>
                    <a:pt x="1834" y="733"/>
                    <a:pt x="1787" y="852"/>
                  </a:cubicBezTo>
                  <a:lnTo>
                    <a:pt x="917" y="3127"/>
                  </a:lnTo>
                  <a:cubicBezTo>
                    <a:pt x="894" y="3162"/>
                    <a:pt x="917" y="3222"/>
                    <a:pt x="953" y="3234"/>
                  </a:cubicBezTo>
                  <a:cubicBezTo>
                    <a:pt x="962" y="3237"/>
                    <a:pt x="971" y="3238"/>
                    <a:pt x="982" y="3238"/>
                  </a:cubicBezTo>
                  <a:cubicBezTo>
                    <a:pt x="1014" y="3238"/>
                    <a:pt x="1051" y="3222"/>
                    <a:pt x="1060" y="3186"/>
                  </a:cubicBezTo>
                  <a:lnTo>
                    <a:pt x="1941" y="912"/>
                  </a:lnTo>
                  <a:cubicBezTo>
                    <a:pt x="2013" y="710"/>
                    <a:pt x="1906" y="460"/>
                    <a:pt x="1703" y="388"/>
                  </a:cubicBezTo>
                  <a:cubicBezTo>
                    <a:pt x="1658" y="373"/>
                    <a:pt x="1612" y="366"/>
                    <a:pt x="1567" y="366"/>
                  </a:cubicBezTo>
                  <a:cubicBezTo>
                    <a:pt x="1396" y="366"/>
                    <a:pt x="1236" y="466"/>
                    <a:pt x="1179" y="626"/>
                  </a:cubicBezTo>
                  <a:lnTo>
                    <a:pt x="263" y="3043"/>
                  </a:lnTo>
                  <a:cubicBezTo>
                    <a:pt x="155" y="3341"/>
                    <a:pt x="298" y="3686"/>
                    <a:pt x="596" y="3805"/>
                  </a:cubicBezTo>
                  <a:cubicBezTo>
                    <a:pt x="664" y="3833"/>
                    <a:pt x="735" y="3846"/>
                    <a:pt x="806" y="3846"/>
                  </a:cubicBezTo>
                  <a:cubicBezTo>
                    <a:pt x="1041" y="3846"/>
                    <a:pt x="1269" y="3701"/>
                    <a:pt x="1370" y="3472"/>
                  </a:cubicBezTo>
                  <a:lnTo>
                    <a:pt x="2311" y="1031"/>
                  </a:lnTo>
                  <a:cubicBezTo>
                    <a:pt x="2465" y="650"/>
                    <a:pt x="2263" y="198"/>
                    <a:pt x="1882" y="55"/>
                  </a:cubicBezTo>
                  <a:cubicBezTo>
                    <a:pt x="1789" y="18"/>
                    <a:pt x="1694" y="1"/>
                    <a:pt x="16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39"/>
            <p:cNvSpPr/>
            <p:nvPr/>
          </p:nvSpPr>
          <p:spPr>
            <a:xfrm rot="1685906">
              <a:off x="6692851" y="200013"/>
              <a:ext cx="375656" cy="585725"/>
            </a:xfrm>
            <a:custGeom>
              <a:avLst/>
              <a:gdLst/>
              <a:ahLst/>
              <a:cxnLst/>
              <a:rect l="l" t="t" r="r" b="b"/>
              <a:pathLst>
                <a:path w="2466" h="3845" extrusionOk="0">
                  <a:moveTo>
                    <a:pt x="1601" y="0"/>
                  </a:moveTo>
                  <a:cubicBezTo>
                    <a:pt x="1297" y="0"/>
                    <a:pt x="1012" y="182"/>
                    <a:pt x="894" y="483"/>
                  </a:cubicBezTo>
                  <a:lnTo>
                    <a:pt x="24" y="2793"/>
                  </a:lnTo>
                  <a:cubicBezTo>
                    <a:pt x="1" y="2816"/>
                    <a:pt x="24" y="2876"/>
                    <a:pt x="60" y="2888"/>
                  </a:cubicBezTo>
                  <a:cubicBezTo>
                    <a:pt x="70" y="2894"/>
                    <a:pt x="82" y="2897"/>
                    <a:pt x="94" y="2897"/>
                  </a:cubicBezTo>
                  <a:cubicBezTo>
                    <a:pt x="125" y="2897"/>
                    <a:pt x="159" y="2878"/>
                    <a:pt x="167" y="2852"/>
                  </a:cubicBezTo>
                  <a:lnTo>
                    <a:pt x="1048" y="542"/>
                  </a:lnTo>
                  <a:cubicBezTo>
                    <a:pt x="1140" y="304"/>
                    <a:pt x="1367" y="157"/>
                    <a:pt x="1602" y="157"/>
                  </a:cubicBezTo>
                  <a:cubicBezTo>
                    <a:pt x="1672" y="157"/>
                    <a:pt x="1742" y="170"/>
                    <a:pt x="1810" y="197"/>
                  </a:cubicBezTo>
                  <a:cubicBezTo>
                    <a:pt x="2120" y="316"/>
                    <a:pt x="2263" y="661"/>
                    <a:pt x="2144" y="959"/>
                  </a:cubicBezTo>
                  <a:lnTo>
                    <a:pt x="1215" y="3400"/>
                  </a:lnTo>
                  <a:cubicBezTo>
                    <a:pt x="1141" y="3567"/>
                    <a:pt x="980" y="3661"/>
                    <a:pt x="817" y="3661"/>
                  </a:cubicBezTo>
                  <a:cubicBezTo>
                    <a:pt x="771" y="3661"/>
                    <a:pt x="724" y="3654"/>
                    <a:pt x="679" y="3638"/>
                  </a:cubicBezTo>
                  <a:cubicBezTo>
                    <a:pt x="465" y="3543"/>
                    <a:pt x="358" y="3305"/>
                    <a:pt x="441" y="3102"/>
                  </a:cubicBezTo>
                  <a:lnTo>
                    <a:pt x="1358" y="685"/>
                  </a:lnTo>
                  <a:cubicBezTo>
                    <a:pt x="1395" y="601"/>
                    <a:pt x="1484" y="539"/>
                    <a:pt x="1578" y="539"/>
                  </a:cubicBezTo>
                  <a:cubicBezTo>
                    <a:pt x="1604" y="539"/>
                    <a:pt x="1630" y="544"/>
                    <a:pt x="1656" y="554"/>
                  </a:cubicBezTo>
                  <a:cubicBezTo>
                    <a:pt x="1775" y="602"/>
                    <a:pt x="1834" y="733"/>
                    <a:pt x="1787" y="852"/>
                  </a:cubicBezTo>
                  <a:lnTo>
                    <a:pt x="917" y="3138"/>
                  </a:lnTo>
                  <a:cubicBezTo>
                    <a:pt x="894" y="3162"/>
                    <a:pt x="917" y="3221"/>
                    <a:pt x="953" y="3233"/>
                  </a:cubicBezTo>
                  <a:cubicBezTo>
                    <a:pt x="962" y="3236"/>
                    <a:pt x="971" y="3237"/>
                    <a:pt x="981" y="3237"/>
                  </a:cubicBezTo>
                  <a:cubicBezTo>
                    <a:pt x="1014" y="3237"/>
                    <a:pt x="1051" y="3222"/>
                    <a:pt x="1060" y="3185"/>
                  </a:cubicBezTo>
                  <a:lnTo>
                    <a:pt x="1941" y="911"/>
                  </a:lnTo>
                  <a:cubicBezTo>
                    <a:pt x="2013" y="709"/>
                    <a:pt x="1906" y="471"/>
                    <a:pt x="1703" y="388"/>
                  </a:cubicBezTo>
                  <a:cubicBezTo>
                    <a:pt x="1658" y="373"/>
                    <a:pt x="1613" y="365"/>
                    <a:pt x="1568" y="365"/>
                  </a:cubicBezTo>
                  <a:cubicBezTo>
                    <a:pt x="1397" y="365"/>
                    <a:pt x="1236" y="468"/>
                    <a:pt x="1179" y="638"/>
                  </a:cubicBezTo>
                  <a:lnTo>
                    <a:pt x="263" y="3043"/>
                  </a:lnTo>
                  <a:cubicBezTo>
                    <a:pt x="155" y="3340"/>
                    <a:pt x="298" y="3686"/>
                    <a:pt x="596" y="3805"/>
                  </a:cubicBezTo>
                  <a:cubicBezTo>
                    <a:pt x="664" y="3832"/>
                    <a:pt x="735" y="3845"/>
                    <a:pt x="806" y="3845"/>
                  </a:cubicBezTo>
                  <a:cubicBezTo>
                    <a:pt x="1041" y="3845"/>
                    <a:pt x="1269" y="3700"/>
                    <a:pt x="1370" y="3471"/>
                  </a:cubicBezTo>
                  <a:lnTo>
                    <a:pt x="2310" y="1030"/>
                  </a:lnTo>
                  <a:cubicBezTo>
                    <a:pt x="2465" y="649"/>
                    <a:pt x="2263" y="197"/>
                    <a:pt x="1882" y="54"/>
                  </a:cubicBezTo>
                  <a:cubicBezTo>
                    <a:pt x="1789" y="18"/>
                    <a:pt x="1694" y="0"/>
                    <a:pt x="16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80" name="Google Shape;2180;p39"/>
          <p:cNvGrpSpPr/>
          <p:nvPr/>
        </p:nvGrpSpPr>
        <p:grpSpPr>
          <a:xfrm rot="18128610">
            <a:off x="-158150" y="1737449"/>
            <a:ext cx="701597" cy="629090"/>
            <a:chOff x="8049608" y="1038382"/>
            <a:chExt cx="701604" cy="629096"/>
          </a:xfrm>
        </p:grpSpPr>
        <p:sp>
          <p:nvSpPr>
            <p:cNvPr id="2181" name="Google Shape;2181;p39"/>
            <p:cNvSpPr/>
            <p:nvPr/>
          </p:nvSpPr>
          <p:spPr>
            <a:xfrm rot="1685906">
              <a:off x="8103537" y="1174232"/>
              <a:ext cx="589685" cy="376570"/>
            </a:xfrm>
            <a:custGeom>
              <a:avLst/>
              <a:gdLst/>
              <a:ahLst/>
              <a:cxnLst/>
              <a:rect l="l" t="t" r="r" b="b"/>
              <a:pathLst>
                <a:path w="3871" h="2472" extrusionOk="0">
                  <a:moveTo>
                    <a:pt x="3008" y="1"/>
                  </a:moveTo>
                  <a:cubicBezTo>
                    <a:pt x="2919" y="1"/>
                    <a:pt x="2828" y="16"/>
                    <a:pt x="2739" y="48"/>
                  </a:cubicBezTo>
                  <a:lnTo>
                    <a:pt x="453" y="953"/>
                  </a:lnTo>
                  <a:cubicBezTo>
                    <a:pt x="406" y="989"/>
                    <a:pt x="394" y="1036"/>
                    <a:pt x="406" y="1072"/>
                  </a:cubicBezTo>
                  <a:cubicBezTo>
                    <a:pt x="433" y="1108"/>
                    <a:pt x="460" y="1124"/>
                    <a:pt x="493" y="1124"/>
                  </a:cubicBezTo>
                  <a:cubicBezTo>
                    <a:pt x="503" y="1124"/>
                    <a:pt x="513" y="1122"/>
                    <a:pt x="525" y="1120"/>
                  </a:cubicBezTo>
                  <a:lnTo>
                    <a:pt x="2823" y="215"/>
                  </a:lnTo>
                  <a:cubicBezTo>
                    <a:pt x="2894" y="186"/>
                    <a:pt x="2967" y="173"/>
                    <a:pt x="3039" y="173"/>
                  </a:cubicBezTo>
                  <a:cubicBezTo>
                    <a:pt x="3267" y="173"/>
                    <a:pt x="3482" y="310"/>
                    <a:pt x="3573" y="536"/>
                  </a:cubicBezTo>
                  <a:cubicBezTo>
                    <a:pt x="3692" y="834"/>
                    <a:pt x="3549" y="1179"/>
                    <a:pt x="3251" y="1298"/>
                  </a:cubicBezTo>
                  <a:lnTo>
                    <a:pt x="810" y="2263"/>
                  </a:lnTo>
                  <a:cubicBezTo>
                    <a:pt x="761" y="2282"/>
                    <a:pt x="710" y="2291"/>
                    <a:pt x="661" y="2291"/>
                  </a:cubicBezTo>
                  <a:cubicBezTo>
                    <a:pt x="495" y="2291"/>
                    <a:pt x="339" y="2189"/>
                    <a:pt x="275" y="2025"/>
                  </a:cubicBezTo>
                  <a:cubicBezTo>
                    <a:pt x="203" y="1822"/>
                    <a:pt x="298" y="1584"/>
                    <a:pt x="513" y="1489"/>
                  </a:cubicBezTo>
                  <a:lnTo>
                    <a:pt x="2918" y="536"/>
                  </a:lnTo>
                  <a:cubicBezTo>
                    <a:pt x="2949" y="528"/>
                    <a:pt x="2979" y="525"/>
                    <a:pt x="3009" y="525"/>
                  </a:cubicBezTo>
                  <a:cubicBezTo>
                    <a:pt x="3114" y="525"/>
                    <a:pt x="3202" y="574"/>
                    <a:pt x="3239" y="667"/>
                  </a:cubicBezTo>
                  <a:cubicBezTo>
                    <a:pt x="3275" y="810"/>
                    <a:pt x="3215" y="941"/>
                    <a:pt x="3096" y="989"/>
                  </a:cubicBezTo>
                  <a:lnTo>
                    <a:pt x="834" y="1882"/>
                  </a:lnTo>
                  <a:cubicBezTo>
                    <a:pt x="799" y="1905"/>
                    <a:pt x="775" y="1953"/>
                    <a:pt x="799" y="2001"/>
                  </a:cubicBezTo>
                  <a:cubicBezTo>
                    <a:pt x="817" y="2037"/>
                    <a:pt x="849" y="2053"/>
                    <a:pt x="884" y="2053"/>
                  </a:cubicBezTo>
                  <a:cubicBezTo>
                    <a:pt x="895" y="2053"/>
                    <a:pt x="906" y="2051"/>
                    <a:pt x="918" y="2048"/>
                  </a:cubicBezTo>
                  <a:lnTo>
                    <a:pt x="3180" y="1155"/>
                  </a:lnTo>
                  <a:cubicBezTo>
                    <a:pt x="3382" y="1060"/>
                    <a:pt x="3489" y="822"/>
                    <a:pt x="3394" y="620"/>
                  </a:cubicBezTo>
                  <a:cubicBezTo>
                    <a:pt x="3332" y="459"/>
                    <a:pt x="3182" y="358"/>
                    <a:pt x="3021" y="358"/>
                  </a:cubicBezTo>
                  <a:cubicBezTo>
                    <a:pt x="2967" y="358"/>
                    <a:pt x="2912" y="370"/>
                    <a:pt x="2858" y="393"/>
                  </a:cubicBezTo>
                  <a:lnTo>
                    <a:pt x="453" y="1346"/>
                  </a:lnTo>
                  <a:cubicBezTo>
                    <a:pt x="156" y="1465"/>
                    <a:pt x="1" y="1810"/>
                    <a:pt x="120" y="2108"/>
                  </a:cubicBezTo>
                  <a:cubicBezTo>
                    <a:pt x="210" y="2334"/>
                    <a:pt x="432" y="2471"/>
                    <a:pt x="654" y="2471"/>
                  </a:cubicBezTo>
                  <a:cubicBezTo>
                    <a:pt x="723" y="2471"/>
                    <a:pt x="793" y="2458"/>
                    <a:pt x="858" y="2429"/>
                  </a:cubicBezTo>
                  <a:lnTo>
                    <a:pt x="3299" y="1465"/>
                  </a:lnTo>
                  <a:cubicBezTo>
                    <a:pt x="3680" y="1310"/>
                    <a:pt x="3870" y="870"/>
                    <a:pt x="3727" y="477"/>
                  </a:cubicBezTo>
                  <a:cubicBezTo>
                    <a:pt x="3608" y="181"/>
                    <a:pt x="3316" y="1"/>
                    <a:pt x="30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2182;p39"/>
            <p:cNvSpPr/>
            <p:nvPr/>
          </p:nvSpPr>
          <p:spPr>
            <a:xfrm rot="1685906">
              <a:off x="8107560" y="1154977"/>
              <a:ext cx="589533" cy="377332"/>
            </a:xfrm>
            <a:custGeom>
              <a:avLst/>
              <a:gdLst/>
              <a:ahLst/>
              <a:cxnLst/>
              <a:rect l="l" t="t" r="r" b="b"/>
              <a:pathLst>
                <a:path w="3870" h="2477" extrusionOk="0">
                  <a:moveTo>
                    <a:pt x="3008" y="1"/>
                  </a:moveTo>
                  <a:cubicBezTo>
                    <a:pt x="2917" y="1"/>
                    <a:pt x="2826" y="17"/>
                    <a:pt x="2739" y="53"/>
                  </a:cubicBezTo>
                  <a:lnTo>
                    <a:pt x="441" y="958"/>
                  </a:lnTo>
                  <a:cubicBezTo>
                    <a:pt x="393" y="994"/>
                    <a:pt x="381" y="1041"/>
                    <a:pt x="393" y="1077"/>
                  </a:cubicBezTo>
                  <a:cubicBezTo>
                    <a:pt x="420" y="1113"/>
                    <a:pt x="454" y="1129"/>
                    <a:pt x="485" y="1129"/>
                  </a:cubicBezTo>
                  <a:cubicBezTo>
                    <a:pt x="495" y="1129"/>
                    <a:pt x="504" y="1127"/>
                    <a:pt x="512" y="1125"/>
                  </a:cubicBezTo>
                  <a:lnTo>
                    <a:pt x="2810" y="220"/>
                  </a:lnTo>
                  <a:cubicBezTo>
                    <a:pt x="2881" y="191"/>
                    <a:pt x="2955" y="178"/>
                    <a:pt x="3028" y="178"/>
                  </a:cubicBezTo>
                  <a:cubicBezTo>
                    <a:pt x="3260" y="178"/>
                    <a:pt x="3481" y="315"/>
                    <a:pt x="3572" y="541"/>
                  </a:cubicBezTo>
                  <a:cubicBezTo>
                    <a:pt x="3691" y="839"/>
                    <a:pt x="3536" y="1184"/>
                    <a:pt x="3239" y="1303"/>
                  </a:cubicBezTo>
                  <a:lnTo>
                    <a:pt x="798" y="2268"/>
                  </a:lnTo>
                  <a:cubicBezTo>
                    <a:pt x="751" y="2287"/>
                    <a:pt x="703" y="2296"/>
                    <a:pt x="654" y="2296"/>
                  </a:cubicBezTo>
                  <a:cubicBezTo>
                    <a:pt x="493" y="2296"/>
                    <a:pt x="335" y="2194"/>
                    <a:pt x="262" y="2029"/>
                  </a:cubicBezTo>
                  <a:cubicBezTo>
                    <a:pt x="191" y="1827"/>
                    <a:pt x="298" y="1589"/>
                    <a:pt x="500" y="1494"/>
                  </a:cubicBezTo>
                  <a:lnTo>
                    <a:pt x="2917" y="541"/>
                  </a:lnTo>
                  <a:cubicBezTo>
                    <a:pt x="2948" y="530"/>
                    <a:pt x="2979" y="525"/>
                    <a:pt x="3008" y="525"/>
                  </a:cubicBezTo>
                  <a:cubicBezTo>
                    <a:pt x="3105" y="525"/>
                    <a:pt x="3190" y="581"/>
                    <a:pt x="3227" y="672"/>
                  </a:cubicBezTo>
                  <a:cubicBezTo>
                    <a:pt x="3274" y="815"/>
                    <a:pt x="3215" y="946"/>
                    <a:pt x="3096" y="994"/>
                  </a:cubicBezTo>
                  <a:lnTo>
                    <a:pt x="834" y="1887"/>
                  </a:lnTo>
                  <a:cubicBezTo>
                    <a:pt x="786" y="1910"/>
                    <a:pt x="774" y="1958"/>
                    <a:pt x="786" y="2006"/>
                  </a:cubicBezTo>
                  <a:cubicBezTo>
                    <a:pt x="804" y="2042"/>
                    <a:pt x="836" y="2058"/>
                    <a:pt x="872" y="2058"/>
                  </a:cubicBezTo>
                  <a:cubicBezTo>
                    <a:pt x="882" y="2058"/>
                    <a:pt x="894" y="2056"/>
                    <a:pt x="905" y="2053"/>
                  </a:cubicBezTo>
                  <a:lnTo>
                    <a:pt x="3167" y="1160"/>
                  </a:lnTo>
                  <a:cubicBezTo>
                    <a:pt x="3370" y="1065"/>
                    <a:pt x="3477" y="827"/>
                    <a:pt x="3393" y="625"/>
                  </a:cubicBezTo>
                  <a:cubicBezTo>
                    <a:pt x="3322" y="464"/>
                    <a:pt x="3170" y="363"/>
                    <a:pt x="3013" y="363"/>
                  </a:cubicBezTo>
                  <a:cubicBezTo>
                    <a:pt x="2961" y="363"/>
                    <a:pt x="2908" y="374"/>
                    <a:pt x="2858" y="398"/>
                  </a:cubicBezTo>
                  <a:lnTo>
                    <a:pt x="441" y="1351"/>
                  </a:lnTo>
                  <a:cubicBezTo>
                    <a:pt x="143" y="1470"/>
                    <a:pt x="0" y="1815"/>
                    <a:pt x="119" y="2113"/>
                  </a:cubicBezTo>
                  <a:cubicBezTo>
                    <a:pt x="210" y="2339"/>
                    <a:pt x="424" y="2476"/>
                    <a:pt x="643" y="2476"/>
                  </a:cubicBezTo>
                  <a:cubicBezTo>
                    <a:pt x="711" y="2476"/>
                    <a:pt x="780" y="2463"/>
                    <a:pt x="845" y="2434"/>
                  </a:cubicBezTo>
                  <a:lnTo>
                    <a:pt x="3286" y="1470"/>
                  </a:lnTo>
                  <a:cubicBezTo>
                    <a:pt x="3667" y="1315"/>
                    <a:pt x="3870" y="875"/>
                    <a:pt x="3715" y="482"/>
                  </a:cubicBezTo>
                  <a:cubicBezTo>
                    <a:pt x="3605" y="188"/>
                    <a:pt x="3311" y="1"/>
                    <a:pt x="30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 name="Google Shape;2829;p39"/>
          <p:cNvSpPr/>
          <p:nvPr/>
        </p:nvSpPr>
        <p:spPr>
          <a:xfrm>
            <a:off x="3917992" y="239201"/>
            <a:ext cx="1199040" cy="548258"/>
          </a:xfrm>
          <a:prstGeom prst="roundRect">
            <a:avLst>
              <a:gd name="adj" fmla="val 50000"/>
            </a:avLst>
          </a:prstGeom>
          <a:solidFill>
            <a:schemeClr val="accent6">
              <a:lumMod val="40000"/>
              <a:lumOff val="60000"/>
            </a:schemeClr>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242424"/>
                </a:solidFill>
                <a:effectLst/>
                <a:uLnTx/>
                <a:uFillTx/>
                <a:latin typeface="Arial"/>
                <a:ea typeface="Bad Script"/>
                <a:cs typeface="Bad Script"/>
                <a:sym typeface="Bad Script"/>
              </a:rPr>
              <a:t>Ví dụ 1</a:t>
            </a:r>
            <a:endParaRPr kumimoji="0" sz="2000" b="1" i="0" u="none" strike="noStrike" kern="0" cap="none" spc="0" normalizeH="0" baseline="0" noProof="0">
              <a:ln>
                <a:noFill/>
              </a:ln>
              <a:solidFill>
                <a:srgbClr val="242424"/>
              </a:solidFill>
              <a:effectLst/>
              <a:uLnTx/>
              <a:uFillTx/>
              <a:latin typeface="Arial"/>
              <a:ea typeface="Bad Script"/>
              <a:cs typeface="Bad Script"/>
              <a:sym typeface="Bad Script"/>
            </a:endParaRPr>
          </a:p>
        </p:txBody>
      </p:sp>
      <p:sp>
        <p:nvSpPr>
          <p:cNvPr id="5" name="Rectangle 4"/>
          <p:cNvSpPr/>
          <p:nvPr/>
        </p:nvSpPr>
        <p:spPr>
          <a:xfrm>
            <a:off x="579533" y="3075198"/>
            <a:ext cx="8034983" cy="1338828"/>
          </a:xfrm>
          <a:prstGeom prst="rect">
            <a:avLst/>
          </a:prstGeom>
        </p:spPr>
        <p:txBody>
          <a:bodyPr wrap="square">
            <a:spAutoFit/>
          </a:bodyPr>
          <a:lstStyle/>
          <a:p>
            <a:pPr lvl="0" algn="just">
              <a:lnSpc>
                <a:spcPct val="150000"/>
              </a:lnSpc>
              <a:spcAft>
                <a:spcPts val="1200"/>
              </a:spcAft>
            </a:pPr>
            <a:r>
              <a:rPr lang="en-US" sz="1800">
                <a:ea typeface="Arial" panose="020B0604020202020204" pitchFamily="34" charset="0"/>
                <a:cs typeface="Times New Roman" panose="02020603050405020304" pitchFamily="18" charset="0"/>
              </a:rPr>
              <a:t>b) Để có số liệu về sự phát triển chiều cao của một giống cây mới theo </a:t>
            </a:r>
            <a:r>
              <a:rPr lang="en-US" sz="1800" smtClean="0">
                <a:ea typeface="Arial" panose="020B0604020202020204" pitchFamily="34" charset="0"/>
                <a:cs typeface="Times New Roman" panose="02020603050405020304" pitchFamily="18" charset="0"/>
              </a:rPr>
              <a:t>      thời </a:t>
            </a:r>
            <a:r>
              <a:rPr lang="en-US" sz="1800">
                <a:ea typeface="Arial" panose="020B0604020202020204" pitchFamily="34" charset="0"/>
                <a:cs typeface="Times New Roman" panose="02020603050405020304" pitchFamily="18" charset="0"/>
              </a:rPr>
              <a:t>gian, ta trồng cây và định kì đo chiều cao, ghi lại kết quả. Đây là </a:t>
            </a:r>
            <a:r>
              <a:rPr lang="en-US" sz="1800" smtClean="0">
                <a:ea typeface="Arial" panose="020B0604020202020204" pitchFamily="34" charset="0"/>
                <a:cs typeface="Times New Roman" panose="02020603050405020304" pitchFamily="18" charset="0"/>
              </a:rPr>
              <a:t>  phương </a:t>
            </a:r>
            <a:r>
              <a:rPr lang="en-US" sz="1800">
                <a:ea typeface="Arial" panose="020B0604020202020204" pitchFamily="34" charset="0"/>
                <a:cs typeface="Times New Roman" panose="02020603050405020304" pitchFamily="18" charset="0"/>
              </a:rPr>
              <a:t>pháp thu thập dữ liệu trực tiếp.</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7" name="TextBox 6"/>
          <p:cNvSpPr txBox="1"/>
          <p:nvPr/>
        </p:nvSpPr>
        <p:spPr>
          <a:xfrm>
            <a:off x="631939" y="854078"/>
            <a:ext cx="7930173" cy="17543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Arial"/>
                <a:cs typeface="Arial"/>
                <a:sym typeface="Arial"/>
              </a:rPr>
              <a:t>Để thu thập mỗi dữ liệu sau, ta nên làm thế nào? Đó là thu thập dữ liệu    trực tiếp hay gián tiếp?</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Arial"/>
                <a:cs typeface="Arial"/>
                <a:sym typeface="Arial"/>
              </a:rPr>
              <a:t>a) Dữ liệu về xếp hạng FIFA của bóng đá Việt Nam trong thời gian gần đây.</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Arial"/>
                <a:cs typeface="Arial"/>
                <a:sym typeface="Arial"/>
              </a:rPr>
              <a:t>b) Số liệu về sự phát triển chiều cao của một giống cây mới theo thời gian.</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45" name="Rectangle 44"/>
          <p:cNvSpPr/>
          <p:nvPr/>
        </p:nvSpPr>
        <p:spPr>
          <a:xfrm>
            <a:off x="4168698" y="260840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6789A">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6789A">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19825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lgebraic Expressions and Equations - Mathematics - 9th Grade by Slidesgo">
  <a:themeElements>
    <a:clrScheme name="Simple Light">
      <a:dk1>
        <a:srgbClr val="242424"/>
      </a:dk1>
      <a:lt1>
        <a:srgbClr val="FEF9F5"/>
      </a:lt1>
      <a:dk2>
        <a:srgbClr val="F298A0"/>
      </a:dk2>
      <a:lt2>
        <a:srgbClr val="46789A"/>
      </a:lt2>
      <a:accent1>
        <a:srgbClr val="C8A2D5"/>
      </a:accent1>
      <a:accent2>
        <a:srgbClr val="E4E680"/>
      </a:accent2>
      <a:accent3>
        <a:srgbClr val="E94B59"/>
      </a:accent3>
      <a:accent4>
        <a:srgbClr val="F3E8DC"/>
      </a:accent4>
      <a:accent5>
        <a:srgbClr val="FDC533"/>
      </a:accent5>
      <a:accent6>
        <a:srgbClr val="A9D1D9"/>
      </a:accent6>
      <a:hlink>
        <a:srgbClr val="2424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2387</Words>
  <Application>Microsoft Office PowerPoint</Application>
  <PresentationFormat>On-screen Show (16:9)</PresentationFormat>
  <Paragraphs>188</Paragraphs>
  <Slides>34</Slides>
  <Notes>34</Notes>
  <HiddenSlides>0</HiddenSlides>
  <MMClips>21</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34</vt:i4>
      </vt:variant>
    </vt:vector>
  </HeadingPairs>
  <TitlesOfParts>
    <vt:vector size="53" baseType="lpstr">
      <vt:lpstr>Times New Roman</vt:lpstr>
      <vt:lpstr>Tahoma</vt:lpstr>
      <vt:lpstr>Elsie</vt:lpstr>
      <vt:lpstr>Open Sans</vt:lpstr>
      <vt:lpstr>Nunito Light</vt:lpstr>
      <vt:lpstr>等线 Light</vt:lpstr>
      <vt:lpstr>Calibri Light</vt:lpstr>
      <vt:lpstr>Calibri</vt:lpstr>
      <vt:lpstr>Bad Script</vt:lpstr>
      <vt:lpstr>Wingdings</vt:lpstr>
      <vt:lpstr>DM Sans</vt:lpstr>
      <vt:lpstr>Autour One</vt:lpstr>
      <vt:lpstr>Arial</vt:lpstr>
      <vt:lpstr>Mukta</vt:lpstr>
      <vt:lpstr>Anaheim</vt:lpstr>
      <vt:lpstr>Cambria Math</vt:lpstr>
      <vt:lpstr>Algebraic Expressions and Equations - Mathematics - 9th Grade by Slidesgo</vt:lpstr>
      <vt:lpstr>1_Office 主题​​</vt:lpstr>
      <vt:lpstr>1_Office Theme</vt:lpstr>
      <vt:lpstr>PowerPoint Presentation</vt:lpstr>
      <vt:lpstr>PowerPoint Presentation</vt:lpstr>
      <vt:lpstr>PowerPoint Presentation</vt:lpstr>
      <vt:lpstr>PowerPoint Presentation</vt:lpstr>
      <vt:lpstr>THU THẬP DỮ LIỆU</vt:lpstr>
      <vt:lpstr>HĐ 1:</vt:lpstr>
      <vt:lpstr>KẾT LUẬN</vt:lpstr>
      <vt:lpstr>PowerPoint Presentation</vt:lpstr>
      <vt:lpstr>PowerPoint Presentation</vt:lpstr>
      <vt:lpstr>PowerPoint Presentation</vt:lpstr>
      <vt:lpstr>PowerPoint Presentation</vt:lpstr>
      <vt:lpstr>PHÂN LOẠI DỮ LIỆU</vt:lpstr>
      <vt:lpstr>PowerPoint Presentation</vt:lpstr>
      <vt:lpstr>PowerPoint Presentation</vt:lpstr>
      <vt:lpstr>KẾT LUẬN</vt:lpstr>
      <vt:lpstr>Chú ý:</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Admin</cp:lastModifiedBy>
  <cp:revision>23</cp:revision>
  <dcterms:modified xsi:type="dcterms:W3CDTF">2023-09-06T09:22:07Z</dcterms:modified>
</cp:coreProperties>
</file>