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7"/>
  </p:notesMasterIdLst>
  <p:sldIdLst>
    <p:sldId id="256" r:id="rId3"/>
    <p:sldId id="272" r:id="rId4"/>
    <p:sldId id="333" r:id="rId5"/>
    <p:sldId id="310" r:id="rId6"/>
    <p:sldId id="274" r:id="rId7"/>
    <p:sldId id="306" r:id="rId8"/>
    <p:sldId id="335" r:id="rId9"/>
    <p:sldId id="332" r:id="rId10"/>
    <p:sldId id="337" r:id="rId11"/>
    <p:sldId id="308" r:id="rId12"/>
    <p:sldId id="277" r:id="rId13"/>
    <p:sldId id="280" r:id="rId14"/>
    <p:sldId id="309" r:id="rId15"/>
    <p:sldId id="338" r:id="rId16"/>
    <p:sldId id="302" r:id="rId17"/>
    <p:sldId id="303" r:id="rId18"/>
    <p:sldId id="339" r:id="rId19"/>
    <p:sldId id="340" r:id="rId20"/>
    <p:sldId id="341" r:id="rId21"/>
    <p:sldId id="342" r:id="rId22"/>
    <p:sldId id="343" r:id="rId23"/>
    <p:sldId id="344" r:id="rId24"/>
    <p:sldId id="294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77" d="100"/>
          <a:sy n="77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A499-C3C3-493C-8D00-2348029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E870-02F5-4D97-9C43-F8B3F6B1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3BDD-38B6-4FB3-A439-CC2EBE8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BBE65-0AFD-49FF-9F88-E42F9F43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CCEB0B-5C2B-4985-9DBB-1279ABFA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4BD77-0CAD-4130-8B93-256F1E0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42D6C-E51E-400C-AA40-EDB516EA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031C3C-4C8F-41AA-9C20-1006C89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F5800-EBB5-486D-B83E-CAEBF44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C383F3-2651-4446-B951-831F637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FC1053-5092-4C87-AE76-26E44448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E526FD-EC2B-4921-8425-C9FCE78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4081A9-3930-49FF-8CC6-991D407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DD8E-D224-4DE2-81BE-572573E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597E51-7356-48E8-9E32-C9567FC4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8E13E7-CC34-4E22-92B0-069602C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3056B-0404-444B-94BA-5BB0FE00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4E9C8-F097-4E2A-9BCB-36829D5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95962-3D0B-49CA-A28E-C5AE3DFE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BE534-F02F-47F8-8778-9D644828F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CE0027-6276-449C-942B-208ADE22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CE7A64-6B50-4DC7-947E-557100A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2223D8-5CAA-4E35-89BF-5A3CD21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458996-7229-429B-A6CE-BE17CB9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1F8D4-D623-4A59-9DF4-AAB6E2A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65FC20-D36E-4AFD-9825-219E7013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BAB111-0435-475E-88E6-3E017892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0CEA08-CE03-474B-AF15-71A0C9DC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AE6BF1-BB1C-4A7D-89DA-40A4CB256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EEE6D7-23BA-4566-9C47-68452020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853DD9-79E6-48DC-8B28-968EE9B5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1DC08B-A59E-41C5-880A-85321B0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82531B-2D7B-4B2E-AFCE-546E0269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87F8AA-E2BC-4F41-BC36-BDE280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E3CCDA-11AD-42F3-B2EC-EA14469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F38946-E5BE-4132-8E91-7611EEE4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C7865C-7CD8-4CF2-AA4B-BCCEAA3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57311A-5A30-46E3-9B19-D852109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E9B45F-73A2-4965-AADC-EC8AD955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553D2-8C05-45DB-8944-6EF6005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71CD44-2425-4614-B999-DB15560C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C96359-D358-4D50-BB4A-602D9E8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FAA4FA-2E1A-41DD-825C-C45D23B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0C1EDD-8867-456D-A635-E66CBF61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B70051-C73B-4835-8A14-7134BC55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F21-CA73-4830-AF61-DE712551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1C5C4-FB3C-4E2C-AC51-69719B9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6A8B51-2C77-4E49-A1F2-8660B88C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89E224-29DB-4C15-A42D-4BB5BA75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569254-03F5-4713-86AD-97B3809C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A36C4F-1962-42A6-9AED-079A774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5055F9-66ED-42C9-A124-0CAC51E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A7ED-AD03-4065-ABEE-0D68AD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06966B-2D93-41D6-A8D6-E3161000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3AC07-5F2C-4C42-863F-EEC730B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1ABDB-3014-4D98-95C4-7FBBC9F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B60E9-8BDC-4E57-82AD-7BAEA8F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3051C5-2483-40AF-9E66-42BCA6D4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68754F-3A84-4F14-8883-B337F1D8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24DFA-1A4B-47CE-B88C-043632E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64D7E7-842A-474A-87E3-09DFD0CA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4A17B7-8B32-44F8-9E72-A183B8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4B4-E65E-4485-BD28-4EDB5DF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E0B-2011-442A-A705-EC936394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DF9A-9EA0-400C-B96E-95E7839A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8B8-0C92-4B48-94E7-5A3C27D2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E074-AEA7-437C-889F-5D9D04A3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1DD-10B0-448A-A75B-2F988E8D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1529-CB96-4473-A48A-95DD5E7E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8FEDFB-86EB-4489-8BAA-862BF108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272B-3536-47CE-994A-5B19AD4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C1E981-BEF4-4C8F-90B2-26CB7AF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57397-CB9E-4662-96D9-FD119D7C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DDC-8072-4F54-B49D-381C210D9D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21F450-799D-4100-95DE-3F058AE8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181300-0B6C-402D-B180-A44A143C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68450" y="2691423"/>
            <a:ext cx="6858000" cy="218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93763" y="1463675"/>
            <a:ext cx="8108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5513" y="247794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1286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3763" y="3016103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93763" y="3873353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12564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3759053"/>
            <a:ext cx="57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C7205D3A-3BC5-415F-8FD0-B9C7FFDD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D681F0CD-ECA3-4D1B-9209-D2A3CE54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4765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342C5AA-A0C3-4411-AFC6-F7DE29B9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5FF924B5-C41D-4236-86C0-EFD9B0BA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book9">
            <a:extLst>
              <a:ext uri="{FF2B5EF4-FFF2-40B4-BE49-F238E27FC236}">
                <a16:creationId xmlns="" xmlns:a16="http://schemas.microsoft.com/office/drawing/2014/main" id="{C970A847-F90E-4837-A8D2-B99BC257C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ok9">
            <a:extLst>
              <a:ext uri="{FF2B5EF4-FFF2-40B4-BE49-F238E27FC236}">
                <a16:creationId xmlns="" xmlns:a16="http://schemas.microsoft.com/office/drawing/2014/main" id="{B33BD56B-3E9B-46E5-A065-E529CB7A5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  <a:endParaRPr lang="en-US" sz="24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81200" y="4191000"/>
            <a:ext cx="495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495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B641FB-51B5-4E2A-A0DC-36041102A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36080" b="17425"/>
          <a:stretch/>
        </p:blipFill>
        <p:spPr>
          <a:xfrm>
            <a:off x="390451" y="3312303"/>
            <a:ext cx="8486263" cy="349652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2" y="2348901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" y="2348901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2B75C2F-9933-44A5-B8C8-4168A63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59626" b="20900"/>
          <a:stretch/>
        </p:blipFill>
        <p:spPr>
          <a:xfrm>
            <a:off x="3886200" y="3167297"/>
            <a:ext cx="4724400" cy="3490411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CE307F01-DEF8-4D81-8F5D-BF40F82F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FEC9680B-0BFC-42DC-83DA-AA2904D4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470A7B35-AD01-462F-96A2-3565992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EEFA9A82-0643-41DC-A2D5-67C8505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book9">
            <a:extLst>
              <a:ext uri="{FF2B5EF4-FFF2-40B4-BE49-F238E27FC236}">
                <a16:creationId xmlns="" xmlns:a16="http://schemas.microsoft.com/office/drawing/2014/main" id="{4CB19AFB-6EE8-4162-9732-D2015B249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ook9">
            <a:extLst>
              <a:ext uri="{FF2B5EF4-FFF2-40B4-BE49-F238E27FC236}">
                <a16:creationId xmlns="" xmlns:a16="http://schemas.microsoft.com/office/drawing/2014/main" id="{8867FC26-E1FB-41EC-87B5-3757CE0E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ach_do_do_dai">
            <a:extLst>
              <a:ext uri="{FF2B5EF4-FFF2-40B4-BE49-F238E27FC236}">
                <a16:creationId xmlns="" xmlns:a16="http://schemas.microsoft.com/office/drawing/2014/main" id="{48F65F54-409E-4440-B37F-4F97E3B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" y="2431306"/>
            <a:ext cx="3922355" cy="4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ch_do_do_dai">
            <a:extLst>
              <a:ext uri="{FF2B5EF4-FFF2-40B4-BE49-F238E27FC236}">
                <a16:creationId xmlns="" xmlns:a16="http://schemas.microsoft.com/office/drawing/2014/main" id="{94475BAE-EFC7-4DC2-8E9C-41EF266B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7"/>
          <a:stretch/>
        </p:blipFill>
        <p:spPr bwMode="auto">
          <a:xfrm>
            <a:off x="5029200" y="4133617"/>
            <a:ext cx="3922355" cy="12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CB115A6E-B473-40E9-8AB9-E947A010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9">
            <a:extLst>
              <a:ext uri="{FF2B5EF4-FFF2-40B4-BE49-F238E27FC236}">
                <a16:creationId xmlns="" xmlns:a16="http://schemas.microsoft.com/office/drawing/2014/main" id="{24F390EE-89D3-4EC1-AB53-56F6D73CB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380BEA4C-7A8D-4EB2-B7FF-DE12B3B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09C9688-53BB-49A6-BE97-75AEBD5F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69DEA5F1-45ED-4C77-BC97-73B9D0D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97536684-05D5-4578-8445-002B0CC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>
            <a:extLst>
              <a:ext uri="{FF2B5EF4-FFF2-40B4-BE49-F238E27FC236}">
                <a16:creationId xmlns="" xmlns:a16="http://schemas.microsoft.com/office/drawing/2014/main" id="{5602EC52-03BD-4133-8514-22E585072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book9">
            <a:extLst>
              <a:ext uri="{FF2B5EF4-FFF2-40B4-BE49-F238E27FC236}">
                <a16:creationId xmlns="" xmlns:a16="http://schemas.microsoft.com/office/drawing/2014/main" id="{9FC12BC1-6616-4209-8BED-F1D6D16DA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2611A32C-E262-40A9-B3FF-1D98F7D4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 con mat">
            <a:extLst>
              <a:ext uri="{FF2B5EF4-FFF2-40B4-BE49-F238E27FC236}">
                <a16:creationId xmlns="" xmlns:a16="http://schemas.microsoft.com/office/drawing/2014/main" id="{3A09B51F-D6D8-4B4D-A64E-8BC6CB12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1962443" y="2971800"/>
            <a:ext cx="5181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89535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90341AE3-7E36-4BBE-AE6E-426368D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893408-5678-4A24-AA63-34696F00C035}"/>
              </a:ext>
            </a:extLst>
          </p:cNvPr>
          <p:cNvSpPr txBox="1"/>
          <p:nvPr/>
        </p:nvSpPr>
        <p:spPr>
          <a:xfrm>
            <a:off x="7644544" y="1371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227F2B-0B45-407E-9FD9-A77BEFC3BA46}"/>
              </a:ext>
            </a:extLst>
          </p:cNvPr>
          <p:cNvSpPr txBox="1"/>
          <p:nvPr/>
        </p:nvSpPr>
        <p:spPr>
          <a:xfrm>
            <a:off x="7687911" y="3657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61CA85-05E0-4F26-A87C-4BC2288FD9C1}"/>
              </a:ext>
            </a:extLst>
          </p:cNvPr>
          <p:cNvSpPr txBox="1"/>
          <p:nvPr/>
        </p:nvSpPr>
        <p:spPr>
          <a:xfrm>
            <a:off x="7687911" y="5943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21226" y="1868486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=""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=""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=""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=""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="" xmlns:a16="http://schemas.microsoft.com/office/drawing/2014/main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634" t="-72289" r="-430534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0446" t="-72289" r="-259236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586" t="-72289" r="-180690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6357" t="-72289" r="-1550" b="-149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2" y="271388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4.2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4799807" y="1078898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chiều dài của bàn học và chiều dài của quyển sách KHTN 6 và hoàn thành bảng 4.2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1" y="962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="" xmlns:a16="http://schemas.microsoft.com/office/drawing/2014/main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="" xmlns:a16="http://schemas.microsoft.com/office/drawing/2014/main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="" xmlns:a16="http://schemas.microsoft.com/office/drawing/2014/main" id="{A8CCE001-BC6B-477E-ACD8-6F018B66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 là chiều dài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 của vật trong các lần đo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blipFill>
                <a:blip r:embed="rId7"/>
                <a:stretch>
                  <a:fillRect l="-1238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490" r="-2182" b="-28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="" xmlns:a16="http://schemas.microsoft.com/office/drawing/2014/main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AC79450A-9C09-4F21-8BA0-0A0C4E04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book9">
            <a:extLst>
              <a:ext uri="{FF2B5EF4-FFF2-40B4-BE49-F238E27FC236}">
                <a16:creationId xmlns="" xmlns:a16="http://schemas.microsoft.com/office/drawing/2014/main" id="{5496A9A1-7411-407C-9902-1298461A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4551049B-4727-48D7-8260-E4C3BDD5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63A297B4-CAAC-4067-B3E7-3BFC07C1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56B7EB10-54AF-4982-BFB2-93797E55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="" xmlns:a16="http://schemas.microsoft.com/office/drawing/2014/main" id="{94D284F4-D143-42E8-A6E3-88B1732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5590E663-DA0D-4A9B-A651-5B082A67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F559A759-3824-4F39-9D0A-4CED72E1E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37957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đo chiều dài đoạn thẳng AB và CD trong hình 4.1. Từ kết quả đo được em rút ra nhận xét gì? 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538" y="3514279"/>
            <a:ext cx="51017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lấy ví dụ chứng minh giác quan của chúng ta có thể cảm nhận sai về kích thước của vật.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E7C40F6-B211-4BD3-9EAD-6701B0C8D5A0}"/>
              </a:ext>
            </a:extLst>
          </p:cNvPr>
          <p:cNvSpPr txBox="1"/>
          <p:nvPr/>
        </p:nvSpPr>
        <p:spPr>
          <a:xfrm>
            <a:off x="1837666" y="5578841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0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6" grpId="0" build="p"/>
      <p:bldP spid="26" grpId="1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5338"/>
            <a:ext cx="861426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Cảm nhận của em về chiều dài đoạn thẳng AB so với đoạn thẳng CD trong hình 4.1 như thế nào?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" y="163165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7905955D-2E0C-4AAC-94FC-BD10F0E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7" y="3027182"/>
            <a:ext cx="48229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ước lượng chiều dài của hai đoạn thẳng trên.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DB162950-A4A4-4A3E-AD23-27DD1B61B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2" y="3053497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8BFBFC-DDF9-451F-BEDC-D27EFA6AE399}"/>
              </a:ext>
            </a:extLst>
          </p:cNvPr>
          <p:cNvGrpSpPr/>
          <p:nvPr/>
        </p:nvGrpSpPr>
        <p:grpSpPr>
          <a:xfrm>
            <a:off x="4248501" y="4643588"/>
            <a:ext cx="4822959" cy="1610309"/>
            <a:chOff x="4248501" y="4643588"/>
            <a:chExt cx="4822959" cy="1610309"/>
          </a:xfrm>
        </p:grpSpPr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8292AD06-A686-4B7E-94D2-138F2DAC1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01" y="4653697"/>
              <a:ext cx="482295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muốn biết kết quả ước lượng có chính xác không ta phải làm như thế nào?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45" descr="dau hoi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0D85BF1-EF5A-4ADC-9798-6BC8C38E2F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20" y="4643588"/>
              <a:ext cx="457200" cy="59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1FD10A-50EE-4DA4-AEB4-0211D695EAF1}"/>
              </a:ext>
            </a:extLst>
          </p:cNvPr>
          <p:cNvSpPr txBox="1"/>
          <p:nvPr/>
        </p:nvSpPr>
        <p:spPr>
          <a:xfrm>
            <a:off x="1630683" y="5649948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799 -0.3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  <p:bldP spid="21508" grpId="0"/>
      <p:bldP spid="30" grpId="0" build="p"/>
      <p:bldP spid="30" grpId="1" build="p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3E8BE05-8307-4520-8A4A-BE3D62F0288E}"/>
              </a:ext>
            </a:extLst>
          </p:cNvPr>
          <p:cNvSpPr/>
          <p:nvPr/>
        </p:nvSpPr>
        <p:spPr>
          <a:xfrm>
            <a:off x="919163" y="1981200"/>
            <a:ext cx="7005637" cy="32004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chiều cao hai bạn trong lớp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79939" y="165050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Để đo chiều dài của sân trường, loại thước thích hợp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Thước dây có GHĐ 2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Thước thẳng có GHĐ 1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Thước cuộn có GHĐ 10 m và ĐCNN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Thước kẻ có GHĐ 30 cm và ĐCNN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09600" y="123776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Một thước thẳng có 101 vạch chia đều nhau, vạch cuối cùng ghi số 100 kèm theo đơn vị cm. Thông tin đúng của thước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GHĐ và ĐCNN là 100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GHĐ và ĐCNN là 101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GHĐ và ĐCNN là 100 cm và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GHĐ và ĐCNN là 101 cm và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8" y="2359825"/>
            <a:ext cx="22320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25">
            <a:off x="2242823" y="2590617"/>
            <a:ext cx="20478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52">
            <a:off x="2057587" y="1046789"/>
            <a:ext cx="8937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9106" y="2042766"/>
            <a:ext cx="256402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</a:t>
            </a:r>
          </a:p>
          <a:p>
            <a:pPr algn="ctr"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538925" y="2042766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490223" y="693749"/>
            <a:ext cx="3547676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image006">
            <a:extLst>
              <a:ext uri="{FF2B5EF4-FFF2-40B4-BE49-F238E27FC236}">
                <a16:creationId xmlns="" xmlns:a16="http://schemas.microsoft.com/office/drawing/2014/main" id="{5807B72A-B8EC-4AFE-B325-B26BBB8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359" flipH="1">
            <a:off x="943708" y="981516"/>
            <a:ext cx="933888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>
            <a:extLst>
              <a:ext uri="{FF2B5EF4-FFF2-40B4-BE49-F238E27FC236}">
                <a16:creationId xmlns="" xmlns:a16="http://schemas.microsoft.com/office/drawing/2014/main" id="{EA895F27-5189-4EAB-AAE2-E1DE426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9" y="720742"/>
            <a:ext cx="1844508" cy="700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(m)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image006">
            <a:extLst>
              <a:ext uri="{FF2B5EF4-FFF2-40B4-BE49-F238E27FC236}">
                <a16:creationId xmlns="" xmlns:a16="http://schemas.microsoft.com/office/drawing/2014/main" id="{17889C9B-332D-49D2-8718-79D0393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2" flipV="1">
            <a:off x="4405844" y="2486711"/>
            <a:ext cx="893762" cy="12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="" xmlns:a16="http://schemas.microsoft.com/office/drawing/2014/main" id="{80C50E5D-9412-451D-8C52-F79A1CF71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đo.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blipFill>
                <a:blip r:embed="rId6"/>
                <a:stretch>
                  <a:fillRect l="-1258" t="-1165" r="-943" b="-19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0">
            <a:extLst>
              <a:ext uri="{FF2B5EF4-FFF2-40B4-BE49-F238E27FC236}">
                <a16:creationId xmlns="" xmlns:a16="http://schemas.microsoft.com/office/drawing/2014/main" id="{536ADBB7-2AC2-4C58-9A9F-1BBAD112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2" y="4036461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3" grpId="0" animBg="1"/>
      <p:bldP spid="12" grpId="0" animBg="1"/>
      <p:bldP spid="15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KHỐI LƯỢNG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B77E7E2C-0D0C-45BC-AD5D-CD8226E2C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8" y="367088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D004312A-5698-4A24-B3C3-FEF1CC2E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7921"/>
              </p:ext>
            </p:extLst>
          </p:nvPr>
        </p:nvGraphicFramePr>
        <p:xfrm>
          <a:off x="1021029" y="2865120"/>
          <a:ext cx="7291632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55">
                  <a:extLst>
                    <a:ext uri="{9D8B030D-6E8A-4147-A177-3AD203B41FA5}">
                      <a16:colId xmlns="" xmlns:a16="http://schemas.microsoft.com/office/drawing/2014/main" val="186152239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69997392"/>
                    </a:ext>
                  </a:extLst>
                </a:gridCol>
                <a:gridCol w="4648677">
                  <a:extLst>
                    <a:ext uri="{9D8B030D-6E8A-4147-A177-3AD203B41FA5}">
                      <a16:colId xmlns="" xmlns:a16="http://schemas.microsoft.com/office/drawing/2014/main" val="18592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đổi ra mét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43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7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406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2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67940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F3A4475-6003-4E2B-BCD5-7B7377D11987}"/>
              </a:ext>
            </a:extLst>
          </p:cNvPr>
          <p:cNvSpPr txBox="1"/>
          <p:nvPr/>
        </p:nvSpPr>
        <p:spPr>
          <a:xfrm>
            <a:off x="2672263" y="3544105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02E77418-336B-4789-BBE0-0400ABE53F9A}"/>
              </a:ext>
            </a:extLst>
          </p:cNvPr>
          <p:cNvSpPr txBox="1"/>
          <p:nvPr/>
        </p:nvSpPr>
        <p:spPr>
          <a:xfrm>
            <a:off x="3661305" y="3558555"/>
            <a:ext cx="266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 = ...........m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8EEE9ADF-3D44-4247-829E-E2002324F56B}"/>
                  </a:ext>
                </a:extLst>
              </p:cNvPr>
              <p:cNvSpPr txBox="1"/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F6755D5-2B45-44F9-A89F-AABA11EE7639}"/>
              </a:ext>
            </a:extLst>
          </p:cNvPr>
          <p:cNvSpPr txBox="1"/>
          <p:nvPr/>
        </p:nvSpPr>
        <p:spPr>
          <a:xfrm>
            <a:off x="6112914" y="3617105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FC978C8-7A51-433E-AA9A-43196BBB7B95}"/>
              </a:ext>
            </a:extLst>
          </p:cNvPr>
          <p:cNvSpPr txBox="1"/>
          <p:nvPr/>
        </p:nvSpPr>
        <p:spPr>
          <a:xfrm>
            <a:off x="2623960" y="439989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0F40FF0-369D-4354-B2C4-4F59E8E54882}"/>
              </a:ext>
            </a:extLst>
          </p:cNvPr>
          <p:cNvSpPr txBox="1"/>
          <p:nvPr/>
        </p:nvSpPr>
        <p:spPr>
          <a:xfrm>
            <a:off x="3887216" y="4462848"/>
            <a:ext cx="251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 = ...........m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BC2DEC2B-9FD3-4FA6-9D88-9EDDCB3BCDD0}"/>
                  </a:ext>
                </a:extLst>
              </p:cNvPr>
              <p:cNvSpPr txBox="1"/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3BBD37A-A0EA-4019-A37D-4DE44EEE76EF}"/>
              </a:ext>
            </a:extLst>
          </p:cNvPr>
          <p:cNvSpPr txBox="1"/>
          <p:nvPr/>
        </p:nvSpPr>
        <p:spPr>
          <a:xfrm>
            <a:off x="6124637" y="4485999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7A2A345-963E-4E57-8A38-A8139E0D7D03}"/>
              </a:ext>
            </a:extLst>
          </p:cNvPr>
          <p:cNvSpPr txBox="1"/>
          <p:nvPr/>
        </p:nvSpPr>
        <p:spPr>
          <a:xfrm>
            <a:off x="2679969" y="539819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6256026-F5E0-4D4B-BD92-0BAF647BF0A5}"/>
              </a:ext>
            </a:extLst>
          </p:cNvPr>
          <p:cNvSpPr txBox="1"/>
          <p:nvPr/>
        </p:nvSpPr>
        <p:spPr>
          <a:xfrm>
            <a:off x="3817508" y="5416831"/>
            <a:ext cx="248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dm = ............m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757D64CD-B226-4DB3-917C-C65062308A60}"/>
                  </a:ext>
                </a:extLst>
              </p:cNvPr>
              <p:cNvSpPr txBox="1"/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C3CEC39-54B1-4D95-AA6A-905329B62E0B}"/>
              </a:ext>
            </a:extLst>
          </p:cNvPr>
          <p:cNvSpPr txBox="1"/>
          <p:nvPr/>
        </p:nvSpPr>
        <p:spPr>
          <a:xfrm>
            <a:off x="6112914" y="5455287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B54BAFC-935F-4FAB-A68A-39E9E5620D62}"/>
              </a:ext>
            </a:extLst>
          </p:cNvPr>
          <p:cNvSpPr txBox="1"/>
          <p:nvPr/>
        </p:nvSpPr>
        <p:spPr>
          <a:xfrm>
            <a:off x="2721677" y="629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A6B8416-75CD-4ADD-95B8-E8F7A45376F3}"/>
              </a:ext>
            </a:extLst>
          </p:cNvPr>
          <p:cNvSpPr txBox="1"/>
          <p:nvPr/>
        </p:nvSpPr>
        <p:spPr>
          <a:xfrm>
            <a:off x="3856823" y="6278758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9C1AA33-2823-4869-B398-113DD1046433}"/>
              </a:ext>
            </a:extLst>
          </p:cNvPr>
          <p:cNvSpPr txBox="1"/>
          <p:nvPr/>
        </p:nvSpPr>
        <p:spPr>
          <a:xfrm>
            <a:off x="4650175" y="6302508"/>
            <a:ext cx="17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="" xmlns:a16="http://schemas.microsoft.com/office/drawing/2014/main" id="{B790C81E-41E9-4B34-BB55-EBF503F47944}"/>
              </a:ext>
            </a:extLst>
          </p:cNvPr>
          <p:cNvSpPr txBox="1">
            <a:spLocks noChangeArrowheads="1"/>
          </p:cNvSpPr>
          <p:nvPr/>
        </p:nvSpPr>
        <p:spPr>
          <a:xfrm>
            <a:off x="-62634" y="1939663"/>
            <a:ext cx="934953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">
            <a:extLst>
              <a:ext uri="{FF2B5EF4-FFF2-40B4-BE49-F238E27FC236}">
                <a16:creationId xmlns="" xmlns:a16="http://schemas.microsoft.com/office/drawing/2014/main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0" y="1789093"/>
            <a:ext cx="8053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met),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7C8C5FA2-4A35-470C-96CB-55E61C356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708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6" descr="book9">
            <a:extLst>
              <a:ext uri="{FF2B5EF4-FFF2-40B4-BE49-F238E27FC236}">
                <a16:creationId xmlns="" xmlns:a16="http://schemas.microsoft.com/office/drawing/2014/main" id="{5BACB609-D566-41A2-9390-C97F8474B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3" y="188720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build="p"/>
      <p:bldP spid="82" grpId="1" build="p"/>
      <p:bldP spid="84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="" xmlns:a16="http://schemas.microsoft.com/office/drawing/2014/main" id="{51BEB63E-B02B-4748-BA6B-6E7CB16E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5042"/>
              </p:ext>
            </p:extLst>
          </p:nvPr>
        </p:nvGraphicFramePr>
        <p:xfrm>
          <a:off x="268910" y="3012145"/>
          <a:ext cx="8608524" cy="291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2028">
                  <a:extLst>
                    <a:ext uri="{9D8B030D-6E8A-4147-A177-3AD203B41FA5}">
                      <a16:colId xmlns="" xmlns:a16="http://schemas.microsoft.com/office/drawing/2014/main" val="3337043034"/>
                    </a:ext>
                  </a:extLst>
                </a:gridCol>
                <a:gridCol w="1068807">
                  <a:extLst>
                    <a:ext uri="{9D8B030D-6E8A-4147-A177-3AD203B41FA5}">
                      <a16:colId xmlns="" xmlns:a16="http://schemas.microsoft.com/office/drawing/2014/main" val="2815866386"/>
                    </a:ext>
                  </a:extLst>
                </a:gridCol>
                <a:gridCol w="1319645">
                  <a:extLst>
                    <a:ext uri="{9D8B030D-6E8A-4147-A177-3AD203B41FA5}">
                      <a16:colId xmlns="" xmlns:a16="http://schemas.microsoft.com/office/drawing/2014/main" val="1104354860"/>
                    </a:ext>
                  </a:extLst>
                </a:gridCol>
                <a:gridCol w="1080655">
                  <a:extLst>
                    <a:ext uri="{9D8B030D-6E8A-4147-A177-3AD203B41FA5}">
                      <a16:colId xmlns="" xmlns:a16="http://schemas.microsoft.com/office/drawing/2014/main" val="3756906313"/>
                    </a:ext>
                  </a:extLst>
                </a:gridCol>
                <a:gridCol w="1174172">
                  <a:extLst>
                    <a:ext uri="{9D8B030D-6E8A-4147-A177-3AD203B41FA5}">
                      <a16:colId xmlns="" xmlns:a16="http://schemas.microsoft.com/office/drawing/2014/main" val="366996107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774507577"/>
                    </a:ext>
                  </a:extLst>
                </a:gridCol>
                <a:gridCol w="997528">
                  <a:extLst>
                    <a:ext uri="{9D8B030D-6E8A-4147-A177-3AD203B41FA5}">
                      <a16:colId xmlns="" xmlns:a16="http://schemas.microsoft.com/office/drawing/2014/main" val="3071589100"/>
                    </a:ext>
                  </a:extLst>
                </a:gridCol>
                <a:gridCol w="1051907">
                  <a:extLst>
                    <a:ext uri="{9D8B030D-6E8A-4147-A177-3AD203B41FA5}">
                      <a16:colId xmlns="" xmlns:a16="http://schemas.microsoft.com/office/drawing/2014/main" val="256417108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Decamet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5781243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84359310"/>
                  </a:ext>
                </a:extLst>
              </a:tr>
              <a:tr h="1730458">
                <a:tc>
                  <a:txBody>
                    <a:bodyPr/>
                    <a:lstStyle/>
                    <a:p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 đơn vị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44804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2E0AD9-D35D-44F5-BF9E-5FDC7F31E420}"/>
              </a:ext>
            </a:extLst>
          </p:cNvPr>
          <p:cNvSpPr txBox="1"/>
          <p:nvPr/>
        </p:nvSpPr>
        <p:spPr>
          <a:xfrm>
            <a:off x="1246601" y="351910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76716E3-C99F-4AEB-82E0-B1015E2A1ED4}"/>
              </a:ext>
            </a:extLst>
          </p:cNvPr>
          <p:cNvSpPr txBox="1"/>
          <p:nvPr/>
        </p:nvSpPr>
        <p:spPr>
          <a:xfrm>
            <a:off x="2512668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E09854-44AD-4CA3-B8E9-BE03697FFED4}"/>
              </a:ext>
            </a:extLst>
          </p:cNvPr>
          <p:cNvSpPr txBox="1"/>
          <p:nvPr/>
        </p:nvSpPr>
        <p:spPr>
          <a:xfrm>
            <a:off x="3582827" y="3503281"/>
            <a:ext cx="8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5CFDB6-7F92-4293-8469-2F9E769B6F21}"/>
              </a:ext>
            </a:extLst>
          </p:cNvPr>
          <p:cNvSpPr txBox="1"/>
          <p:nvPr/>
        </p:nvSpPr>
        <p:spPr>
          <a:xfrm>
            <a:off x="5000173" y="34764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D5AB3C-88FF-480C-9060-603F53DBEF9B}"/>
              </a:ext>
            </a:extLst>
          </p:cNvPr>
          <p:cNvSpPr txBox="1"/>
          <p:nvPr/>
        </p:nvSpPr>
        <p:spPr>
          <a:xfrm>
            <a:off x="6063646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E8141A-7AA3-49F5-9AB6-8208DCE15ABE}"/>
              </a:ext>
            </a:extLst>
          </p:cNvPr>
          <p:cNvSpPr txBox="1"/>
          <p:nvPr/>
        </p:nvSpPr>
        <p:spPr>
          <a:xfrm>
            <a:off x="6986603" y="347647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9A2FB6-1FD1-4179-9DCB-A0AB8986CD89}"/>
              </a:ext>
            </a:extLst>
          </p:cNvPr>
          <p:cNvSpPr txBox="1"/>
          <p:nvPr/>
        </p:nvSpPr>
        <p:spPr>
          <a:xfrm>
            <a:off x="8022078" y="3503281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B1BCC2-42C5-42B3-8478-6DB3FE27501A}"/>
              </a:ext>
            </a:extLst>
          </p:cNvPr>
          <p:cNvSpPr txBox="1"/>
          <p:nvPr/>
        </p:nvSpPr>
        <p:spPr>
          <a:xfrm>
            <a:off x="985237" y="4802830"/>
            <a:ext cx="117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 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C96489-8317-4DA3-B73B-6E7F917C35F1}"/>
              </a:ext>
            </a:extLst>
          </p:cNvPr>
          <p:cNvSpPr txBox="1"/>
          <p:nvPr/>
        </p:nvSpPr>
        <p:spPr>
          <a:xfrm>
            <a:off x="914686" y="5315146"/>
            <a:ext cx="14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=1000 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CB5C62-A53E-4643-8EBA-321CA41D8D02}"/>
              </a:ext>
            </a:extLst>
          </p:cNvPr>
          <p:cNvSpPr txBox="1"/>
          <p:nvPr/>
        </p:nvSpPr>
        <p:spPr>
          <a:xfrm>
            <a:off x="1216140" y="4324240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90772B8-2A78-4CF8-A659-AE8942D60F51}"/>
              </a:ext>
            </a:extLst>
          </p:cNvPr>
          <p:cNvSpPr txBox="1"/>
          <p:nvPr/>
        </p:nvSpPr>
        <p:spPr>
          <a:xfrm>
            <a:off x="2097281" y="4833465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 dam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E28899-7B2C-4ACE-A1AC-736F239062B0}"/>
              </a:ext>
            </a:extLst>
          </p:cNvPr>
          <p:cNvSpPr txBox="1"/>
          <p:nvPr/>
        </p:nvSpPr>
        <p:spPr>
          <a:xfrm>
            <a:off x="2119875" y="5311729"/>
            <a:ext cx="12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100 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616977E-AD02-4B4A-9C58-81E0CFB6C4EA}"/>
              </a:ext>
            </a:extLst>
          </p:cNvPr>
          <p:cNvSpPr txBox="1"/>
          <p:nvPr/>
        </p:nvSpPr>
        <p:spPr>
          <a:xfrm>
            <a:off x="2139801" y="434090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 hm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39AE41-5825-4E9A-AF19-92A5B71491D8}"/>
              </a:ext>
            </a:extLst>
          </p:cNvPr>
          <p:cNvSpPr txBox="1"/>
          <p:nvPr/>
        </p:nvSpPr>
        <p:spPr>
          <a:xfrm>
            <a:off x="3414001" y="4824397"/>
            <a:ext cx="11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= 10 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2FD09F-26E6-49A4-A3B7-3966595B065B}"/>
              </a:ext>
            </a:extLst>
          </p:cNvPr>
          <p:cNvSpPr txBox="1"/>
          <p:nvPr/>
        </p:nvSpPr>
        <p:spPr>
          <a:xfrm>
            <a:off x="3540277" y="4351726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1 dam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724A419-EBEF-4DDC-A749-9E8334944C1F}"/>
              </a:ext>
            </a:extLst>
          </p:cNvPr>
          <p:cNvSpPr txBox="1"/>
          <p:nvPr/>
        </p:nvSpPr>
        <p:spPr>
          <a:xfrm>
            <a:off x="4519265" y="4795354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= 10 dm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8B2B99-3172-48EB-904E-5F1E00C880A5}"/>
              </a:ext>
            </a:extLst>
          </p:cNvPr>
          <p:cNvSpPr txBox="1"/>
          <p:nvPr/>
        </p:nvSpPr>
        <p:spPr>
          <a:xfrm>
            <a:off x="4482176" y="5274704"/>
            <a:ext cx="12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= 1000 mm</a:t>
            </a:r>
            <a:endParaRPr lang="en-US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16B91CF-0FBE-4E42-80B0-8DF570E612F5}"/>
              </a:ext>
            </a:extLst>
          </p:cNvPr>
          <p:cNvSpPr txBox="1"/>
          <p:nvPr/>
        </p:nvSpPr>
        <p:spPr>
          <a:xfrm>
            <a:off x="4819543" y="429944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1 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42E8014-193B-4AF0-A606-3A36C101BDCD}"/>
              </a:ext>
            </a:extLst>
          </p:cNvPr>
          <p:cNvSpPr txBox="1"/>
          <p:nvPr/>
        </p:nvSpPr>
        <p:spPr>
          <a:xfrm>
            <a:off x="5685619" y="4769638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 cm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2B3A86F-6FF5-4872-997F-0560E82971E9}"/>
              </a:ext>
            </a:extLst>
          </p:cNvPr>
          <p:cNvSpPr txBox="1"/>
          <p:nvPr/>
        </p:nvSpPr>
        <p:spPr>
          <a:xfrm>
            <a:off x="5712833" y="5230646"/>
            <a:ext cx="16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100 mm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772389-6628-4100-807B-9A38661B86E7}"/>
              </a:ext>
            </a:extLst>
          </p:cNvPr>
          <p:cNvSpPr txBox="1"/>
          <p:nvPr/>
        </p:nvSpPr>
        <p:spPr>
          <a:xfrm>
            <a:off x="5787345" y="430543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1 dm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97425A-0E76-4CCB-AD46-FC05FE0D8A08}"/>
              </a:ext>
            </a:extLst>
          </p:cNvPr>
          <p:cNvSpPr txBox="1"/>
          <p:nvPr/>
        </p:nvSpPr>
        <p:spPr>
          <a:xfrm>
            <a:off x="6871928" y="4815941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10 mm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B7A2DF-F39E-48B4-B0F9-85FBF8F149DC}"/>
              </a:ext>
            </a:extLst>
          </p:cNvPr>
          <p:cNvSpPr txBox="1"/>
          <p:nvPr/>
        </p:nvSpPr>
        <p:spPr>
          <a:xfrm>
            <a:off x="6944111" y="436549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86FDC6-7933-4C20-92F1-0A0663AFAECB}"/>
              </a:ext>
            </a:extLst>
          </p:cNvPr>
          <p:cNvSpPr txBox="1"/>
          <p:nvPr/>
        </p:nvSpPr>
        <p:spPr>
          <a:xfrm>
            <a:off x="7703980" y="4401236"/>
            <a:ext cx="131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="" xmlns:a16="http://schemas.microsoft.com/office/drawing/2014/main" id="{1C168B1B-173F-44B1-B84F-8ADC4719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7" y="1491706"/>
            <a:ext cx="7910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book9">
            <a:extLst>
              <a:ext uri="{FF2B5EF4-FFF2-40B4-BE49-F238E27FC236}">
                <a16:creationId xmlns="" xmlns:a16="http://schemas.microsoft.com/office/drawing/2014/main" id="{395185E5-17E6-4DFC-A8D2-548BD46FC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E466CA9-5758-4C21-A8A0-9B65D3519F60}"/>
              </a:ext>
            </a:extLst>
          </p:cNvPr>
          <p:cNvGrpSpPr/>
          <p:nvPr/>
        </p:nvGrpSpPr>
        <p:grpSpPr>
          <a:xfrm>
            <a:off x="1172" y="2997649"/>
            <a:ext cx="9318358" cy="3340958"/>
            <a:chOff x="0" y="1830778"/>
            <a:chExt cx="12424477" cy="445461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6D6FE1D7-82DF-4CA5-93DB-ACDF4C0668B7}"/>
                </a:ext>
              </a:extLst>
            </p:cNvPr>
            <p:cNvSpPr/>
            <p:nvPr/>
          </p:nvSpPr>
          <p:spPr>
            <a:xfrm>
              <a:off x="0" y="1830778"/>
              <a:ext cx="12192000" cy="4454610"/>
            </a:xfrm>
            <a:prstGeom prst="rect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668650AE-5F3E-4B8F-883B-8C4BA5669C68}"/>
                </a:ext>
              </a:extLst>
            </p:cNvPr>
            <p:cNvGrpSpPr/>
            <p:nvPr/>
          </p:nvGrpSpPr>
          <p:grpSpPr>
            <a:xfrm>
              <a:off x="217500" y="1878123"/>
              <a:ext cx="12206977" cy="4231284"/>
              <a:chOff x="328569" y="939690"/>
              <a:chExt cx="12206977" cy="4231284"/>
            </a:xfrm>
          </p:grpSpPr>
          <p:pic>
            <p:nvPicPr>
              <p:cNvPr id="53" name="Picture 3" descr="✓ Đơn vị đo độ dài">
                <a:extLst>
                  <a:ext uri="{FF2B5EF4-FFF2-40B4-BE49-F238E27FC236}">
                    <a16:creationId xmlns="" xmlns:a16="http://schemas.microsoft.com/office/drawing/2014/main" id="{EAA2152B-AD2A-4B6F-93A7-894D9F150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0" b="29084"/>
              <a:stretch/>
            </p:blipFill>
            <p:spPr bwMode="auto">
              <a:xfrm>
                <a:off x="356984" y="1854090"/>
                <a:ext cx="11478031" cy="249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="" xmlns:a16="http://schemas.microsoft.com/office/drawing/2014/main" id="{3CCF15CD-9C6A-49FC-8917-941207A1C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562571"/>
                <a:ext cx="4794144" cy="126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9F7FDAA-33FB-4800-A29E-1856ECA31BA1}"/>
                  </a:ext>
                </a:extLst>
              </p:cNvPr>
              <p:cNvSpPr txBox="1"/>
              <p:nvPr/>
            </p:nvSpPr>
            <p:spPr>
              <a:xfrm>
                <a:off x="563880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0.001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422D5F07-8B2F-4AF4-B1B5-6F255178C8F9}"/>
                  </a:ext>
                </a:extLst>
              </p:cNvPr>
              <p:cNvSpPr txBox="1"/>
              <p:nvPr/>
            </p:nvSpPr>
            <p:spPr>
              <a:xfrm>
                <a:off x="10890143" y="105199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mm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A7FD134A-A20E-43C0-8653-D594223100AE}"/>
                  </a:ext>
                </a:extLst>
              </p:cNvPr>
              <p:cNvSpPr txBox="1"/>
              <p:nvPr/>
            </p:nvSpPr>
            <p:spPr>
              <a:xfrm>
                <a:off x="826447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6DE0D5D-4172-41AB-8E68-A103A48040F1}"/>
                  </a:ext>
                </a:extLst>
              </p:cNvPr>
              <p:cNvCxnSpPr/>
              <p:nvPr/>
            </p:nvCxnSpPr>
            <p:spPr>
              <a:xfrm>
                <a:off x="6095999" y="146291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3C7CA569-0485-4BC4-95F2-25B72E6F4F9B}"/>
                  </a:ext>
                </a:extLst>
              </p:cNvPr>
              <p:cNvCxnSpPr/>
              <p:nvPr/>
            </p:nvCxnSpPr>
            <p:spPr>
              <a:xfrm>
                <a:off x="10892726" y="130222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="" xmlns:a16="http://schemas.microsoft.com/office/drawing/2014/main" id="{4B3A0FF9-AD61-45A8-9633-CB414E1C6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1854" y="4692984"/>
                <a:ext cx="4763148" cy="428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3370EC2E-DCF7-4B78-A4B0-D8C0E2C60463}"/>
                  </a:ext>
                </a:extLst>
              </p:cNvPr>
              <p:cNvSpPr txBox="1"/>
              <p:nvPr/>
            </p:nvSpPr>
            <p:spPr>
              <a:xfrm>
                <a:off x="328569" y="4376291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1k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E9B4F2E-5991-43FB-B79A-87C92FF2124C}"/>
                  </a:ext>
                </a:extLst>
              </p:cNvPr>
              <p:cNvSpPr txBox="1"/>
              <p:nvPr/>
            </p:nvSpPr>
            <p:spPr>
              <a:xfrm>
                <a:off x="6065002" y="4616977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1000m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153AA6B-D047-4B0E-8A8C-59A222B5C97F}"/>
                  </a:ext>
                </a:extLst>
              </p:cNvPr>
              <p:cNvSpPr txBox="1"/>
              <p:nvPr/>
            </p:nvSpPr>
            <p:spPr>
              <a:xfrm>
                <a:off x="3580110" y="425892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D91D9617-B85C-44B5-B4AA-63C2E79A9328}"/>
                  </a:ext>
                </a:extLst>
              </p:cNvPr>
              <p:cNvCxnSpPr/>
              <p:nvPr/>
            </p:nvCxnSpPr>
            <p:spPr>
              <a:xfrm>
                <a:off x="1301854" y="434764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B0AF26FA-7472-41C8-B0D3-C79CA8843D4E}"/>
                  </a:ext>
                </a:extLst>
              </p:cNvPr>
              <p:cNvCxnSpPr/>
              <p:nvPr/>
            </p:nvCxnSpPr>
            <p:spPr>
              <a:xfrm>
                <a:off x="6098581" y="418695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Box 10">
            <a:extLst>
              <a:ext uri="{FF2B5EF4-FFF2-40B4-BE49-F238E27FC236}">
                <a16:creationId xmlns="" xmlns:a16="http://schemas.microsoft.com/office/drawing/2014/main" id="{DF6C1214-5A45-4F44-B041-FBF8486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="" xmlns:a16="http://schemas.microsoft.com/office/drawing/2014/main" id="{2AAA0DA0-587C-4947-A608-ABC9BB57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="" xmlns:a16="http://schemas.microsoft.com/office/drawing/2014/main" id="{6A0697B3-29F6-43E0-A601-413B006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="" xmlns:a16="http://schemas.microsoft.com/office/drawing/2014/main" id="{80513C51-3A5B-4EFB-BFF5-A89F005B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6" descr="book9">
            <a:extLst>
              <a:ext uri="{FF2B5EF4-FFF2-40B4-BE49-F238E27FC236}">
                <a16:creationId xmlns="" xmlns:a16="http://schemas.microsoft.com/office/drawing/2014/main" id="{C74315E9-AD89-47D3-9459-A25D4F31A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ook9">
            <a:extLst>
              <a:ext uri="{FF2B5EF4-FFF2-40B4-BE49-F238E27FC236}">
                <a16:creationId xmlns="" xmlns:a16="http://schemas.microsoft.com/office/drawing/2014/main" id="{7B00EB3B-8F85-4A22-8E97-189F3CF76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4956968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2,54 cm (0,0254 m)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0,3048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="" xmlns:a16="http://schemas.microsoft.com/office/drawing/2014/main" id="{3ED4AB5A-27F9-4FDE-96F4-1BB5D1C9C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𝟎𝟎𝟎𝟎𝟎𝟏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𝟎𝟎𝟎𝟎𝟎𝟎𝟎𝟎𝟏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3ED4AB5A-27F9-4FDE-96F4-1BB5D1C9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blipFill>
                <a:blip r:embed="rId4"/>
                <a:stretch>
                  <a:fillRect l="-2703" t="-2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4761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dm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8FE81A89-51C8-4B36-B2E5-76BA6C9492D6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2087321"/>
            <a:ext cx="9089018" cy="6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5C8F4EE4-3DE3-4033-8768-B4BEDE6DB7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" y="1982847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B24F3954-DC4C-4FEC-BD8E-20BBBF34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8571DCCC-2F43-4E51-B72A-D3BCE82A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B63619B2-457B-45BF-85A6-6F6FC8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4178242F-25C4-4B86-937B-39BBE9E2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9F92D1C4-AC8E-4086-A0D8-6F785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89C9C32F-D753-4995-AA72-3C9ED33FC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214C926C-9ACC-454B-945B-C4F144027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C4D0E7-00DD-456B-87B4-EEACF88C0E1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9123"/>
            <a:ext cx="62865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 thường dùng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Plastic_tape_measure">
            <a:extLst>
              <a:ext uri="{FF2B5EF4-FFF2-40B4-BE49-F238E27FC236}">
                <a16:creationId xmlns="" xmlns:a16="http://schemas.microsoft.com/office/drawing/2014/main" id="{6B9DC0E2-BE5A-4546-B9D6-C71F05EC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758280"/>
            <a:ext cx="3236119" cy="1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ape_measure">
            <a:extLst>
              <a:ext uri="{FF2B5EF4-FFF2-40B4-BE49-F238E27FC236}">
                <a16:creationId xmlns="" xmlns:a16="http://schemas.microsoft.com/office/drawing/2014/main" id="{38FFE026-F7C7-45CA-958A-7104C62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" y="2605641"/>
            <a:ext cx="3236119" cy="17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861ECAE7-209A-44BE-8310-0B94E661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9" y="74247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4EA51590-4C39-4AD5-88CC-7BF712F2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54" y="579042"/>
            <a:ext cx="183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Wooden-Folding-Ruler">
            <a:extLst>
              <a:ext uri="{FF2B5EF4-FFF2-40B4-BE49-F238E27FC236}">
                <a16:creationId xmlns="" xmlns:a16="http://schemas.microsoft.com/office/drawing/2014/main" id="{D3CA411A-30E6-4190-BA75-6315E48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90" y="2046813"/>
            <a:ext cx="4082835" cy="20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C187F3DB-1BAD-4149-9B6B-9F8B2208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uler_0_10">
            <a:extLst>
              <a:ext uri="{FF2B5EF4-FFF2-40B4-BE49-F238E27FC236}">
                <a16:creationId xmlns="" xmlns:a16="http://schemas.microsoft.com/office/drawing/2014/main" id="{C6ED4D34-5135-47DC-83B6-24972A8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1093266"/>
            <a:ext cx="5130020" cy="8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8D6B6E-CB94-4515-A610-710160274A1C}"/>
              </a:ext>
            </a:extLst>
          </p:cNvPr>
          <p:cNvSpPr txBox="1"/>
          <p:nvPr/>
        </p:nvSpPr>
        <p:spPr>
          <a:xfrm>
            <a:off x="2356774" y="2887617"/>
            <a:ext cx="206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LENGTH">
            <a:hlinkClick r:id="" action="ppaction://media"/>
            <a:extLst>
              <a:ext uri="{FF2B5EF4-FFF2-40B4-BE49-F238E27FC236}">
                <a16:creationId xmlns="" xmlns:a16="http://schemas.microsoft.com/office/drawing/2014/main" id="{614F11A5-2E09-40FA-B118-CB1AD588A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4253" y="1068038"/>
            <a:ext cx="457200" cy="457200"/>
          </a:xfrm>
          <a:prstGeom prst="rect">
            <a:avLst/>
          </a:prstGeom>
        </p:spPr>
      </p:pic>
      <p:pic>
        <p:nvPicPr>
          <p:cNvPr id="1026" name="Picture 2" descr="Thước Cặp Cơ Khí - Thước Kẹp Cơ Khí Mitutoyo 150mm Giá Rẻ">
            <a:extLst>
              <a:ext uri="{FF2B5EF4-FFF2-40B4-BE49-F238E27FC236}">
                <a16:creationId xmlns="" xmlns:a16="http://schemas.microsoft.com/office/drawing/2014/main" id="{B4EDB639-D162-48B3-BA08-7C813F7F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8" y="4060395"/>
            <a:ext cx="8184602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C6C6D1D1-8F04-4BB3-A8C9-36386EC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803" y="416308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58737" y="2197130"/>
            <a:ext cx="9026525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EDE5E3-1610-41C0-931A-0BD6F067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" y="2018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  <p:bldP spid="34" grpI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1228</Words>
  <Application>Microsoft Office PowerPoint</Application>
  <PresentationFormat>On-screen Show (4:3)</PresentationFormat>
  <Paragraphs>226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1_Default Design</vt:lpstr>
      <vt:lpstr>Office Theme</vt:lpstr>
      <vt:lpstr>PowerPoint Presentation</vt:lpstr>
      <vt:lpstr>Bài 4:  Đo chiều dài</vt:lpstr>
      <vt:lpstr>Bài 4:  Đo chiều dài</vt:lpstr>
      <vt:lpstr>Bài 4:  Đo chiều dài</vt:lpstr>
      <vt:lpstr>Trong thực tế còn có một số đơn vị đo chiều dài khác như:</vt:lpstr>
      <vt:lpstr>Trong thực tế còn có một số đơn vị đo chiều dài khác như:</vt:lpstr>
      <vt:lpstr>Bài 4:  Đo chiều dài</vt:lpstr>
      <vt:lpstr>PowerPoint Presentation</vt:lpstr>
      <vt:lpstr>Bài 4:  Đo chiều dài</vt:lpstr>
      <vt:lpstr>PowerPoint Presentation</vt:lpstr>
      <vt:lpstr>Tìm GHĐ và ĐCNN của thước sau:</vt:lpstr>
      <vt:lpstr>Tìm GHĐ và ĐCNN của thước sau:</vt:lpstr>
      <vt:lpstr>Bài 4:  Đo chiều dài</vt:lpstr>
      <vt:lpstr>Bài 4:  Đo chiều dài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PowerPoint Presentation</vt:lpstr>
      <vt:lpstr>Hướng dẫn về nhà: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TQ</dc:creator>
  <cp:lastModifiedBy>Admin</cp:lastModifiedBy>
  <cp:revision>126</cp:revision>
  <dcterms:created xsi:type="dcterms:W3CDTF">2009-08-04T01:52:52Z</dcterms:created>
  <dcterms:modified xsi:type="dcterms:W3CDTF">2023-09-15T17:27:15Z</dcterms:modified>
</cp:coreProperties>
</file>