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audio3.wav" ContentType="audio/x-wav"/>
  <Override PartName="/ppt/media/audio4.wav" ContentType="audio/x-wav"/>
  <Override PartName="/ppt/media/audio5.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0" r:id="rId2"/>
    <p:sldId id="286" r:id="rId3"/>
    <p:sldId id="287" r:id="rId4"/>
    <p:sldId id="298" r:id="rId5"/>
    <p:sldId id="299" r:id="rId6"/>
    <p:sldId id="300" r:id="rId7"/>
    <p:sldId id="301" r:id="rId8"/>
    <p:sldId id="289" r:id="rId9"/>
    <p:sldId id="302" r:id="rId10"/>
    <p:sldId id="331" r:id="rId11"/>
    <p:sldId id="330" r:id="rId12"/>
    <p:sldId id="321" r:id="rId13"/>
    <p:sldId id="322" r:id="rId14"/>
    <p:sldId id="323" r:id="rId15"/>
    <p:sldId id="303" r:id="rId16"/>
    <p:sldId id="304" r:id="rId17"/>
    <p:sldId id="306" r:id="rId18"/>
    <p:sldId id="305" r:id="rId19"/>
    <p:sldId id="307" r:id="rId20"/>
    <p:sldId id="308" r:id="rId21"/>
    <p:sldId id="325" r:id="rId22"/>
    <p:sldId id="309" r:id="rId23"/>
    <p:sldId id="294" r:id="rId24"/>
    <p:sldId id="312" r:id="rId25"/>
    <p:sldId id="315" r:id="rId26"/>
    <p:sldId id="316" r:id="rId27"/>
    <p:sldId id="317" r:id="rId28"/>
    <p:sldId id="318" r:id="rId29"/>
    <p:sldId id="311" r:id="rId30"/>
    <p:sldId id="319" r:id="rId31"/>
    <p:sldId id="326" r:id="rId32"/>
    <p:sldId id="327" r:id="rId33"/>
    <p:sldId id="328" r:id="rId34"/>
    <p:sldId id="32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8C5"/>
    <a:srgbClr val="FEE8FA"/>
    <a:srgbClr val="F9F3FF"/>
    <a:srgbClr val="FBF7FF"/>
    <a:srgbClr val="0000FF"/>
    <a:srgbClr val="E6E6E6"/>
    <a:srgbClr val="84B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3923" autoAdjust="0"/>
  </p:normalViewPr>
  <p:slideViewPr>
    <p:cSldViewPr snapToGrid="0">
      <p:cViewPr varScale="1">
        <p:scale>
          <a:sx n="76" d="100"/>
          <a:sy n="76" d="100"/>
        </p:scale>
        <p:origin x="80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90D30-73AF-42CF-8C83-4A028CDF5445}" type="datetimeFigureOut">
              <a:rPr lang="en-US" smtClean="0"/>
              <a:t>3/27/2022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A9903-A023-40F8-9E79-241FEE52811E}" type="slidenum">
              <a:rPr lang="en-US" smtClean="0"/>
              <a:t>‹#›</a:t>
            </a:fld>
            <a:endParaRPr lang="en-US"/>
          </a:p>
        </p:txBody>
      </p:sp>
    </p:spTree>
    <p:extLst>
      <p:ext uri="{BB962C8B-B14F-4D97-AF65-F5344CB8AC3E}">
        <p14:creationId xmlns:p14="http://schemas.microsoft.com/office/powerpoint/2010/main" val="420124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841C18-5211-4C65-BE18-BF5109571690}"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58238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a:ln/>
        </p:spPr>
      </p:sp>
      <p:sp>
        <p:nvSpPr>
          <p:cNvPr id="81923" name="文本占位符 819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extLst>
      <p:ext uri="{BB962C8B-B14F-4D97-AF65-F5344CB8AC3E}">
        <p14:creationId xmlns:p14="http://schemas.microsoft.com/office/powerpoint/2010/main" val="1231439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7A9903-A023-40F8-9E79-241FEE52811E}" type="slidenum">
              <a:rPr lang="en-US" smtClean="0"/>
              <a:t>23</a:t>
            </a:fld>
            <a:endParaRPr lang="en-US"/>
          </a:p>
        </p:txBody>
      </p:sp>
    </p:spTree>
    <p:extLst>
      <p:ext uri="{BB962C8B-B14F-4D97-AF65-F5344CB8AC3E}">
        <p14:creationId xmlns:p14="http://schemas.microsoft.com/office/powerpoint/2010/main" val="336412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02342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a:ln/>
        </p:spPr>
      </p:sp>
      <p:sp>
        <p:nvSpPr>
          <p:cNvPr id="81923" name="文本占位符 819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59638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AF6A9-7A39-4AE1-96D3-CA94DA3FFF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1987A02-9EA2-4425-9BFA-30FF25D53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402A441-B3B1-48BE-9C0E-1F642F1ECDED}"/>
              </a:ext>
            </a:extLst>
          </p:cNvPr>
          <p:cNvSpPr>
            <a:spLocks noGrp="1"/>
          </p:cNvSpPr>
          <p:nvPr>
            <p:ph type="dt" sz="half" idx="10"/>
          </p:nvPr>
        </p:nvSpPr>
        <p:spPr/>
        <p:txBody>
          <a:bodyPr/>
          <a:lstStyle/>
          <a:p>
            <a:fld id="{FFB86FA9-6CEC-4F9C-AC2F-574A49B3B060}" type="datetimeFigureOut">
              <a:rPr lang="en-US" smtClean="0"/>
              <a:t>3/27/2022</a:t>
            </a:fld>
            <a:endParaRPr lang="en-US"/>
          </a:p>
        </p:txBody>
      </p:sp>
      <p:sp>
        <p:nvSpPr>
          <p:cNvPr id="5" name="Footer Placeholder 4">
            <a:extLst>
              <a:ext uri="{FF2B5EF4-FFF2-40B4-BE49-F238E27FC236}">
                <a16:creationId xmlns:a16="http://schemas.microsoft.com/office/drawing/2014/main" xmlns="" id="{69912AA3-E059-40AD-B72F-A7B634866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0DFF48-F212-4E04-9195-8093EA24BA62}"/>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104157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9C79D-464A-4512-A040-7BEA0C4811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0F9CEF7-9443-4880-876A-E7462588E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14499B-9A24-4C15-8403-C8764E05E317}"/>
              </a:ext>
            </a:extLst>
          </p:cNvPr>
          <p:cNvSpPr>
            <a:spLocks noGrp="1"/>
          </p:cNvSpPr>
          <p:nvPr>
            <p:ph type="dt" sz="half" idx="10"/>
          </p:nvPr>
        </p:nvSpPr>
        <p:spPr/>
        <p:txBody>
          <a:bodyPr/>
          <a:lstStyle/>
          <a:p>
            <a:fld id="{FFB86FA9-6CEC-4F9C-AC2F-574A49B3B060}" type="datetimeFigureOut">
              <a:rPr lang="en-US" smtClean="0"/>
              <a:t>3/27/2022</a:t>
            </a:fld>
            <a:endParaRPr lang="en-US"/>
          </a:p>
        </p:txBody>
      </p:sp>
      <p:sp>
        <p:nvSpPr>
          <p:cNvPr id="5" name="Footer Placeholder 4">
            <a:extLst>
              <a:ext uri="{FF2B5EF4-FFF2-40B4-BE49-F238E27FC236}">
                <a16:creationId xmlns:a16="http://schemas.microsoft.com/office/drawing/2014/main" xmlns="" id="{69D37281-2CC4-4C4B-A495-05D4403B1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01F7DF-73F2-4788-A813-4E2C9C9BA02D}"/>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264033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1878D2-4B43-4143-8D5B-A667B0B63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36F9CB1-2659-4CEE-B01B-BA9CAC802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621B31-9402-4E51-8747-7E54DF773991}"/>
              </a:ext>
            </a:extLst>
          </p:cNvPr>
          <p:cNvSpPr>
            <a:spLocks noGrp="1"/>
          </p:cNvSpPr>
          <p:nvPr>
            <p:ph type="dt" sz="half" idx="10"/>
          </p:nvPr>
        </p:nvSpPr>
        <p:spPr/>
        <p:txBody>
          <a:bodyPr/>
          <a:lstStyle/>
          <a:p>
            <a:fld id="{FFB86FA9-6CEC-4F9C-AC2F-574A49B3B060}" type="datetimeFigureOut">
              <a:rPr lang="en-US" smtClean="0"/>
              <a:t>3/27/2022</a:t>
            </a:fld>
            <a:endParaRPr lang="en-US"/>
          </a:p>
        </p:txBody>
      </p:sp>
      <p:sp>
        <p:nvSpPr>
          <p:cNvPr id="5" name="Footer Placeholder 4">
            <a:extLst>
              <a:ext uri="{FF2B5EF4-FFF2-40B4-BE49-F238E27FC236}">
                <a16:creationId xmlns:a16="http://schemas.microsoft.com/office/drawing/2014/main" xmlns="" id="{E1D6D4C4-15C1-47A9-9D0C-69E6ED528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A5A4D7-D1B3-446A-A014-0C87838C8B8C}"/>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15601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F89B8-238B-4AD6-B533-52C7AD4F9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C66103-D13B-4D81-8733-CB5679A08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3E49C1-F609-4153-9D55-B209A91FE646}"/>
              </a:ext>
            </a:extLst>
          </p:cNvPr>
          <p:cNvSpPr>
            <a:spLocks noGrp="1"/>
          </p:cNvSpPr>
          <p:nvPr>
            <p:ph type="dt" sz="half" idx="10"/>
          </p:nvPr>
        </p:nvSpPr>
        <p:spPr/>
        <p:txBody>
          <a:bodyPr/>
          <a:lstStyle/>
          <a:p>
            <a:fld id="{FFB86FA9-6CEC-4F9C-AC2F-574A49B3B060}" type="datetimeFigureOut">
              <a:rPr lang="en-US" smtClean="0"/>
              <a:t>3/27/2022</a:t>
            </a:fld>
            <a:endParaRPr lang="en-US"/>
          </a:p>
        </p:txBody>
      </p:sp>
      <p:sp>
        <p:nvSpPr>
          <p:cNvPr id="5" name="Footer Placeholder 4">
            <a:extLst>
              <a:ext uri="{FF2B5EF4-FFF2-40B4-BE49-F238E27FC236}">
                <a16:creationId xmlns:a16="http://schemas.microsoft.com/office/drawing/2014/main" xmlns="" id="{AA9EEC09-54F7-42E6-9A2E-5FD8F2C36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C592A6-2B08-4C02-AE23-CF0B7011FCB5}"/>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55516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A439C-5C82-484C-B55D-3D05E782B7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7E7BABC-9A55-4503-83D5-C67C73CA70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D106E2B-C2EB-4E91-AC0A-223F1890AC8F}"/>
              </a:ext>
            </a:extLst>
          </p:cNvPr>
          <p:cNvSpPr>
            <a:spLocks noGrp="1"/>
          </p:cNvSpPr>
          <p:nvPr>
            <p:ph type="dt" sz="half" idx="10"/>
          </p:nvPr>
        </p:nvSpPr>
        <p:spPr/>
        <p:txBody>
          <a:bodyPr/>
          <a:lstStyle/>
          <a:p>
            <a:fld id="{FFB86FA9-6CEC-4F9C-AC2F-574A49B3B060}" type="datetimeFigureOut">
              <a:rPr lang="en-US" smtClean="0"/>
              <a:t>3/27/2022</a:t>
            </a:fld>
            <a:endParaRPr lang="en-US"/>
          </a:p>
        </p:txBody>
      </p:sp>
      <p:sp>
        <p:nvSpPr>
          <p:cNvPr id="5" name="Footer Placeholder 4">
            <a:extLst>
              <a:ext uri="{FF2B5EF4-FFF2-40B4-BE49-F238E27FC236}">
                <a16:creationId xmlns:a16="http://schemas.microsoft.com/office/drawing/2014/main" xmlns="" id="{8C9AE09B-1E9B-4651-B9FB-DE1883FED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2F9238-E49E-49F4-83D0-A515D94B1AD2}"/>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90722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D3DEF-1D58-4181-8088-B0EF8966F6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C4144A7-B609-4999-9C36-ED593D9137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682FAEA-138C-4C9C-9B23-81F599CC6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5D8A661-F41B-45EB-B7C7-25D40ACE9E60}"/>
              </a:ext>
            </a:extLst>
          </p:cNvPr>
          <p:cNvSpPr>
            <a:spLocks noGrp="1"/>
          </p:cNvSpPr>
          <p:nvPr>
            <p:ph type="dt" sz="half" idx="10"/>
          </p:nvPr>
        </p:nvSpPr>
        <p:spPr/>
        <p:txBody>
          <a:bodyPr/>
          <a:lstStyle/>
          <a:p>
            <a:fld id="{FFB86FA9-6CEC-4F9C-AC2F-574A49B3B060}" type="datetimeFigureOut">
              <a:rPr lang="en-US" smtClean="0"/>
              <a:t>3/27/2022</a:t>
            </a:fld>
            <a:endParaRPr lang="en-US"/>
          </a:p>
        </p:txBody>
      </p:sp>
      <p:sp>
        <p:nvSpPr>
          <p:cNvPr id="6" name="Footer Placeholder 5">
            <a:extLst>
              <a:ext uri="{FF2B5EF4-FFF2-40B4-BE49-F238E27FC236}">
                <a16:creationId xmlns:a16="http://schemas.microsoft.com/office/drawing/2014/main" xmlns="" id="{F123DF9D-6EBC-43FA-A36D-AC80F9E83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E6CF6C-9504-4AC5-9EFE-061408D0D31D}"/>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52976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BB76DF-4E02-49FE-8C43-130868B60E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070F001-01CD-4203-BEF3-C372B962D6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D371A6F-9153-40B1-8596-8C3FFD7C38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41C7A1A-5E1F-4BD9-ABC6-44DB7BEB7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2DC79A6-290E-4A9C-A3CA-1458FB8713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42FBF79-DD96-431E-B0C9-9D3A143DBA3D}"/>
              </a:ext>
            </a:extLst>
          </p:cNvPr>
          <p:cNvSpPr>
            <a:spLocks noGrp="1"/>
          </p:cNvSpPr>
          <p:nvPr>
            <p:ph type="dt" sz="half" idx="10"/>
          </p:nvPr>
        </p:nvSpPr>
        <p:spPr/>
        <p:txBody>
          <a:bodyPr/>
          <a:lstStyle/>
          <a:p>
            <a:fld id="{FFB86FA9-6CEC-4F9C-AC2F-574A49B3B060}" type="datetimeFigureOut">
              <a:rPr lang="en-US" smtClean="0"/>
              <a:t>3/27/2022</a:t>
            </a:fld>
            <a:endParaRPr lang="en-US"/>
          </a:p>
        </p:txBody>
      </p:sp>
      <p:sp>
        <p:nvSpPr>
          <p:cNvPr id="8" name="Footer Placeholder 7">
            <a:extLst>
              <a:ext uri="{FF2B5EF4-FFF2-40B4-BE49-F238E27FC236}">
                <a16:creationId xmlns:a16="http://schemas.microsoft.com/office/drawing/2014/main" xmlns="" id="{DCD21F97-DB76-4204-9891-27BBE5C730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080F338-DFAA-4436-A4BE-BE2558226582}"/>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0079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7ED11-DBEE-4278-A774-8758A6C5AF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9E1BF1F-8D2A-41F7-8639-EC175100E83D}"/>
              </a:ext>
            </a:extLst>
          </p:cNvPr>
          <p:cNvSpPr>
            <a:spLocks noGrp="1"/>
          </p:cNvSpPr>
          <p:nvPr>
            <p:ph type="dt" sz="half" idx="10"/>
          </p:nvPr>
        </p:nvSpPr>
        <p:spPr/>
        <p:txBody>
          <a:bodyPr/>
          <a:lstStyle/>
          <a:p>
            <a:fld id="{FFB86FA9-6CEC-4F9C-AC2F-574A49B3B060}" type="datetimeFigureOut">
              <a:rPr lang="en-US" smtClean="0"/>
              <a:t>3/27/2022</a:t>
            </a:fld>
            <a:endParaRPr lang="en-US"/>
          </a:p>
        </p:txBody>
      </p:sp>
      <p:sp>
        <p:nvSpPr>
          <p:cNvPr id="4" name="Footer Placeholder 3">
            <a:extLst>
              <a:ext uri="{FF2B5EF4-FFF2-40B4-BE49-F238E27FC236}">
                <a16:creationId xmlns:a16="http://schemas.microsoft.com/office/drawing/2014/main" xmlns="" id="{35856153-5F47-48CE-AEA5-925F3C3B15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FA8A1AF-733A-47C0-A6AE-AEDF09C5600E}"/>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10719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6A3E2D-FBDA-45B3-BC33-43046D8EA8F6}"/>
              </a:ext>
            </a:extLst>
          </p:cNvPr>
          <p:cNvSpPr>
            <a:spLocks noGrp="1"/>
          </p:cNvSpPr>
          <p:nvPr>
            <p:ph type="dt" sz="half" idx="10"/>
          </p:nvPr>
        </p:nvSpPr>
        <p:spPr/>
        <p:txBody>
          <a:bodyPr/>
          <a:lstStyle/>
          <a:p>
            <a:fld id="{FFB86FA9-6CEC-4F9C-AC2F-574A49B3B060}" type="datetimeFigureOut">
              <a:rPr lang="en-US" smtClean="0"/>
              <a:t>3/27/2022</a:t>
            </a:fld>
            <a:endParaRPr lang="en-US"/>
          </a:p>
        </p:txBody>
      </p:sp>
      <p:sp>
        <p:nvSpPr>
          <p:cNvPr id="3" name="Footer Placeholder 2">
            <a:extLst>
              <a:ext uri="{FF2B5EF4-FFF2-40B4-BE49-F238E27FC236}">
                <a16:creationId xmlns:a16="http://schemas.microsoft.com/office/drawing/2014/main" xmlns="" id="{035F93E7-0223-4C00-A0BA-B6DE029A6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270A190-66C1-4A34-A63A-C0C0A1337CC3}"/>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5842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ED214-AEBA-4E0E-BFB2-749F62F95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7CEE3BB-8C53-4CB6-968C-375F98ACD6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3E8B113-CE8E-4ABA-A80B-EE06E8F91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8F31448-5C04-40BE-A423-1290F952915D}"/>
              </a:ext>
            </a:extLst>
          </p:cNvPr>
          <p:cNvSpPr>
            <a:spLocks noGrp="1"/>
          </p:cNvSpPr>
          <p:nvPr>
            <p:ph type="dt" sz="half" idx="10"/>
          </p:nvPr>
        </p:nvSpPr>
        <p:spPr/>
        <p:txBody>
          <a:bodyPr/>
          <a:lstStyle/>
          <a:p>
            <a:fld id="{FFB86FA9-6CEC-4F9C-AC2F-574A49B3B060}" type="datetimeFigureOut">
              <a:rPr lang="en-US" smtClean="0"/>
              <a:t>3/27/2022</a:t>
            </a:fld>
            <a:endParaRPr lang="en-US"/>
          </a:p>
        </p:txBody>
      </p:sp>
      <p:sp>
        <p:nvSpPr>
          <p:cNvPr id="6" name="Footer Placeholder 5">
            <a:extLst>
              <a:ext uri="{FF2B5EF4-FFF2-40B4-BE49-F238E27FC236}">
                <a16:creationId xmlns:a16="http://schemas.microsoft.com/office/drawing/2014/main" xmlns="" id="{77E5ABB1-AAD5-4B92-9491-5766D17FC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09DF4C-C988-46A8-B484-C3E0E69BF831}"/>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98146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85206-09A4-4954-B4FE-619EB8EB2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149BB25-683D-47DA-8E70-5983A4382B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42F606F-4577-4A2D-B244-F9779B04C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1376E4-434F-453C-B6DC-CE8AC0D1D6ED}"/>
              </a:ext>
            </a:extLst>
          </p:cNvPr>
          <p:cNvSpPr>
            <a:spLocks noGrp="1"/>
          </p:cNvSpPr>
          <p:nvPr>
            <p:ph type="dt" sz="half" idx="10"/>
          </p:nvPr>
        </p:nvSpPr>
        <p:spPr/>
        <p:txBody>
          <a:bodyPr/>
          <a:lstStyle/>
          <a:p>
            <a:fld id="{FFB86FA9-6CEC-4F9C-AC2F-574A49B3B060}" type="datetimeFigureOut">
              <a:rPr lang="en-US" smtClean="0"/>
              <a:t>3/27/2022</a:t>
            </a:fld>
            <a:endParaRPr lang="en-US"/>
          </a:p>
        </p:txBody>
      </p:sp>
      <p:sp>
        <p:nvSpPr>
          <p:cNvPr id="6" name="Footer Placeholder 5">
            <a:extLst>
              <a:ext uri="{FF2B5EF4-FFF2-40B4-BE49-F238E27FC236}">
                <a16:creationId xmlns:a16="http://schemas.microsoft.com/office/drawing/2014/main" xmlns="" id="{10193633-4B2C-40D4-B9B4-6669C9999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F25F43B-942E-4138-9164-41EAEFE773F3}"/>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298268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A2090A-4C24-4EE0-BD31-FF459A6FD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9238B1F-052A-4FB3-B459-BF137C0CC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E6C84B-1BE1-40BD-9540-DAA233D38C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86FA9-6CEC-4F9C-AC2F-574A49B3B060}" type="datetimeFigureOut">
              <a:rPr lang="en-US" smtClean="0"/>
              <a:t>3/27/2022</a:t>
            </a:fld>
            <a:endParaRPr lang="en-US"/>
          </a:p>
        </p:txBody>
      </p:sp>
      <p:sp>
        <p:nvSpPr>
          <p:cNvPr id="5" name="Footer Placeholder 4">
            <a:extLst>
              <a:ext uri="{FF2B5EF4-FFF2-40B4-BE49-F238E27FC236}">
                <a16:creationId xmlns:a16="http://schemas.microsoft.com/office/drawing/2014/main" xmlns="" id="{DC8C9949-37FF-4CA1-BC4C-0E09199A8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045A731-E936-4D17-B0D3-158BB424B3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C3D0E-A8F7-4BE9-9289-FDF15F6F7781}" type="slidenum">
              <a:rPr lang="en-US" smtClean="0"/>
              <a:t>‹#›</a:t>
            </a:fld>
            <a:endParaRPr lang="en-US"/>
          </a:p>
        </p:txBody>
      </p:sp>
    </p:spTree>
    <p:extLst>
      <p:ext uri="{BB962C8B-B14F-4D97-AF65-F5344CB8AC3E}">
        <p14:creationId xmlns:p14="http://schemas.microsoft.com/office/powerpoint/2010/main" val="3550178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fi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1.jfi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pixabay.com/de/gr%C3%BCn-stift-symbol-hand-schreiben-21370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f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audio" Target="../media/audio5.wav"/></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pixabay.com/de/gr%C3%BCn-stift-symbol-hand-schreiben-21370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Blue tissue paper"/>
          <p:cNvSpPr>
            <a:spLocks noChangeArrowheads="1"/>
          </p:cNvSpPr>
          <p:nvPr/>
        </p:nvSpPr>
        <p:spPr bwMode="auto">
          <a:xfrm>
            <a:off x="480767" y="358219"/>
            <a:ext cx="11434713" cy="6127422"/>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98792"/>
              </a:solidFill>
              <a:latin typeface="Calibri" panose="020F0502020204030204" pitchFamily="34" charset="0"/>
            </a:endParaRP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57" y="180619"/>
            <a:ext cx="11633611" cy="64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AutoShape 5"/>
          <p:cNvSpPr>
            <a:spLocks noChangeArrowheads="1"/>
          </p:cNvSpPr>
          <p:nvPr/>
        </p:nvSpPr>
        <p:spPr bwMode="auto">
          <a:xfrm>
            <a:off x="9220200" y="14859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8" name="AutoShape 6"/>
          <p:cNvSpPr>
            <a:spLocks noChangeArrowheads="1"/>
          </p:cNvSpPr>
          <p:nvPr/>
        </p:nvSpPr>
        <p:spPr bwMode="auto">
          <a:xfrm>
            <a:off x="9677400" y="32004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9" name="AutoShape 7"/>
          <p:cNvSpPr>
            <a:spLocks noChangeArrowheads="1"/>
          </p:cNvSpPr>
          <p:nvPr/>
        </p:nvSpPr>
        <p:spPr bwMode="auto">
          <a:xfrm>
            <a:off x="2057400" y="30861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0" name="AutoShape 8"/>
          <p:cNvSpPr>
            <a:spLocks noChangeArrowheads="1"/>
          </p:cNvSpPr>
          <p:nvPr/>
        </p:nvSpPr>
        <p:spPr bwMode="auto">
          <a:xfrm>
            <a:off x="2057400" y="13716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1" name="AutoShape 9"/>
          <p:cNvSpPr>
            <a:spLocks noChangeArrowheads="1"/>
          </p:cNvSpPr>
          <p:nvPr/>
        </p:nvSpPr>
        <p:spPr bwMode="auto">
          <a:xfrm>
            <a:off x="2362200" y="44005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2" name="AutoShape 10"/>
          <p:cNvSpPr>
            <a:spLocks noChangeArrowheads="1"/>
          </p:cNvSpPr>
          <p:nvPr/>
        </p:nvSpPr>
        <p:spPr bwMode="auto">
          <a:xfrm>
            <a:off x="8305800" y="53149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4" name="AutoShape 12"/>
          <p:cNvSpPr>
            <a:spLocks noChangeArrowheads="1"/>
          </p:cNvSpPr>
          <p:nvPr/>
        </p:nvSpPr>
        <p:spPr bwMode="auto">
          <a:xfrm>
            <a:off x="8382001" y="2914650"/>
            <a:ext cx="404284" cy="29368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6" name="AutoShape 14"/>
          <p:cNvSpPr>
            <a:spLocks noChangeArrowheads="1"/>
          </p:cNvSpPr>
          <p:nvPr/>
        </p:nvSpPr>
        <p:spPr bwMode="auto">
          <a:xfrm>
            <a:off x="7467600" y="3486151"/>
            <a:ext cx="49318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3087" name="AutoShape 15"/>
          <p:cNvSpPr>
            <a:spLocks noChangeArrowheads="1"/>
          </p:cNvSpPr>
          <p:nvPr/>
        </p:nvSpPr>
        <p:spPr bwMode="auto">
          <a:xfrm>
            <a:off x="4648200" y="3200401"/>
            <a:ext cx="49318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3088" name="AutoShape 16"/>
          <p:cNvSpPr>
            <a:spLocks noChangeArrowheads="1"/>
          </p:cNvSpPr>
          <p:nvPr/>
        </p:nvSpPr>
        <p:spPr bwMode="auto">
          <a:xfrm>
            <a:off x="4191000" y="4572001"/>
            <a:ext cx="49318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3090" name="AutoShape 18"/>
          <p:cNvSpPr>
            <a:spLocks noChangeArrowheads="1"/>
          </p:cNvSpPr>
          <p:nvPr/>
        </p:nvSpPr>
        <p:spPr bwMode="auto">
          <a:xfrm>
            <a:off x="2971800" y="5314951"/>
            <a:ext cx="493184"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3091" name="AutoShape 19"/>
          <p:cNvSpPr>
            <a:spLocks noChangeArrowheads="1"/>
          </p:cNvSpPr>
          <p:nvPr/>
        </p:nvSpPr>
        <p:spPr bwMode="auto">
          <a:xfrm>
            <a:off x="9296400" y="4286251"/>
            <a:ext cx="493184"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3092" name="AutoShape 20"/>
          <p:cNvSpPr>
            <a:spLocks noChangeArrowheads="1"/>
          </p:cNvSpPr>
          <p:nvPr/>
        </p:nvSpPr>
        <p:spPr bwMode="auto">
          <a:xfrm>
            <a:off x="8915401" y="2571750"/>
            <a:ext cx="385233"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grpSp>
        <p:nvGrpSpPr>
          <p:cNvPr id="14357" name="Group 23"/>
          <p:cNvGrpSpPr>
            <a:grpSpLocks/>
          </p:cNvGrpSpPr>
          <p:nvPr/>
        </p:nvGrpSpPr>
        <p:grpSpPr bwMode="auto">
          <a:xfrm>
            <a:off x="65988" y="0"/>
            <a:ext cx="12217138" cy="6858000"/>
            <a:chOff x="0" y="-2"/>
            <a:chExt cx="5760" cy="4322"/>
          </a:xfrm>
        </p:grpSpPr>
        <p:pic>
          <p:nvPicPr>
            <p:cNvPr id="14380" name="Picture 24" descr="duong phan c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 y="-2"/>
              <a:ext cx="571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25" descr="duong phan c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H="1">
              <a:off x="-2101" y="2101"/>
              <a:ext cx="426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26" descr="duong phan c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H="1">
              <a:off x="3591" y="2101"/>
              <a:ext cx="426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27" descr="duong phan c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0" name="AutoShape 28"/>
          <p:cNvSpPr>
            <a:spLocks noChangeArrowheads="1"/>
          </p:cNvSpPr>
          <p:nvPr/>
        </p:nvSpPr>
        <p:spPr bwMode="auto">
          <a:xfrm>
            <a:off x="6477000" y="53149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1" name="AutoShape 29"/>
          <p:cNvSpPr>
            <a:spLocks noChangeArrowheads="1"/>
          </p:cNvSpPr>
          <p:nvPr/>
        </p:nvSpPr>
        <p:spPr bwMode="auto">
          <a:xfrm>
            <a:off x="7772400" y="10858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2" name="AutoShape 30"/>
          <p:cNvSpPr>
            <a:spLocks noChangeArrowheads="1"/>
          </p:cNvSpPr>
          <p:nvPr/>
        </p:nvSpPr>
        <p:spPr bwMode="auto">
          <a:xfrm>
            <a:off x="5675180" y="11430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3" name="AutoShape 31"/>
          <p:cNvSpPr>
            <a:spLocks noChangeArrowheads="1"/>
          </p:cNvSpPr>
          <p:nvPr/>
        </p:nvSpPr>
        <p:spPr bwMode="auto">
          <a:xfrm>
            <a:off x="4800600" y="53149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4" name="AutoShape 32"/>
          <p:cNvSpPr>
            <a:spLocks noChangeArrowheads="1"/>
          </p:cNvSpPr>
          <p:nvPr/>
        </p:nvSpPr>
        <p:spPr bwMode="auto">
          <a:xfrm>
            <a:off x="6127629" y="4510883"/>
            <a:ext cx="404284" cy="29368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5" name="AutoShape 33"/>
          <p:cNvSpPr>
            <a:spLocks noChangeArrowheads="1"/>
          </p:cNvSpPr>
          <p:nvPr/>
        </p:nvSpPr>
        <p:spPr bwMode="auto">
          <a:xfrm>
            <a:off x="11186583" y="849312"/>
            <a:ext cx="404284" cy="29368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6" name="AutoShape 34"/>
          <p:cNvSpPr>
            <a:spLocks noChangeArrowheads="1"/>
          </p:cNvSpPr>
          <p:nvPr/>
        </p:nvSpPr>
        <p:spPr bwMode="auto">
          <a:xfrm>
            <a:off x="4267201" y="1543050"/>
            <a:ext cx="404284" cy="29368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7" name="AutoShape 35"/>
          <p:cNvSpPr>
            <a:spLocks noChangeArrowheads="1"/>
          </p:cNvSpPr>
          <p:nvPr/>
        </p:nvSpPr>
        <p:spPr bwMode="auto">
          <a:xfrm>
            <a:off x="9601201" y="1143000"/>
            <a:ext cx="404284" cy="29368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8" name="AutoShape 36"/>
          <p:cNvSpPr>
            <a:spLocks noChangeArrowheads="1"/>
          </p:cNvSpPr>
          <p:nvPr/>
        </p:nvSpPr>
        <p:spPr bwMode="auto">
          <a:xfrm>
            <a:off x="6629401" y="2114550"/>
            <a:ext cx="404284" cy="29368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9" name="AutoShape 37"/>
          <p:cNvSpPr>
            <a:spLocks noChangeArrowheads="1"/>
          </p:cNvSpPr>
          <p:nvPr/>
        </p:nvSpPr>
        <p:spPr bwMode="auto">
          <a:xfrm>
            <a:off x="5334000" y="3028951"/>
            <a:ext cx="493184"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3110" name="AutoShape 38"/>
          <p:cNvSpPr>
            <a:spLocks noChangeArrowheads="1"/>
          </p:cNvSpPr>
          <p:nvPr/>
        </p:nvSpPr>
        <p:spPr bwMode="auto">
          <a:xfrm>
            <a:off x="7982505" y="4619715"/>
            <a:ext cx="493184"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3111" name="AutoShape 39"/>
          <p:cNvSpPr>
            <a:spLocks noChangeArrowheads="1"/>
          </p:cNvSpPr>
          <p:nvPr/>
        </p:nvSpPr>
        <p:spPr bwMode="auto">
          <a:xfrm>
            <a:off x="7315200" y="3028951"/>
            <a:ext cx="493184"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3112" name="AutoShape 40"/>
          <p:cNvSpPr>
            <a:spLocks noChangeArrowheads="1"/>
          </p:cNvSpPr>
          <p:nvPr/>
        </p:nvSpPr>
        <p:spPr bwMode="auto">
          <a:xfrm>
            <a:off x="7418858" y="5738960"/>
            <a:ext cx="493184" cy="404813"/>
          </a:xfrm>
          <a:prstGeom prst="star4">
            <a:avLst>
              <a:gd name="adj" fmla="val 1238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pic>
        <p:nvPicPr>
          <p:cNvPr id="14374" name="Picture 46" descr="Fireworks-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857251"/>
            <a:ext cx="1305984"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47" descr="Fireworks-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857251"/>
            <a:ext cx="1305984"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48" descr="Fireworks-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857250"/>
            <a:ext cx="1447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49" descr="Fireworks-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857250"/>
            <a:ext cx="1305984"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50" descr="Fireworks-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857250"/>
            <a:ext cx="1447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51" descr="Fireworks-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49167" y="931863"/>
            <a:ext cx="1447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itle 1"/>
          <p:cNvSpPr>
            <a:spLocks noGrp="1"/>
          </p:cNvSpPr>
          <p:nvPr>
            <p:ph type="ctrTitle" sz="quarter"/>
          </p:nvPr>
        </p:nvSpPr>
        <p:spPr>
          <a:xfrm>
            <a:off x="1729735" y="2154239"/>
            <a:ext cx="8936776" cy="1892299"/>
          </a:xfrm>
          <a:solidFill>
            <a:schemeClr val="accent4">
              <a:lumMod val="40000"/>
              <a:lumOff val="60000"/>
            </a:schemeClr>
          </a:solidFill>
          <a:ln>
            <a:solidFill>
              <a:schemeClr val="accent4">
                <a:lumMod val="20000"/>
                <a:lumOff val="80000"/>
              </a:schemeClr>
            </a:solidFill>
          </a:ln>
        </p:spPr>
        <p:txBody>
          <a:bodyPr>
            <a:normAutofit fontScale="90000"/>
          </a:bodyPr>
          <a:lstStyle/>
          <a:p>
            <a:pPr>
              <a:lnSpc>
                <a:spcPct val="150000"/>
              </a:lnSpc>
            </a:pPr>
            <a:r>
              <a:rPr lang="en-US" sz="4800" b="1" dirty="0" err="1">
                <a:solidFill>
                  <a:srgbClr val="C00000"/>
                </a:solidFill>
                <a:latin typeface="Times New Roman" panose="02020603050405020304" pitchFamily="18" charset="0"/>
                <a:cs typeface="Times New Roman" panose="02020603050405020304" pitchFamily="18" charset="0"/>
              </a:rPr>
              <a:t>Bài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smtClean="0">
                <a:solidFill>
                  <a:srgbClr val="C00000"/>
                </a:solidFill>
                <a:latin typeface="Times New Roman" panose="02020603050405020304" pitchFamily="18" charset="0"/>
                <a:cs typeface="Times New Roman" panose="02020603050405020304" pitchFamily="18" charset="0"/>
              </a:rPr>
              <a:t>38:</a:t>
            </a:r>
            <a:r>
              <a:rPr lang="vi-VN" sz="4800" b="1" dirty="0" smtClean="0">
                <a:solidFill>
                  <a:srgbClr val="C00000"/>
                </a:solidFill>
                <a:latin typeface="Times New Roman" panose="02020603050405020304" pitchFamily="18" charset="0"/>
                <a:cs typeface="Times New Roman" panose="02020603050405020304" pitchFamily="18" charset="0"/>
              </a:rPr>
              <a:t> </a:t>
            </a:r>
            <a:r>
              <a:rPr lang="en-US" sz="4800" b="1" dirty="0" smtClean="0">
                <a:solidFill>
                  <a:srgbClr val="C00000"/>
                </a:solidFill>
                <a:latin typeface="Times New Roman" panose="02020603050405020304" pitchFamily="18" charset="0"/>
                <a:cs typeface="Times New Roman" panose="02020603050405020304" pitchFamily="18" charset="0"/>
              </a:rPr>
              <a:t>LỰC </a:t>
            </a:r>
            <a:r>
              <a:rPr lang="en-US" sz="4800" b="1" dirty="0">
                <a:solidFill>
                  <a:srgbClr val="C00000"/>
                </a:solidFill>
                <a:latin typeface="Times New Roman" panose="02020603050405020304" pitchFamily="18" charset="0"/>
                <a:cs typeface="Times New Roman" panose="02020603050405020304" pitchFamily="18" charset="0"/>
              </a:rPr>
              <a:t>TIẾP XÚC </a:t>
            </a:r>
            <a:r>
              <a:rPr lang="vi-VN" sz="4800" b="1" dirty="0" smtClean="0">
                <a:solidFill>
                  <a:srgbClr val="C00000"/>
                </a:solidFill>
                <a:latin typeface="Times New Roman" panose="02020603050405020304" pitchFamily="18" charset="0"/>
                <a:cs typeface="Times New Roman" panose="02020603050405020304" pitchFamily="18" charset="0"/>
              </a:rPr>
              <a:t/>
            </a:r>
            <a:br>
              <a:rPr lang="vi-VN" sz="4800" b="1" dirty="0" smtClean="0">
                <a:solidFill>
                  <a:srgbClr val="C00000"/>
                </a:solidFill>
                <a:latin typeface="Times New Roman" panose="02020603050405020304" pitchFamily="18" charset="0"/>
                <a:cs typeface="Times New Roman" panose="02020603050405020304" pitchFamily="18" charset="0"/>
              </a:rPr>
            </a:br>
            <a:r>
              <a:rPr lang="en-US" sz="4800" b="1" dirty="0" smtClean="0">
                <a:solidFill>
                  <a:srgbClr val="C00000"/>
                </a:solidFill>
                <a:latin typeface="Times New Roman" panose="02020603050405020304" pitchFamily="18" charset="0"/>
                <a:cs typeface="Times New Roman" panose="02020603050405020304" pitchFamily="18" charset="0"/>
              </a:rPr>
              <a:t>VÀ LỰC </a:t>
            </a:r>
            <a:r>
              <a:rPr lang="en-US" sz="4800" b="1" dirty="0">
                <a:solidFill>
                  <a:srgbClr val="C00000"/>
                </a:solidFill>
                <a:latin typeface="Times New Roman" panose="02020603050405020304" pitchFamily="18" charset="0"/>
                <a:cs typeface="Times New Roman" panose="02020603050405020304" pitchFamily="18" charset="0"/>
              </a:rPr>
              <a:t>KHÔNG TIẾP XÚC</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68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ppt_x</p:attrName>
                                        </p:attrNameLst>
                                      </p:cBhvr>
                                      <p:tavLst>
                                        <p:tav tm="0">
                                          <p:val>
                                            <p:fltVal val="0.5"/>
                                          </p:val>
                                        </p:tav>
                                        <p:tav tm="100000">
                                          <p:val>
                                            <p:strVal val="#ppt_x"/>
                                          </p:val>
                                        </p:tav>
                                      </p:tavLst>
                                    </p:anim>
                                    <p:anim calcmode="lin" valueType="num">
                                      <p:cBhvr>
                                        <p:cTn id="10" dur="1000" fill="hold"/>
                                        <p:tgtEl>
                                          <p:spTgt spid="307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1000" fill="hold"/>
                                        <p:tgtEl>
                                          <p:spTgt spid="3078"/>
                                        </p:tgtEl>
                                        <p:attrNameLst>
                                          <p:attrName>ppt_w</p:attrName>
                                        </p:attrNameLst>
                                      </p:cBhvr>
                                      <p:tavLst>
                                        <p:tav tm="0">
                                          <p:val>
                                            <p:fltVal val="0"/>
                                          </p:val>
                                        </p:tav>
                                        <p:tav tm="100000">
                                          <p:val>
                                            <p:strVal val="#ppt_w"/>
                                          </p:val>
                                        </p:tav>
                                      </p:tavLst>
                                    </p:anim>
                                    <p:anim calcmode="lin" valueType="num">
                                      <p:cBhvr>
                                        <p:cTn id="14" dur="1000" fill="hold"/>
                                        <p:tgtEl>
                                          <p:spTgt spid="3078"/>
                                        </p:tgtEl>
                                        <p:attrNameLst>
                                          <p:attrName>ppt_h</p:attrName>
                                        </p:attrNameLst>
                                      </p:cBhvr>
                                      <p:tavLst>
                                        <p:tav tm="0">
                                          <p:val>
                                            <p:fltVal val="0"/>
                                          </p:val>
                                        </p:tav>
                                        <p:tav tm="100000">
                                          <p:val>
                                            <p:strVal val="#ppt_h"/>
                                          </p:val>
                                        </p:tav>
                                      </p:tavLst>
                                    </p:anim>
                                    <p:anim calcmode="lin" valueType="num">
                                      <p:cBhvr>
                                        <p:cTn id="15" dur="1000" fill="hold"/>
                                        <p:tgtEl>
                                          <p:spTgt spid="3078"/>
                                        </p:tgtEl>
                                        <p:attrNameLst>
                                          <p:attrName>ppt_x</p:attrName>
                                        </p:attrNameLst>
                                      </p:cBhvr>
                                      <p:tavLst>
                                        <p:tav tm="0">
                                          <p:val>
                                            <p:fltVal val="0.5"/>
                                          </p:val>
                                        </p:tav>
                                        <p:tav tm="100000">
                                          <p:val>
                                            <p:strVal val="#ppt_x"/>
                                          </p:val>
                                        </p:tav>
                                      </p:tavLst>
                                    </p:anim>
                                    <p:anim calcmode="lin" valueType="num">
                                      <p:cBhvr>
                                        <p:cTn id="16" dur="1000" fill="hold"/>
                                        <p:tgtEl>
                                          <p:spTgt spid="307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1000" fill="hold"/>
                                        <p:tgtEl>
                                          <p:spTgt spid="3079"/>
                                        </p:tgtEl>
                                        <p:attrNameLst>
                                          <p:attrName>ppt_w</p:attrName>
                                        </p:attrNameLst>
                                      </p:cBhvr>
                                      <p:tavLst>
                                        <p:tav tm="0">
                                          <p:val>
                                            <p:fltVal val="0"/>
                                          </p:val>
                                        </p:tav>
                                        <p:tav tm="100000">
                                          <p:val>
                                            <p:strVal val="#ppt_w"/>
                                          </p:val>
                                        </p:tav>
                                      </p:tavLst>
                                    </p:anim>
                                    <p:anim calcmode="lin" valueType="num">
                                      <p:cBhvr>
                                        <p:cTn id="20" dur="1000" fill="hold"/>
                                        <p:tgtEl>
                                          <p:spTgt spid="3079"/>
                                        </p:tgtEl>
                                        <p:attrNameLst>
                                          <p:attrName>ppt_h</p:attrName>
                                        </p:attrNameLst>
                                      </p:cBhvr>
                                      <p:tavLst>
                                        <p:tav tm="0">
                                          <p:val>
                                            <p:fltVal val="0"/>
                                          </p:val>
                                        </p:tav>
                                        <p:tav tm="100000">
                                          <p:val>
                                            <p:strVal val="#ppt_h"/>
                                          </p:val>
                                        </p:tav>
                                      </p:tavLst>
                                    </p:anim>
                                    <p:anim calcmode="lin" valueType="num">
                                      <p:cBhvr>
                                        <p:cTn id="21" dur="1000" fill="hold"/>
                                        <p:tgtEl>
                                          <p:spTgt spid="3079"/>
                                        </p:tgtEl>
                                        <p:attrNameLst>
                                          <p:attrName>ppt_x</p:attrName>
                                        </p:attrNameLst>
                                      </p:cBhvr>
                                      <p:tavLst>
                                        <p:tav tm="0">
                                          <p:val>
                                            <p:fltVal val="0.5"/>
                                          </p:val>
                                        </p:tav>
                                        <p:tav tm="100000">
                                          <p:val>
                                            <p:strVal val="#ppt_x"/>
                                          </p:val>
                                        </p:tav>
                                      </p:tavLst>
                                    </p:anim>
                                    <p:anim calcmode="lin" valueType="num">
                                      <p:cBhvr>
                                        <p:cTn id="22" dur="1000" fill="hold"/>
                                        <p:tgtEl>
                                          <p:spTgt spid="307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1000" fill="hold"/>
                                        <p:tgtEl>
                                          <p:spTgt spid="3080"/>
                                        </p:tgtEl>
                                        <p:attrNameLst>
                                          <p:attrName>ppt_w</p:attrName>
                                        </p:attrNameLst>
                                      </p:cBhvr>
                                      <p:tavLst>
                                        <p:tav tm="0">
                                          <p:val>
                                            <p:fltVal val="0"/>
                                          </p:val>
                                        </p:tav>
                                        <p:tav tm="100000">
                                          <p:val>
                                            <p:strVal val="#ppt_w"/>
                                          </p:val>
                                        </p:tav>
                                      </p:tavLst>
                                    </p:anim>
                                    <p:anim calcmode="lin" valueType="num">
                                      <p:cBhvr>
                                        <p:cTn id="26" dur="1000" fill="hold"/>
                                        <p:tgtEl>
                                          <p:spTgt spid="3080"/>
                                        </p:tgtEl>
                                        <p:attrNameLst>
                                          <p:attrName>ppt_h</p:attrName>
                                        </p:attrNameLst>
                                      </p:cBhvr>
                                      <p:tavLst>
                                        <p:tav tm="0">
                                          <p:val>
                                            <p:fltVal val="0"/>
                                          </p:val>
                                        </p:tav>
                                        <p:tav tm="100000">
                                          <p:val>
                                            <p:strVal val="#ppt_h"/>
                                          </p:val>
                                        </p:tav>
                                      </p:tavLst>
                                    </p:anim>
                                    <p:anim calcmode="lin" valueType="num">
                                      <p:cBhvr>
                                        <p:cTn id="27" dur="1000" fill="hold"/>
                                        <p:tgtEl>
                                          <p:spTgt spid="3080"/>
                                        </p:tgtEl>
                                        <p:attrNameLst>
                                          <p:attrName>ppt_x</p:attrName>
                                        </p:attrNameLst>
                                      </p:cBhvr>
                                      <p:tavLst>
                                        <p:tav tm="0">
                                          <p:val>
                                            <p:fltVal val="0.5"/>
                                          </p:val>
                                        </p:tav>
                                        <p:tav tm="100000">
                                          <p:val>
                                            <p:strVal val="#ppt_x"/>
                                          </p:val>
                                        </p:tav>
                                      </p:tavLst>
                                    </p:anim>
                                    <p:anim calcmode="lin" valueType="num">
                                      <p:cBhvr>
                                        <p:cTn id="28" dur="1000" fill="hold"/>
                                        <p:tgtEl>
                                          <p:spTgt spid="308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1000" fill="hold"/>
                                        <p:tgtEl>
                                          <p:spTgt spid="3081"/>
                                        </p:tgtEl>
                                        <p:attrNameLst>
                                          <p:attrName>ppt_w</p:attrName>
                                        </p:attrNameLst>
                                      </p:cBhvr>
                                      <p:tavLst>
                                        <p:tav tm="0">
                                          <p:val>
                                            <p:fltVal val="0"/>
                                          </p:val>
                                        </p:tav>
                                        <p:tav tm="100000">
                                          <p:val>
                                            <p:strVal val="#ppt_w"/>
                                          </p:val>
                                        </p:tav>
                                      </p:tavLst>
                                    </p:anim>
                                    <p:anim calcmode="lin" valueType="num">
                                      <p:cBhvr>
                                        <p:cTn id="32" dur="1000" fill="hold"/>
                                        <p:tgtEl>
                                          <p:spTgt spid="3081"/>
                                        </p:tgtEl>
                                        <p:attrNameLst>
                                          <p:attrName>ppt_h</p:attrName>
                                        </p:attrNameLst>
                                      </p:cBhvr>
                                      <p:tavLst>
                                        <p:tav tm="0">
                                          <p:val>
                                            <p:fltVal val="0"/>
                                          </p:val>
                                        </p:tav>
                                        <p:tav tm="100000">
                                          <p:val>
                                            <p:strVal val="#ppt_h"/>
                                          </p:val>
                                        </p:tav>
                                      </p:tavLst>
                                    </p:anim>
                                    <p:anim calcmode="lin" valueType="num">
                                      <p:cBhvr>
                                        <p:cTn id="33" dur="1000" fill="hold"/>
                                        <p:tgtEl>
                                          <p:spTgt spid="3081"/>
                                        </p:tgtEl>
                                        <p:attrNameLst>
                                          <p:attrName>ppt_x</p:attrName>
                                        </p:attrNameLst>
                                      </p:cBhvr>
                                      <p:tavLst>
                                        <p:tav tm="0">
                                          <p:val>
                                            <p:fltVal val="0.5"/>
                                          </p:val>
                                        </p:tav>
                                        <p:tav tm="100000">
                                          <p:val>
                                            <p:strVal val="#ppt_x"/>
                                          </p:val>
                                        </p:tav>
                                      </p:tavLst>
                                    </p:anim>
                                    <p:anim calcmode="lin" valueType="num">
                                      <p:cBhvr>
                                        <p:cTn id="34" dur="1000" fill="hold"/>
                                        <p:tgtEl>
                                          <p:spTgt spid="308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p:cTn id="37" dur="1000" fill="hold"/>
                                        <p:tgtEl>
                                          <p:spTgt spid="3082"/>
                                        </p:tgtEl>
                                        <p:attrNameLst>
                                          <p:attrName>ppt_w</p:attrName>
                                        </p:attrNameLst>
                                      </p:cBhvr>
                                      <p:tavLst>
                                        <p:tav tm="0">
                                          <p:val>
                                            <p:fltVal val="0"/>
                                          </p:val>
                                        </p:tav>
                                        <p:tav tm="100000">
                                          <p:val>
                                            <p:strVal val="#ppt_w"/>
                                          </p:val>
                                        </p:tav>
                                      </p:tavLst>
                                    </p:anim>
                                    <p:anim calcmode="lin" valueType="num">
                                      <p:cBhvr>
                                        <p:cTn id="38" dur="1000" fill="hold"/>
                                        <p:tgtEl>
                                          <p:spTgt spid="3082"/>
                                        </p:tgtEl>
                                        <p:attrNameLst>
                                          <p:attrName>ppt_h</p:attrName>
                                        </p:attrNameLst>
                                      </p:cBhvr>
                                      <p:tavLst>
                                        <p:tav tm="0">
                                          <p:val>
                                            <p:fltVal val="0"/>
                                          </p:val>
                                        </p:tav>
                                        <p:tav tm="100000">
                                          <p:val>
                                            <p:strVal val="#ppt_h"/>
                                          </p:val>
                                        </p:tav>
                                      </p:tavLst>
                                    </p:anim>
                                    <p:anim calcmode="lin" valueType="num">
                                      <p:cBhvr>
                                        <p:cTn id="39" dur="1000" fill="hold"/>
                                        <p:tgtEl>
                                          <p:spTgt spid="3082"/>
                                        </p:tgtEl>
                                        <p:attrNameLst>
                                          <p:attrName>ppt_x</p:attrName>
                                        </p:attrNameLst>
                                      </p:cBhvr>
                                      <p:tavLst>
                                        <p:tav tm="0">
                                          <p:val>
                                            <p:fltVal val="0.5"/>
                                          </p:val>
                                        </p:tav>
                                        <p:tav tm="100000">
                                          <p:val>
                                            <p:strVal val="#ppt_x"/>
                                          </p:val>
                                        </p:tav>
                                      </p:tavLst>
                                    </p:anim>
                                    <p:anim calcmode="lin" valueType="num">
                                      <p:cBhvr>
                                        <p:cTn id="40" dur="1000" fill="hold"/>
                                        <p:tgtEl>
                                          <p:spTgt spid="308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3084"/>
                                        </p:tgtEl>
                                        <p:attrNameLst>
                                          <p:attrName>style.visibility</p:attrName>
                                        </p:attrNameLst>
                                      </p:cBhvr>
                                      <p:to>
                                        <p:strVal val="visible"/>
                                      </p:to>
                                    </p:set>
                                    <p:anim calcmode="lin" valueType="num">
                                      <p:cBhvr>
                                        <p:cTn id="43" dur="1000" fill="hold"/>
                                        <p:tgtEl>
                                          <p:spTgt spid="3084"/>
                                        </p:tgtEl>
                                        <p:attrNameLst>
                                          <p:attrName>ppt_w</p:attrName>
                                        </p:attrNameLst>
                                      </p:cBhvr>
                                      <p:tavLst>
                                        <p:tav tm="0">
                                          <p:val>
                                            <p:fltVal val="0"/>
                                          </p:val>
                                        </p:tav>
                                        <p:tav tm="100000">
                                          <p:val>
                                            <p:strVal val="#ppt_w"/>
                                          </p:val>
                                        </p:tav>
                                      </p:tavLst>
                                    </p:anim>
                                    <p:anim calcmode="lin" valueType="num">
                                      <p:cBhvr>
                                        <p:cTn id="44" dur="1000" fill="hold"/>
                                        <p:tgtEl>
                                          <p:spTgt spid="3084"/>
                                        </p:tgtEl>
                                        <p:attrNameLst>
                                          <p:attrName>ppt_h</p:attrName>
                                        </p:attrNameLst>
                                      </p:cBhvr>
                                      <p:tavLst>
                                        <p:tav tm="0">
                                          <p:val>
                                            <p:fltVal val="0"/>
                                          </p:val>
                                        </p:tav>
                                        <p:tav tm="100000">
                                          <p:val>
                                            <p:strVal val="#ppt_h"/>
                                          </p:val>
                                        </p:tav>
                                      </p:tavLst>
                                    </p:anim>
                                    <p:anim calcmode="lin" valueType="num">
                                      <p:cBhvr>
                                        <p:cTn id="45" dur="1000" fill="hold"/>
                                        <p:tgtEl>
                                          <p:spTgt spid="3084"/>
                                        </p:tgtEl>
                                        <p:attrNameLst>
                                          <p:attrName>ppt_x</p:attrName>
                                        </p:attrNameLst>
                                      </p:cBhvr>
                                      <p:tavLst>
                                        <p:tav tm="0">
                                          <p:val>
                                            <p:fltVal val="0.5"/>
                                          </p:val>
                                        </p:tav>
                                        <p:tav tm="100000">
                                          <p:val>
                                            <p:strVal val="#ppt_x"/>
                                          </p:val>
                                        </p:tav>
                                      </p:tavLst>
                                    </p:anim>
                                    <p:anim calcmode="lin" valueType="num">
                                      <p:cBhvr>
                                        <p:cTn id="46" dur="1000" fill="hold"/>
                                        <p:tgtEl>
                                          <p:spTgt spid="3084"/>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0"/>
                                  </p:stCondLst>
                                  <p:childTnLst>
                                    <p:set>
                                      <p:cBhvr>
                                        <p:cTn id="48" dur="1" fill="hold">
                                          <p:stCondLst>
                                            <p:cond delay="0"/>
                                          </p:stCondLst>
                                        </p:cTn>
                                        <p:tgtEl>
                                          <p:spTgt spid="3086"/>
                                        </p:tgtEl>
                                        <p:attrNameLst>
                                          <p:attrName>style.visibility</p:attrName>
                                        </p:attrNameLst>
                                      </p:cBhvr>
                                      <p:to>
                                        <p:strVal val="visible"/>
                                      </p:to>
                                    </p:set>
                                    <p:anim calcmode="lin" valueType="num">
                                      <p:cBhvr>
                                        <p:cTn id="49" dur="1000" fill="hold"/>
                                        <p:tgtEl>
                                          <p:spTgt spid="3086"/>
                                        </p:tgtEl>
                                        <p:attrNameLst>
                                          <p:attrName>ppt_w</p:attrName>
                                        </p:attrNameLst>
                                      </p:cBhvr>
                                      <p:tavLst>
                                        <p:tav tm="0">
                                          <p:val>
                                            <p:fltVal val="0"/>
                                          </p:val>
                                        </p:tav>
                                        <p:tav tm="100000">
                                          <p:val>
                                            <p:strVal val="#ppt_w"/>
                                          </p:val>
                                        </p:tav>
                                      </p:tavLst>
                                    </p:anim>
                                    <p:anim calcmode="lin" valueType="num">
                                      <p:cBhvr>
                                        <p:cTn id="50" dur="1000" fill="hold"/>
                                        <p:tgtEl>
                                          <p:spTgt spid="3086"/>
                                        </p:tgtEl>
                                        <p:attrNameLst>
                                          <p:attrName>ppt_h</p:attrName>
                                        </p:attrNameLst>
                                      </p:cBhvr>
                                      <p:tavLst>
                                        <p:tav tm="0">
                                          <p:val>
                                            <p:fltVal val="0"/>
                                          </p:val>
                                        </p:tav>
                                        <p:tav tm="100000">
                                          <p:val>
                                            <p:strVal val="#ppt_h"/>
                                          </p:val>
                                        </p:tav>
                                      </p:tavLst>
                                    </p:anim>
                                    <p:anim calcmode="lin" valueType="num">
                                      <p:cBhvr>
                                        <p:cTn id="51" dur="1000" fill="hold"/>
                                        <p:tgtEl>
                                          <p:spTgt spid="3086"/>
                                        </p:tgtEl>
                                        <p:attrNameLst>
                                          <p:attrName>ppt_x</p:attrName>
                                        </p:attrNameLst>
                                      </p:cBhvr>
                                      <p:tavLst>
                                        <p:tav tm="0">
                                          <p:val>
                                            <p:fltVal val="0.5"/>
                                          </p:val>
                                        </p:tav>
                                        <p:tav tm="100000">
                                          <p:val>
                                            <p:strVal val="#ppt_x"/>
                                          </p:val>
                                        </p:tav>
                                      </p:tavLst>
                                    </p:anim>
                                    <p:anim calcmode="lin" valueType="num">
                                      <p:cBhvr>
                                        <p:cTn id="52" dur="1000" fill="hold"/>
                                        <p:tgtEl>
                                          <p:spTgt spid="3086"/>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3087"/>
                                        </p:tgtEl>
                                        <p:attrNameLst>
                                          <p:attrName>style.visibility</p:attrName>
                                        </p:attrNameLst>
                                      </p:cBhvr>
                                      <p:to>
                                        <p:strVal val="visible"/>
                                      </p:to>
                                    </p:set>
                                    <p:anim calcmode="lin" valueType="num">
                                      <p:cBhvr>
                                        <p:cTn id="55" dur="1000" fill="hold"/>
                                        <p:tgtEl>
                                          <p:spTgt spid="3087"/>
                                        </p:tgtEl>
                                        <p:attrNameLst>
                                          <p:attrName>ppt_w</p:attrName>
                                        </p:attrNameLst>
                                      </p:cBhvr>
                                      <p:tavLst>
                                        <p:tav tm="0">
                                          <p:val>
                                            <p:fltVal val="0"/>
                                          </p:val>
                                        </p:tav>
                                        <p:tav tm="100000">
                                          <p:val>
                                            <p:strVal val="#ppt_w"/>
                                          </p:val>
                                        </p:tav>
                                      </p:tavLst>
                                    </p:anim>
                                    <p:anim calcmode="lin" valueType="num">
                                      <p:cBhvr>
                                        <p:cTn id="56" dur="1000" fill="hold"/>
                                        <p:tgtEl>
                                          <p:spTgt spid="3087"/>
                                        </p:tgtEl>
                                        <p:attrNameLst>
                                          <p:attrName>ppt_h</p:attrName>
                                        </p:attrNameLst>
                                      </p:cBhvr>
                                      <p:tavLst>
                                        <p:tav tm="0">
                                          <p:val>
                                            <p:fltVal val="0"/>
                                          </p:val>
                                        </p:tav>
                                        <p:tav tm="100000">
                                          <p:val>
                                            <p:strVal val="#ppt_h"/>
                                          </p:val>
                                        </p:tav>
                                      </p:tavLst>
                                    </p:anim>
                                    <p:anim calcmode="lin" valueType="num">
                                      <p:cBhvr>
                                        <p:cTn id="57" dur="1000" fill="hold"/>
                                        <p:tgtEl>
                                          <p:spTgt spid="3087"/>
                                        </p:tgtEl>
                                        <p:attrNameLst>
                                          <p:attrName>ppt_x</p:attrName>
                                        </p:attrNameLst>
                                      </p:cBhvr>
                                      <p:tavLst>
                                        <p:tav tm="0">
                                          <p:val>
                                            <p:fltVal val="0.5"/>
                                          </p:val>
                                        </p:tav>
                                        <p:tav tm="100000">
                                          <p:val>
                                            <p:strVal val="#ppt_x"/>
                                          </p:val>
                                        </p:tav>
                                      </p:tavLst>
                                    </p:anim>
                                    <p:anim calcmode="lin" valueType="num">
                                      <p:cBhvr>
                                        <p:cTn id="58" dur="1000" fill="hold"/>
                                        <p:tgtEl>
                                          <p:spTgt spid="3087"/>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3088"/>
                                        </p:tgtEl>
                                        <p:attrNameLst>
                                          <p:attrName>style.visibility</p:attrName>
                                        </p:attrNameLst>
                                      </p:cBhvr>
                                      <p:to>
                                        <p:strVal val="visible"/>
                                      </p:to>
                                    </p:set>
                                    <p:anim calcmode="lin" valueType="num">
                                      <p:cBhvr>
                                        <p:cTn id="61" dur="1000" fill="hold"/>
                                        <p:tgtEl>
                                          <p:spTgt spid="3088"/>
                                        </p:tgtEl>
                                        <p:attrNameLst>
                                          <p:attrName>ppt_w</p:attrName>
                                        </p:attrNameLst>
                                      </p:cBhvr>
                                      <p:tavLst>
                                        <p:tav tm="0">
                                          <p:val>
                                            <p:fltVal val="0"/>
                                          </p:val>
                                        </p:tav>
                                        <p:tav tm="100000">
                                          <p:val>
                                            <p:strVal val="#ppt_w"/>
                                          </p:val>
                                        </p:tav>
                                      </p:tavLst>
                                    </p:anim>
                                    <p:anim calcmode="lin" valueType="num">
                                      <p:cBhvr>
                                        <p:cTn id="62" dur="1000" fill="hold"/>
                                        <p:tgtEl>
                                          <p:spTgt spid="3088"/>
                                        </p:tgtEl>
                                        <p:attrNameLst>
                                          <p:attrName>ppt_h</p:attrName>
                                        </p:attrNameLst>
                                      </p:cBhvr>
                                      <p:tavLst>
                                        <p:tav tm="0">
                                          <p:val>
                                            <p:fltVal val="0"/>
                                          </p:val>
                                        </p:tav>
                                        <p:tav tm="100000">
                                          <p:val>
                                            <p:strVal val="#ppt_h"/>
                                          </p:val>
                                        </p:tav>
                                      </p:tavLst>
                                    </p:anim>
                                    <p:anim calcmode="lin" valueType="num">
                                      <p:cBhvr>
                                        <p:cTn id="63" dur="1000" fill="hold"/>
                                        <p:tgtEl>
                                          <p:spTgt spid="3088"/>
                                        </p:tgtEl>
                                        <p:attrNameLst>
                                          <p:attrName>ppt_x</p:attrName>
                                        </p:attrNameLst>
                                      </p:cBhvr>
                                      <p:tavLst>
                                        <p:tav tm="0">
                                          <p:val>
                                            <p:fltVal val="0.5"/>
                                          </p:val>
                                        </p:tav>
                                        <p:tav tm="100000">
                                          <p:val>
                                            <p:strVal val="#ppt_x"/>
                                          </p:val>
                                        </p:tav>
                                      </p:tavLst>
                                    </p:anim>
                                    <p:anim calcmode="lin" valueType="num">
                                      <p:cBhvr>
                                        <p:cTn id="64" dur="1000" fill="hold"/>
                                        <p:tgtEl>
                                          <p:spTgt spid="3088"/>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3090"/>
                                        </p:tgtEl>
                                        <p:attrNameLst>
                                          <p:attrName>style.visibility</p:attrName>
                                        </p:attrNameLst>
                                      </p:cBhvr>
                                      <p:to>
                                        <p:strVal val="visible"/>
                                      </p:to>
                                    </p:set>
                                    <p:anim calcmode="lin" valueType="num">
                                      <p:cBhvr>
                                        <p:cTn id="67" dur="1000" fill="hold"/>
                                        <p:tgtEl>
                                          <p:spTgt spid="3090"/>
                                        </p:tgtEl>
                                        <p:attrNameLst>
                                          <p:attrName>ppt_w</p:attrName>
                                        </p:attrNameLst>
                                      </p:cBhvr>
                                      <p:tavLst>
                                        <p:tav tm="0">
                                          <p:val>
                                            <p:fltVal val="0"/>
                                          </p:val>
                                        </p:tav>
                                        <p:tav tm="100000">
                                          <p:val>
                                            <p:strVal val="#ppt_w"/>
                                          </p:val>
                                        </p:tav>
                                      </p:tavLst>
                                    </p:anim>
                                    <p:anim calcmode="lin" valueType="num">
                                      <p:cBhvr>
                                        <p:cTn id="68" dur="1000" fill="hold"/>
                                        <p:tgtEl>
                                          <p:spTgt spid="3090"/>
                                        </p:tgtEl>
                                        <p:attrNameLst>
                                          <p:attrName>ppt_h</p:attrName>
                                        </p:attrNameLst>
                                      </p:cBhvr>
                                      <p:tavLst>
                                        <p:tav tm="0">
                                          <p:val>
                                            <p:fltVal val="0"/>
                                          </p:val>
                                        </p:tav>
                                        <p:tav tm="100000">
                                          <p:val>
                                            <p:strVal val="#ppt_h"/>
                                          </p:val>
                                        </p:tav>
                                      </p:tavLst>
                                    </p:anim>
                                    <p:anim calcmode="lin" valueType="num">
                                      <p:cBhvr>
                                        <p:cTn id="69" dur="1000" fill="hold"/>
                                        <p:tgtEl>
                                          <p:spTgt spid="3090"/>
                                        </p:tgtEl>
                                        <p:attrNameLst>
                                          <p:attrName>ppt_x</p:attrName>
                                        </p:attrNameLst>
                                      </p:cBhvr>
                                      <p:tavLst>
                                        <p:tav tm="0">
                                          <p:val>
                                            <p:fltVal val="0.5"/>
                                          </p:val>
                                        </p:tav>
                                        <p:tav tm="100000">
                                          <p:val>
                                            <p:strVal val="#ppt_x"/>
                                          </p:val>
                                        </p:tav>
                                      </p:tavLst>
                                    </p:anim>
                                    <p:anim calcmode="lin" valueType="num">
                                      <p:cBhvr>
                                        <p:cTn id="70" dur="1000" fill="hold"/>
                                        <p:tgtEl>
                                          <p:spTgt spid="3090"/>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3091"/>
                                        </p:tgtEl>
                                        <p:attrNameLst>
                                          <p:attrName>style.visibility</p:attrName>
                                        </p:attrNameLst>
                                      </p:cBhvr>
                                      <p:to>
                                        <p:strVal val="visible"/>
                                      </p:to>
                                    </p:set>
                                    <p:anim calcmode="lin" valueType="num">
                                      <p:cBhvr>
                                        <p:cTn id="73" dur="1000" fill="hold"/>
                                        <p:tgtEl>
                                          <p:spTgt spid="3091"/>
                                        </p:tgtEl>
                                        <p:attrNameLst>
                                          <p:attrName>ppt_w</p:attrName>
                                        </p:attrNameLst>
                                      </p:cBhvr>
                                      <p:tavLst>
                                        <p:tav tm="0">
                                          <p:val>
                                            <p:fltVal val="0"/>
                                          </p:val>
                                        </p:tav>
                                        <p:tav tm="100000">
                                          <p:val>
                                            <p:strVal val="#ppt_w"/>
                                          </p:val>
                                        </p:tav>
                                      </p:tavLst>
                                    </p:anim>
                                    <p:anim calcmode="lin" valueType="num">
                                      <p:cBhvr>
                                        <p:cTn id="74" dur="1000" fill="hold"/>
                                        <p:tgtEl>
                                          <p:spTgt spid="3091"/>
                                        </p:tgtEl>
                                        <p:attrNameLst>
                                          <p:attrName>ppt_h</p:attrName>
                                        </p:attrNameLst>
                                      </p:cBhvr>
                                      <p:tavLst>
                                        <p:tav tm="0">
                                          <p:val>
                                            <p:fltVal val="0"/>
                                          </p:val>
                                        </p:tav>
                                        <p:tav tm="100000">
                                          <p:val>
                                            <p:strVal val="#ppt_h"/>
                                          </p:val>
                                        </p:tav>
                                      </p:tavLst>
                                    </p:anim>
                                    <p:anim calcmode="lin" valueType="num">
                                      <p:cBhvr>
                                        <p:cTn id="75" dur="1000" fill="hold"/>
                                        <p:tgtEl>
                                          <p:spTgt spid="3091"/>
                                        </p:tgtEl>
                                        <p:attrNameLst>
                                          <p:attrName>ppt_x</p:attrName>
                                        </p:attrNameLst>
                                      </p:cBhvr>
                                      <p:tavLst>
                                        <p:tav tm="0">
                                          <p:val>
                                            <p:fltVal val="0.5"/>
                                          </p:val>
                                        </p:tav>
                                        <p:tav tm="100000">
                                          <p:val>
                                            <p:strVal val="#ppt_x"/>
                                          </p:val>
                                        </p:tav>
                                      </p:tavLst>
                                    </p:anim>
                                    <p:anim calcmode="lin" valueType="num">
                                      <p:cBhvr>
                                        <p:cTn id="76" dur="1000" fill="hold"/>
                                        <p:tgtEl>
                                          <p:spTgt spid="3091"/>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3092"/>
                                        </p:tgtEl>
                                        <p:attrNameLst>
                                          <p:attrName>style.visibility</p:attrName>
                                        </p:attrNameLst>
                                      </p:cBhvr>
                                      <p:to>
                                        <p:strVal val="visible"/>
                                      </p:to>
                                    </p:set>
                                    <p:anim calcmode="lin" valueType="num">
                                      <p:cBhvr>
                                        <p:cTn id="79" dur="1000" fill="hold"/>
                                        <p:tgtEl>
                                          <p:spTgt spid="3092"/>
                                        </p:tgtEl>
                                        <p:attrNameLst>
                                          <p:attrName>ppt_w</p:attrName>
                                        </p:attrNameLst>
                                      </p:cBhvr>
                                      <p:tavLst>
                                        <p:tav tm="0">
                                          <p:val>
                                            <p:fltVal val="0"/>
                                          </p:val>
                                        </p:tav>
                                        <p:tav tm="100000">
                                          <p:val>
                                            <p:strVal val="#ppt_w"/>
                                          </p:val>
                                        </p:tav>
                                      </p:tavLst>
                                    </p:anim>
                                    <p:anim calcmode="lin" valueType="num">
                                      <p:cBhvr>
                                        <p:cTn id="80" dur="1000" fill="hold"/>
                                        <p:tgtEl>
                                          <p:spTgt spid="3092"/>
                                        </p:tgtEl>
                                        <p:attrNameLst>
                                          <p:attrName>ppt_h</p:attrName>
                                        </p:attrNameLst>
                                      </p:cBhvr>
                                      <p:tavLst>
                                        <p:tav tm="0">
                                          <p:val>
                                            <p:fltVal val="0"/>
                                          </p:val>
                                        </p:tav>
                                        <p:tav tm="100000">
                                          <p:val>
                                            <p:strVal val="#ppt_h"/>
                                          </p:val>
                                        </p:tav>
                                      </p:tavLst>
                                    </p:anim>
                                    <p:anim calcmode="lin" valueType="num">
                                      <p:cBhvr>
                                        <p:cTn id="81" dur="1000" fill="hold"/>
                                        <p:tgtEl>
                                          <p:spTgt spid="3092"/>
                                        </p:tgtEl>
                                        <p:attrNameLst>
                                          <p:attrName>ppt_x</p:attrName>
                                        </p:attrNameLst>
                                      </p:cBhvr>
                                      <p:tavLst>
                                        <p:tav tm="0">
                                          <p:val>
                                            <p:fltVal val="0.5"/>
                                          </p:val>
                                        </p:tav>
                                        <p:tav tm="100000">
                                          <p:val>
                                            <p:strVal val="#ppt_x"/>
                                          </p:val>
                                        </p:tav>
                                      </p:tavLst>
                                    </p:anim>
                                    <p:anim calcmode="lin" valueType="num">
                                      <p:cBhvr>
                                        <p:cTn id="82" dur="1000" fill="hold"/>
                                        <p:tgtEl>
                                          <p:spTgt spid="3092"/>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3100"/>
                                        </p:tgtEl>
                                        <p:attrNameLst>
                                          <p:attrName>style.visibility</p:attrName>
                                        </p:attrNameLst>
                                      </p:cBhvr>
                                      <p:to>
                                        <p:strVal val="visible"/>
                                      </p:to>
                                    </p:set>
                                    <p:anim calcmode="lin" valueType="num">
                                      <p:cBhvr>
                                        <p:cTn id="85" dur="1000" fill="hold"/>
                                        <p:tgtEl>
                                          <p:spTgt spid="3100"/>
                                        </p:tgtEl>
                                        <p:attrNameLst>
                                          <p:attrName>ppt_w</p:attrName>
                                        </p:attrNameLst>
                                      </p:cBhvr>
                                      <p:tavLst>
                                        <p:tav tm="0">
                                          <p:val>
                                            <p:fltVal val="0"/>
                                          </p:val>
                                        </p:tav>
                                        <p:tav tm="100000">
                                          <p:val>
                                            <p:strVal val="#ppt_w"/>
                                          </p:val>
                                        </p:tav>
                                      </p:tavLst>
                                    </p:anim>
                                    <p:anim calcmode="lin" valueType="num">
                                      <p:cBhvr>
                                        <p:cTn id="86" dur="1000" fill="hold"/>
                                        <p:tgtEl>
                                          <p:spTgt spid="3100"/>
                                        </p:tgtEl>
                                        <p:attrNameLst>
                                          <p:attrName>ppt_h</p:attrName>
                                        </p:attrNameLst>
                                      </p:cBhvr>
                                      <p:tavLst>
                                        <p:tav tm="0">
                                          <p:val>
                                            <p:fltVal val="0"/>
                                          </p:val>
                                        </p:tav>
                                        <p:tav tm="100000">
                                          <p:val>
                                            <p:strVal val="#ppt_h"/>
                                          </p:val>
                                        </p:tav>
                                      </p:tavLst>
                                    </p:anim>
                                    <p:anim calcmode="lin" valueType="num">
                                      <p:cBhvr>
                                        <p:cTn id="87" dur="1000" fill="hold"/>
                                        <p:tgtEl>
                                          <p:spTgt spid="3100"/>
                                        </p:tgtEl>
                                        <p:attrNameLst>
                                          <p:attrName>ppt_x</p:attrName>
                                        </p:attrNameLst>
                                      </p:cBhvr>
                                      <p:tavLst>
                                        <p:tav tm="0">
                                          <p:val>
                                            <p:fltVal val="0.5"/>
                                          </p:val>
                                        </p:tav>
                                        <p:tav tm="100000">
                                          <p:val>
                                            <p:strVal val="#ppt_x"/>
                                          </p:val>
                                        </p:tav>
                                      </p:tavLst>
                                    </p:anim>
                                    <p:anim calcmode="lin" valueType="num">
                                      <p:cBhvr>
                                        <p:cTn id="88" dur="1000" fill="hold"/>
                                        <p:tgtEl>
                                          <p:spTgt spid="310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3101"/>
                                        </p:tgtEl>
                                        <p:attrNameLst>
                                          <p:attrName>style.visibility</p:attrName>
                                        </p:attrNameLst>
                                      </p:cBhvr>
                                      <p:to>
                                        <p:strVal val="visible"/>
                                      </p:to>
                                    </p:set>
                                    <p:anim calcmode="lin" valueType="num">
                                      <p:cBhvr>
                                        <p:cTn id="91" dur="1000" fill="hold"/>
                                        <p:tgtEl>
                                          <p:spTgt spid="3101"/>
                                        </p:tgtEl>
                                        <p:attrNameLst>
                                          <p:attrName>ppt_w</p:attrName>
                                        </p:attrNameLst>
                                      </p:cBhvr>
                                      <p:tavLst>
                                        <p:tav tm="0">
                                          <p:val>
                                            <p:fltVal val="0"/>
                                          </p:val>
                                        </p:tav>
                                        <p:tav tm="100000">
                                          <p:val>
                                            <p:strVal val="#ppt_w"/>
                                          </p:val>
                                        </p:tav>
                                      </p:tavLst>
                                    </p:anim>
                                    <p:anim calcmode="lin" valueType="num">
                                      <p:cBhvr>
                                        <p:cTn id="92" dur="1000" fill="hold"/>
                                        <p:tgtEl>
                                          <p:spTgt spid="3101"/>
                                        </p:tgtEl>
                                        <p:attrNameLst>
                                          <p:attrName>ppt_h</p:attrName>
                                        </p:attrNameLst>
                                      </p:cBhvr>
                                      <p:tavLst>
                                        <p:tav tm="0">
                                          <p:val>
                                            <p:fltVal val="0"/>
                                          </p:val>
                                        </p:tav>
                                        <p:tav tm="100000">
                                          <p:val>
                                            <p:strVal val="#ppt_h"/>
                                          </p:val>
                                        </p:tav>
                                      </p:tavLst>
                                    </p:anim>
                                    <p:anim calcmode="lin" valueType="num">
                                      <p:cBhvr>
                                        <p:cTn id="93" dur="1000" fill="hold"/>
                                        <p:tgtEl>
                                          <p:spTgt spid="3101"/>
                                        </p:tgtEl>
                                        <p:attrNameLst>
                                          <p:attrName>ppt_x</p:attrName>
                                        </p:attrNameLst>
                                      </p:cBhvr>
                                      <p:tavLst>
                                        <p:tav tm="0">
                                          <p:val>
                                            <p:fltVal val="0.5"/>
                                          </p:val>
                                        </p:tav>
                                        <p:tav tm="100000">
                                          <p:val>
                                            <p:strVal val="#ppt_x"/>
                                          </p:val>
                                        </p:tav>
                                      </p:tavLst>
                                    </p:anim>
                                    <p:anim calcmode="lin" valueType="num">
                                      <p:cBhvr>
                                        <p:cTn id="94" dur="1000" fill="hold"/>
                                        <p:tgtEl>
                                          <p:spTgt spid="310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3102"/>
                                        </p:tgtEl>
                                        <p:attrNameLst>
                                          <p:attrName>style.visibility</p:attrName>
                                        </p:attrNameLst>
                                      </p:cBhvr>
                                      <p:to>
                                        <p:strVal val="visible"/>
                                      </p:to>
                                    </p:set>
                                    <p:anim calcmode="lin" valueType="num">
                                      <p:cBhvr>
                                        <p:cTn id="97" dur="1000" fill="hold"/>
                                        <p:tgtEl>
                                          <p:spTgt spid="3102"/>
                                        </p:tgtEl>
                                        <p:attrNameLst>
                                          <p:attrName>ppt_w</p:attrName>
                                        </p:attrNameLst>
                                      </p:cBhvr>
                                      <p:tavLst>
                                        <p:tav tm="0">
                                          <p:val>
                                            <p:fltVal val="0"/>
                                          </p:val>
                                        </p:tav>
                                        <p:tav tm="100000">
                                          <p:val>
                                            <p:strVal val="#ppt_w"/>
                                          </p:val>
                                        </p:tav>
                                      </p:tavLst>
                                    </p:anim>
                                    <p:anim calcmode="lin" valueType="num">
                                      <p:cBhvr>
                                        <p:cTn id="98" dur="1000" fill="hold"/>
                                        <p:tgtEl>
                                          <p:spTgt spid="3102"/>
                                        </p:tgtEl>
                                        <p:attrNameLst>
                                          <p:attrName>ppt_h</p:attrName>
                                        </p:attrNameLst>
                                      </p:cBhvr>
                                      <p:tavLst>
                                        <p:tav tm="0">
                                          <p:val>
                                            <p:fltVal val="0"/>
                                          </p:val>
                                        </p:tav>
                                        <p:tav tm="100000">
                                          <p:val>
                                            <p:strVal val="#ppt_h"/>
                                          </p:val>
                                        </p:tav>
                                      </p:tavLst>
                                    </p:anim>
                                    <p:anim calcmode="lin" valueType="num">
                                      <p:cBhvr>
                                        <p:cTn id="99" dur="1000" fill="hold"/>
                                        <p:tgtEl>
                                          <p:spTgt spid="3102"/>
                                        </p:tgtEl>
                                        <p:attrNameLst>
                                          <p:attrName>ppt_x</p:attrName>
                                        </p:attrNameLst>
                                      </p:cBhvr>
                                      <p:tavLst>
                                        <p:tav tm="0">
                                          <p:val>
                                            <p:fltVal val="0.5"/>
                                          </p:val>
                                        </p:tav>
                                        <p:tav tm="100000">
                                          <p:val>
                                            <p:strVal val="#ppt_x"/>
                                          </p:val>
                                        </p:tav>
                                      </p:tavLst>
                                    </p:anim>
                                    <p:anim calcmode="lin" valueType="num">
                                      <p:cBhvr>
                                        <p:cTn id="100" dur="1000" fill="hold"/>
                                        <p:tgtEl>
                                          <p:spTgt spid="310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3103"/>
                                        </p:tgtEl>
                                        <p:attrNameLst>
                                          <p:attrName>style.visibility</p:attrName>
                                        </p:attrNameLst>
                                      </p:cBhvr>
                                      <p:to>
                                        <p:strVal val="visible"/>
                                      </p:to>
                                    </p:set>
                                    <p:anim calcmode="lin" valueType="num">
                                      <p:cBhvr>
                                        <p:cTn id="103" dur="1000" fill="hold"/>
                                        <p:tgtEl>
                                          <p:spTgt spid="3103"/>
                                        </p:tgtEl>
                                        <p:attrNameLst>
                                          <p:attrName>ppt_w</p:attrName>
                                        </p:attrNameLst>
                                      </p:cBhvr>
                                      <p:tavLst>
                                        <p:tav tm="0">
                                          <p:val>
                                            <p:fltVal val="0"/>
                                          </p:val>
                                        </p:tav>
                                        <p:tav tm="100000">
                                          <p:val>
                                            <p:strVal val="#ppt_w"/>
                                          </p:val>
                                        </p:tav>
                                      </p:tavLst>
                                    </p:anim>
                                    <p:anim calcmode="lin" valueType="num">
                                      <p:cBhvr>
                                        <p:cTn id="104" dur="1000" fill="hold"/>
                                        <p:tgtEl>
                                          <p:spTgt spid="3103"/>
                                        </p:tgtEl>
                                        <p:attrNameLst>
                                          <p:attrName>ppt_h</p:attrName>
                                        </p:attrNameLst>
                                      </p:cBhvr>
                                      <p:tavLst>
                                        <p:tav tm="0">
                                          <p:val>
                                            <p:fltVal val="0"/>
                                          </p:val>
                                        </p:tav>
                                        <p:tav tm="100000">
                                          <p:val>
                                            <p:strVal val="#ppt_h"/>
                                          </p:val>
                                        </p:tav>
                                      </p:tavLst>
                                    </p:anim>
                                    <p:anim calcmode="lin" valueType="num">
                                      <p:cBhvr>
                                        <p:cTn id="105" dur="1000" fill="hold"/>
                                        <p:tgtEl>
                                          <p:spTgt spid="3103"/>
                                        </p:tgtEl>
                                        <p:attrNameLst>
                                          <p:attrName>ppt_x</p:attrName>
                                        </p:attrNameLst>
                                      </p:cBhvr>
                                      <p:tavLst>
                                        <p:tav tm="0">
                                          <p:val>
                                            <p:fltVal val="0.5"/>
                                          </p:val>
                                        </p:tav>
                                        <p:tav tm="100000">
                                          <p:val>
                                            <p:strVal val="#ppt_x"/>
                                          </p:val>
                                        </p:tav>
                                      </p:tavLst>
                                    </p:anim>
                                    <p:anim calcmode="lin" valueType="num">
                                      <p:cBhvr>
                                        <p:cTn id="106" dur="1000" fill="hold"/>
                                        <p:tgtEl>
                                          <p:spTgt spid="310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3104"/>
                                        </p:tgtEl>
                                        <p:attrNameLst>
                                          <p:attrName>style.visibility</p:attrName>
                                        </p:attrNameLst>
                                      </p:cBhvr>
                                      <p:to>
                                        <p:strVal val="visible"/>
                                      </p:to>
                                    </p:set>
                                    <p:anim calcmode="lin" valueType="num">
                                      <p:cBhvr>
                                        <p:cTn id="109" dur="1000" fill="hold"/>
                                        <p:tgtEl>
                                          <p:spTgt spid="3104"/>
                                        </p:tgtEl>
                                        <p:attrNameLst>
                                          <p:attrName>ppt_w</p:attrName>
                                        </p:attrNameLst>
                                      </p:cBhvr>
                                      <p:tavLst>
                                        <p:tav tm="0">
                                          <p:val>
                                            <p:fltVal val="0"/>
                                          </p:val>
                                        </p:tav>
                                        <p:tav tm="100000">
                                          <p:val>
                                            <p:strVal val="#ppt_w"/>
                                          </p:val>
                                        </p:tav>
                                      </p:tavLst>
                                    </p:anim>
                                    <p:anim calcmode="lin" valueType="num">
                                      <p:cBhvr>
                                        <p:cTn id="110" dur="1000" fill="hold"/>
                                        <p:tgtEl>
                                          <p:spTgt spid="3104"/>
                                        </p:tgtEl>
                                        <p:attrNameLst>
                                          <p:attrName>ppt_h</p:attrName>
                                        </p:attrNameLst>
                                      </p:cBhvr>
                                      <p:tavLst>
                                        <p:tav tm="0">
                                          <p:val>
                                            <p:fltVal val="0"/>
                                          </p:val>
                                        </p:tav>
                                        <p:tav tm="100000">
                                          <p:val>
                                            <p:strVal val="#ppt_h"/>
                                          </p:val>
                                        </p:tav>
                                      </p:tavLst>
                                    </p:anim>
                                    <p:anim calcmode="lin" valueType="num">
                                      <p:cBhvr>
                                        <p:cTn id="111" dur="1000" fill="hold"/>
                                        <p:tgtEl>
                                          <p:spTgt spid="3104"/>
                                        </p:tgtEl>
                                        <p:attrNameLst>
                                          <p:attrName>ppt_x</p:attrName>
                                        </p:attrNameLst>
                                      </p:cBhvr>
                                      <p:tavLst>
                                        <p:tav tm="0">
                                          <p:val>
                                            <p:fltVal val="0.5"/>
                                          </p:val>
                                        </p:tav>
                                        <p:tav tm="100000">
                                          <p:val>
                                            <p:strVal val="#ppt_x"/>
                                          </p:val>
                                        </p:tav>
                                      </p:tavLst>
                                    </p:anim>
                                    <p:anim calcmode="lin" valueType="num">
                                      <p:cBhvr>
                                        <p:cTn id="112" dur="1000" fill="hold"/>
                                        <p:tgtEl>
                                          <p:spTgt spid="3104"/>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3105"/>
                                        </p:tgtEl>
                                        <p:attrNameLst>
                                          <p:attrName>style.visibility</p:attrName>
                                        </p:attrNameLst>
                                      </p:cBhvr>
                                      <p:to>
                                        <p:strVal val="visible"/>
                                      </p:to>
                                    </p:set>
                                    <p:anim calcmode="lin" valueType="num">
                                      <p:cBhvr>
                                        <p:cTn id="115" dur="1000" fill="hold"/>
                                        <p:tgtEl>
                                          <p:spTgt spid="3105"/>
                                        </p:tgtEl>
                                        <p:attrNameLst>
                                          <p:attrName>ppt_w</p:attrName>
                                        </p:attrNameLst>
                                      </p:cBhvr>
                                      <p:tavLst>
                                        <p:tav tm="0">
                                          <p:val>
                                            <p:fltVal val="0"/>
                                          </p:val>
                                        </p:tav>
                                        <p:tav tm="100000">
                                          <p:val>
                                            <p:strVal val="#ppt_w"/>
                                          </p:val>
                                        </p:tav>
                                      </p:tavLst>
                                    </p:anim>
                                    <p:anim calcmode="lin" valueType="num">
                                      <p:cBhvr>
                                        <p:cTn id="116" dur="1000" fill="hold"/>
                                        <p:tgtEl>
                                          <p:spTgt spid="3105"/>
                                        </p:tgtEl>
                                        <p:attrNameLst>
                                          <p:attrName>ppt_h</p:attrName>
                                        </p:attrNameLst>
                                      </p:cBhvr>
                                      <p:tavLst>
                                        <p:tav tm="0">
                                          <p:val>
                                            <p:fltVal val="0"/>
                                          </p:val>
                                        </p:tav>
                                        <p:tav tm="100000">
                                          <p:val>
                                            <p:strVal val="#ppt_h"/>
                                          </p:val>
                                        </p:tav>
                                      </p:tavLst>
                                    </p:anim>
                                    <p:anim calcmode="lin" valueType="num">
                                      <p:cBhvr>
                                        <p:cTn id="117" dur="1000" fill="hold"/>
                                        <p:tgtEl>
                                          <p:spTgt spid="3105"/>
                                        </p:tgtEl>
                                        <p:attrNameLst>
                                          <p:attrName>ppt_x</p:attrName>
                                        </p:attrNameLst>
                                      </p:cBhvr>
                                      <p:tavLst>
                                        <p:tav tm="0">
                                          <p:val>
                                            <p:fltVal val="0.5"/>
                                          </p:val>
                                        </p:tav>
                                        <p:tav tm="100000">
                                          <p:val>
                                            <p:strVal val="#ppt_x"/>
                                          </p:val>
                                        </p:tav>
                                      </p:tavLst>
                                    </p:anim>
                                    <p:anim calcmode="lin" valueType="num">
                                      <p:cBhvr>
                                        <p:cTn id="118" dur="1000" fill="hold"/>
                                        <p:tgtEl>
                                          <p:spTgt spid="3105"/>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nodeType="withEffect">
                                  <p:stCondLst>
                                    <p:cond delay="1500"/>
                                  </p:stCondLst>
                                  <p:childTnLst>
                                    <p:set>
                                      <p:cBhvr>
                                        <p:cTn id="120" dur="1" fill="hold">
                                          <p:stCondLst>
                                            <p:cond delay="0"/>
                                          </p:stCondLst>
                                        </p:cTn>
                                        <p:tgtEl>
                                          <p:spTgt spid="3106"/>
                                        </p:tgtEl>
                                        <p:attrNameLst>
                                          <p:attrName>style.visibility</p:attrName>
                                        </p:attrNameLst>
                                      </p:cBhvr>
                                      <p:to>
                                        <p:strVal val="visible"/>
                                      </p:to>
                                    </p:set>
                                    <p:anim calcmode="lin" valueType="num">
                                      <p:cBhvr>
                                        <p:cTn id="121" dur="1000" fill="hold"/>
                                        <p:tgtEl>
                                          <p:spTgt spid="3106"/>
                                        </p:tgtEl>
                                        <p:attrNameLst>
                                          <p:attrName>ppt_w</p:attrName>
                                        </p:attrNameLst>
                                      </p:cBhvr>
                                      <p:tavLst>
                                        <p:tav tm="0">
                                          <p:val>
                                            <p:fltVal val="0"/>
                                          </p:val>
                                        </p:tav>
                                        <p:tav tm="100000">
                                          <p:val>
                                            <p:strVal val="#ppt_w"/>
                                          </p:val>
                                        </p:tav>
                                      </p:tavLst>
                                    </p:anim>
                                    <p:anim calcmode="lin" valueType="num">
                                      <p:cBhvr>
                                        <p:cTn id="122" dur="1000" fill="hold"/>
                                        <p:tgtEl>
                                          <p:spTgt spid="3106"/>
                                        </p:tgtEl>
                                        <p:attrNameLst>
                                          <p:attrName>ppt_h</p:attrName>
                                        </p:attrNameLst>
                                      </p:cBhvr>
                                      <p:tavLst>
                                        <p:tav tm="0">
                                          <p:val>
                                            <p:fltVal val="0"/>
                                          </p:val>
                                        </p:tav>
                                        <p:tav tm="100000">
                                          <p:val>
                                            <p:strVal val="#ppt_h"/>
                                          </p:val>
                                        </p:tav>
                                      </p:tavLst>
                                    </p:anim>
                                    <p:anim calcmode="lin" valueType="num">
                                      <p:cBhvr>
                                        <p:cTn id="123" dur="1000" fill="hold"/>
                                        <p:tgtEl>
                                          <p:spTgt spid="3106"/>
                                        </p:tgtEl>
                                        <p:attrNameLst>
                                          <p:attrName>ppt_x</p:attrName>
                                        </p:attrNameLst>
                                      </p:cBhvr>
                                      <p:tavLst>
                                        <p:tav tm="0">
                                          <p:val>
                                            <p:fltVal val="0.5"/>
                                          </p:val>
                                        </p:tav>
                                        <p:tav tm="100000">
                                          <p:val>
                                            <p:strVal val="#ppt_x"/>
                                          </p:val>
                                        </p:tav>
                                      </p:tavLst>
                                    </p:anim>
                                    <p:anim calcmode="lin" valueType="num">
                                      <p:cBhvr>
                                        <p:cTn id="124" dur="1000" fill="hold"/>
                                        <p:tgtEl>
                                          <p:spTgt spid="3106"/>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nodeType="withEffect">
                                  <p:stCondLst>
                                    <p:cond delay="1500"/>
                                  </p:stCondLst>
                                  <p:childTnLst>
                                    <p:set>
                                      <p:cBhvr>
                                        <p:cTn id="126" dur="1" fill="hold">
                                          <p:stCondLst>
                                            <p:cond delay="0"/>
                                          </p:stCondLst>
                                        </p:cTn>
                                        <p:tgtEl>
                                          <p:spTgt spid="3107"/>
                                        </p:tgtEl>
                                        <p:attrNameLst>
                                          <p:attrName>style.visibility</p:attrName>
                                        </p:attrNameLst>
                                      </p:cBhvr>
                                      <p:to>
                                        <p:strVal val="visible"/>
                                      </p:to>
                                    </p:set>
                                    <p:anim calcmode="lin" valueType="num">
                                      <p:cBhvr>
                                        <p:cTn id="127" dur="1000" fill="hold"/>
                                        <p:tgtEl>
                                          <p:spTgt spid="3107"/>
                                        </p:tgtEl>
                                        <p:attrNameLst>
                                          <p:attrName>ppt_w</p:attrName>
                                        </p:attrNameLst>
                                      </p:cBhvr>
                                      <p:tavLst>
                                        <p:tav tm="0">
                                          <p:val>
                                            <p:fltVal val="0"/>
                                          </p:val>
                                        </p:tav>
                                        <p:tav tm="100000">
                                          <p:val>
                                            <p:strVal val="#ppt_w"/>
                                          </p:val>
                                        </p:tav>
                                      </p:tavLst>
                                    </p:anim>
                                    <p:anim calcmode="lin" valueType="num">
                                      <p:cBhvr>
                                        <p:cTn id="128" dur="1000" fill="hold"/>
                                        <p:tgtEl>
                                          <p:spTgt spid="3107"/>
                                        </p:tgtEl>
                                        <p:attrNameLst>
                                          <p:attrName>ppt_h</p:attrName>
                                        </p:attrNameLst>
                                      </p:cBhvr>
                                      <p:tavLst>
                                        <p:tav tm="0">
                                          <p:val>
                                            <p:fltVal val="0"/>
                                          </p:val>
                                        </p:tav>
                                        <p:tav tm="100000">
                                          <p:val>
                                            <p:strVal val="#ppt_h"/>
                                          </p:val>
                                        </p:tav>
                                      </p:tavLst>
                                    </p:anim>
                                    <p:anim calcmode="lin" valueType="num">
                                      <p:cBhvr>
                                        <p:cTn id="129" dur="1000" fill="hold"/>
                                        <p:tgtEl>
                                          <p:spTgt spid="3107"/>
                                        </p:tgtEl>
                                        <p:attrNameLst>
                                          <p:attrName>ppt_x</p:attrName>
                                        </p:attrNameLst>
                                      </p:cBhvr>
                                      <p:tavLst>
                                        <p:tav tm="0">
                                          <p:val>
                                            <p:fltVal val="0.5"/>
                                          </p:val>
                                        </p:tav>
                                        <p:tav tm="100000">
                                          <p:val>
                                            <p:strVal val="#ppt_x"/>
                                          </p:val>
                                        </p:tav>
                                      </p:tavLst>
                                    </p:anim>
                                    <p:anim calcmode="lin" valueType="num">
                                      <p:cBhvr>
                                        <p:cTn id="130" dur="1000" fill="hold"/>
                                        <p:tgtEl>
                                          <p:spTgt spid="3107"/>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nodeType="withEffect">
                                  <p:stCondLst>
                                    <p:cond delay="1500"/>
                                  </p:stCondLst>
                                  <p:childTnLst>
                                    <p:set>
                                      <p:cBhvr>
                                        <p:cTn id="132" dur="1" fill="hold">
                                          <p:stCondLst>
                                            <p:cond delay="0"/>
                                          </p:stCondLst>
                                        </p:cTn>
                                        <p:tgtEl>
                                          <p:spTgt spid="3108"/>
                                        </p:tgtEl>
                                        <p:attrNameLst>
                                          <p:attrName>style.visibility</p:attrName>
                                        </p:attrNameLst>
                                      </p:cBhvr>
                                      <p:to>
                                        <p:strVal val="visible"/>
                                      </p:to>
                                    </p:set>
                                    <p:anim calcmode="lin" valueType="num">
                                      <p:cBhvr>
                                        <p:cTn id="133" dur="1000" fill="hold"/>
                                        <p:tgtEl>
                                          <p:spTgt spid="3108"/>
                                        </p:tgtEl>
                                        <p:attrNameLst>
                                          <p:attrName>ppt_w</p:attrName>
                                        </p:attrNameLst>
                                      </p:cBhvr>
                                      <p:tavLst>
                                        <p:tav tm="0">
                                          <p:val>
                                            <p:fltVal val="0"/>
                                          </p:val>
                                        </p:tav>
                                        <p:tav tm="100000">
                                          <p:val>
                                            <p:strVal val="#ppt_w"/>
                                          </p:val>
                                        </p:tav>
                                      </p:tavLst>
                                    </p:anim>
                                    <p:anim calcmode="lin" valueType="num">
                                      <p:cBhvr>
                                        <p:cTn id="134" dur="1000" fill="hold"/>
                                        <p:tgtEl>
                                          <p:spTgt spid="3108"/>
                                        </p:tgtEl>
                                        <p:attrNameLst>
                                          <p:attrName>ppt_h</p:attrName>
                                        </p:attrNameLst>
                                      </p:cBhvr>
                                      <p:tavLst>
                                        <p:tav tm="0">
                                          <p:val>
                                            <p:fltVal val="0"/>
                                          </p:val>
                                        </p:tav>
                                        <p:tav tm="100000">
                                          <p:val>
                                            <p:strVal val="#ppt_h"/>
                                          </p:val>
                                        </p:tav>
                                      </p:tavLst>
                                    </p:anim>
                                    <p:anim calcmode="lin" valueType="num">
                                      <p:cBhvr>
                                        <p:cTn id="135" dur="1000" fill="hold"/>
                                        <p:tgtEl>
                                          <p:spTgt spid="3108"/>
                                        </p:tgtEl>
                                        <p:attrNameLst>
                                          <p:attrName>ppt_x</p:attrName>
                                        </p:attrNameLst>
                                      </p:cBhvr>
                                      <p:tavLst>
                                        <p:tav tm="0">
                                          <p:val>
                                            <p:fltVal val="0.5"/>
                                          </p:val>
                                        </p:tav>
                                        <p:tav tm="100000">
                                          <p:val>
                                            <p:strVal val="#ppt_x"/>
                                          </p:val>
                                        </p:tav>
                                      </p:tavLst>
                                    </p:anim>
                                    <p:anim calcmode="lin" valueType="num">
                                      <p:cBhvr>
                                        <p:cTn id="136" dur="1000" fill="hold"/>
                                        <p:tgtEl>
                                          <p:spTgt spid="3108"/>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0"/>
                                  </p:stCondLst>
                                  <p:childTnLst>
                                    <p:set>
                                      <p:cBhvr>
                                        <p:cTn id="138" dur="1" fill="hold">
                                          <p:stCondLst>
                                            <p:cond delay="0"/>
                                          </p:stCondLst>
                                        </p:cTn>
                                        <p:tgtEl>
                                          <p:spTgt spid="3109"/>
                                        </p:tgtEl>
                                        <p:attrNameLst>
                                          <p:attrName>style.visibility</p:attrName>
                                        </p:attrNameLst>
                                      </p:cBhvr>
                                      <p:to>
                                        <p:strVal val="visible"/>
                                      </p:to>
                                    </p:set>
                                    <p:anim calcmode="lin" valueType="num">
                                      <p:cBhvr>
                                        <p:cTn id="139" dur="1000" fill="hold"/>
                                        <p:tgtEl>
                                          <p:spTgt spid="3109"/>
                                        </p:tgtEl>
                                        <p:attrNameLst>
                                          <p:attrName>ppt_w</p:attrName>
                                        </p:attrNameLst>
                                      </p:cBhvr>
                                      <p:tavLst>
                                        <p:tav tm="0">
                                          <p:val>
                                            <p:fltVal val="0"/>
                                          </p:val>
                                        </p:tav>
                                        <p:tav tm="100000">
                                          <p:val>
                                            <p:strVal val="#ppt_w"/>
                                          </p:val>
                                        </p:tav>
                                      </p:tavLst>
                                    </p:anim>
                                    <p:anim calcmode="lin" valueType="num">
                                      <p:cBhvr>
                                        <p:cTn id="140" dur="1000" fill="hold"/>
                                        <p:tgtEl>
                                          <p:spTgt spid="3109"/>
                                        </p:tgtEl>
                                        <p:attrNameLst>
                                          <p:attrName>ppt_h</p:attrName>
                                        </p:attrNameLst>
                                      </p:cBhvr>
                                      <p:tavLst>
                                        <p:tav tm="0">
                                          <p:val>
                                            <p:fltVal val="0"/>
                                          </p:val>
                                        </p:tav>
                                        <p:tav tm="100000">
                                          <p:val>
                                            <p:strVal val="#ppt_h"/>
                                          </p:val>
                                        </p:tav>
                                      </p:tavLst>
                                    </p:anim>
                                    <p:anim calcmode="lin" valueType="num">
                                      <p:cBhvr>
                                        <p:cTn id="141" dur="1000" fill="hold"/>
                                        <p:tgtEl>
                                          <p:spTgt spid="3109"/>
                                        </p:tgtEl>
                                        <p:attrNameLst>
                                          <p:attrName>ppt_x</p:attrName>
                                        </p:attrNameLst>
                                      </p:cBhvr>
                                      <p:tavLst>
                                        <p:tav tm="0">
                                          <p:val>
                                            <p:fltVal val="0.5"/>
                                          </p:val>
                                        </p:tav>
                                        <p:tav tm="100000">
                                          <p:val>
                                            <p:strVal val="#ppt_x"/>
                                          </p:val>
                                        </p:tav>
                                      </p:tavLst>
                                    </p:anim>
                                    <p:anim calcmode="lin" valueType="num">
                                      <p:cBhvr>
                                        <p:cTn id="142" dur="1000" fill="hold"/>
                                        <p:tgtEl>
                                          <p:spTgt spid="3109"/>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0"/>
                                  </p:stCondLst>
                                  <p:childTnLst>
                                    <p:set>
                                      <p:cBhvr>
                                        <p:cTn id="144" dur="1" fill="hold">
                                          <p:stCondLst>
                                            <p:cond delay="0"/>
                                          </p:stCondLst>
                                        </p:cTn>
                                        <p:tgtEl>
                                          <p:spTgt spid="3110"/>
                                        </p:tgtEl>
                                        <p:attrNameLst>
                                          <p:attrName>style.visibility</p:attrName>
                                        </p:attrNameLst>
                                      </p:cBhvr>
                                      <p:to>
                                        <p:strVal val="visible"/>
                                      </p:to>
                                    </p:set>
                                    <p:anim calcmode="lin" valueType="num">
                                      <p:cBhvr>
                                        <p:cTn id="145" dur="1000" fill="hold"/>
                                        <p:tgtEl>
                                          <p:spTgt spid="3110"/>
                                        </p:tgtEl>
                                        <p:attrNameLst>
                                          <p:attrName>ppt_w</p:attrName>
                                        </p:attrNameLst>
                                      </p:cBhvr>
                                      <p:tavLst>
                                        <p:tav tm="0">
                                          <p:val>
                                            <p:fltVal val="0"/>
                                          </p:val>
                                        </p:tav>
                                        <p:tav tm="100000">
                                          <p:val>
                                            <p:strVal val="#ppt_w"/>
                                          </p:val>
                                        </p:tav>
                                      </p:tavLst>
                                    </p:anim>
                                    <p:anim calcmode="lin" valueType="num">
                                      <p:cBhvr>
                                        <p:cTn id="146" dur="1000" fill="hold"/>
                                        <p:tgtEl>
                                          <p:spTgt spid="3110"/>
                                        </p:tgtEl>
                                        <p:attrNameLst>
                                          <p:attrName>ppt_h</p:attrName>
                                        </p:attrNameLst>
                                      </p:cBhvr>
                                      <p:tavLst>
                                        <p:tav tm="0">
                                          <p:val>
                                            <p:fltVal val="0"/>
                                          </p:val>
                                        </p:tav>
                                        <p:tav tm="100000">
                                          <p:val>
                                            <p:strVal val="#ppt_h"/>
                                          </p:val>
                                        </p:tav>
                                      </p:tavLst>
                                    </p:anim>
                                    <p:anim calcmode="lin" valueType="num">
                                      <p:cBhvr>
                                        <p:cTn id="147" dur="1000" fill="hold"/>
                                        <p:tgtEl>
                                          <p:spTgt spid="3110"/>
                                        </p:tgtEl>
                                        <p:attrNameLst>
                                          <p:attrName>ppt_x</p:attrName>
                                        </p:attrNameLst>
                                      </p:cBhvr>
                                      <p:tavLst>
                                        <p:tav tm="0">
                                          <p:val>
                                            <p:fltVal val="0.5"/>
                                          </p:val>
                                        </p:tav>
                                        <p:tav tm="100000">
                                          <p:val>
                                            <p:strVal val="#ppt_x"/>
                                          </p:val>
                                        </p:tav>
                                      </p:tavLst>
                                    </p:anim>
                                    <p:anim calcmode="lin" valueType="num">
                                      <p:cBhvr>
                                        <p:cTn id="148" dur="1000" fill="hold"/>
                                        <p:tgtEl>
                                          <p:spTgt spid="3110"/>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0"/>
                                  </p:stCondLst>
                                  <p:childTnLst>
                                    <p:set>
                                      <p:cBhvr>
                                        <p:cTn id="150" dur="1" fill="hold">
                                          <p:stCondLst>
                                            <p:cond delay="0"/>
                                          </p:stCondLst>
                                        </p:cTn>
                                        <p:tgtEl>
                                          <p:spTgt spid="3111"/>
                                        </p:tgtEl>
                                        <p:attrNameLst>
                                          <p:attrName>style.visibility</p:attrName>
                                        </p:attrNameLst>
                                      </p:cBhvr>
                                      <p:to>
                                        <p:strVal val="visible"/>
                                      </p:to>
                                    </p:set>
                                    <p:anim calcmode="lin" valueType="num">
                                      <p:cBhvr>
                                        <p:cTn id="151" dur="1000" fill="hold"/>
                                        <p:tgtEl>
                                          <p:spTgt spid="3111"/>
                                        </p:tgtEl>
                                        <p:attrNameLst>
                                          <p:attrName>ppt_w</p:attrName>
                                        </p:attrNameLst>
                                      </p:cBhvr>
                                      <p:tavLst>
                                        <p:tav tm="0">
                                          <p:val>
                                            <p:fltVal val="0"/>
                                          </p:val>
                                        </p:tav>
                                        <p:tav tm="100000">
                                          <p:val>
                                            <p:strVal val="#ppt_w"/>
                                          </p:val>
                                        </p:tav>
                                      </p:tavLst>
                                    </p:anim>
                                    <p:anim calcmode="lin" valueType="num">
                                      <p:cBhvr>
                                        <p:cTn id="152" dur="1000" fill="hold"/>
                                        <p:tgtEl>
                                          <p:spTgt spid="3111"/>
                                        </p:tgtEl>
                                        <p:attrNameLst>
                                          <p:attrName>ppt_h</p:attrName>
                                        </p:attrNameLst>
                                      </p:cBhvr>
                                      <p:tavLst>
                                        <p:tav tm="0">
                                          <p:val>
                                            <p:fltVal val="0"/>
                                          </p:val>
                                        </p:tav>
                                        <p:tav tm="100000">
                                          <p:val>
                                            <p:strVal val="#ppt_h"/>
                                          </p:val>
                                        </p:tav>
                                      </p:tavLst>
                                    </p:anim>
                                    <p:anim calcmode="lin" valueType="num">
                                      <p:cBhvr>
                                        <p:cTn id="153" dur="1000" fill="hold"/>
                                        <p:tgtEl>
                                          <p:spTgt spid="3111"/>
                                        </p:tgtEl>
                                        <p:attrNameLst>
                                          <p:attrName>ppt_x</p:attrName>
                                        </p:attrNameLst>
                                      </p:cBhvr>
                                      <p:tavLst>
                                        <p:tav tm="0">
                                          <p:val>
                                            <p:fltVal val="0.5"/>
                                          </p:val>
                                        </p:tav>
                                        <p:tav tm="100000">
                                          <p:val>
                                            <p:strVal val="#ppt_x"/>
                                          </p:val>
                                        </p:tav>
                                      </p:tavLst>
                                    </p:anim>
                                    <p:anim calcmode="lin" valueType="num">
                                      <p:cBhvr>
                                        <p:cTn id="154" dur="1000" fill="hold"/>
                                        <p:tgtEl>
                                          <p:spTgt spid="3111"/>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grpId="0" nodeType="withEffect">
                                  <p:stCondLst>
                                    <p:cond delay="0"/>
                                  </p:stCondLst>
                                  <p:childTnLst>
                                    <p:set>
                                      <p:cBhvr>
                                        <p:cTn id="156" dur="1" fill="hold">
                                          <p:stCondLst>
                                            <p:cond delay="0"/>
                                          </p:stCondLst>
                                        </p:cTn>
                                        <p:tgtEl>
                                          <p:spTgt spid="3112"/>
                                        </p:tgtEl>
                                        <p:attrNameLst>
                                          <p:attrName>style.visibility</p:attrName>
                                        </p:attrNameLst>
                                      </p:cBhvr>
                                      <p:to>
                                        <p:strVal val="visible"/>
                                      </p:to>
                                    </p:set>
                                    <p:anim calcmode="lin" valueType="num">
                                      <p:cBhvr>
                                        <p:cTn id="157" dur="1000" fill="hold"/>
                                        <p:tgtEl>
                                          <p:spTgt spid="3112"/>
                                        </p:tgtEl>
                                        <p:attrNameLst>
                                          <p:attrName>ppt_w</p:attrName>
                                        </p:attrNameLst>
                                      </p:cBhvr>
                                      <p:tavLst>
                                        <p:tav tm="0">
                                          <p:val>
                                            <p:fltVal val="0"/>
                                          </p:val>
                                        </p:tav>
                                        <p:tav tm="100000">
                                          <p:val>
                                            <p:strVal val="#ppt_w"/>
                                          </p:val>
                                        </p:tav>
                                      </p:tavLst>
                                    </p:anim>
                                    <p:anim calcmode="lin" valueType="num">
                                      <p:cBhvr>
                                        <p:cTn id="158" dur="1000" fill="hold"/>
                                        <p:tgtEl>
                                          <p:spTgt spid="3112"/>
                                        </p:tgtEl>
                                        <p:attrNameLst>
                                          <p:attrName>ppt_h</p:attrName>
                                        </p:attrNameLst>
                                      </p:cBhvr>
                                      <p:tavLst>
                                        <p:tav tm="0">
                                          <p:val>
                                            <p:fltVal val="0"/>
                                          </p:val>
                                        </p:tav>
                                        <p:tav tm="100000">
                                          <p:val>
                                            <p:strVal val="#ppt_h"/>
                                          </p:val>
                                        </p:tav>
                                      </p:tavLst>
                                    </p:anim>
                                    <p:anim calcmode="lin" valueType="num">
                                      <p:cBhvr>
                                        <p:cTn id="159" dur="1000" fill="hold"/>
                                        <p:tgtEl>
                                          <p:spTgt spid="3112"/>
                                        </p:tgtEl>
                                        <p:attrNameLst>
                                          <p:attrName>ppt_x</p:attrName>
                                        </p:attrNameLst>
                                      </p:cBhvr>
                                      <p:tavLst>
                                        <p:tav tm="0">
                                          <p:val>
                                            <p:fltVal val="0.5"/>
                                          </p:val>
                                        </p:tav>
                                        <p:tav tm="100000">
                                          <p:val>
                                            <p:strVal val="#ppt_x"/>
                                          </p:val>
                                        </p:tav>
                                      </p:tavLst>
                                    </p:anim>
                                    <p:anim calcmode="lin" valueType="num">
                                      <p:cBhvr>
                                        <p:cTn id="160" dur="1000" fill="hold"/>
                                        <p:tgtEl>
                                          <p:spTgt spid="31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087" grpId="0" animBg="1"/>
      <p:bldP spid="3088" grpId="0" animBg="1"/>
      <p:bldP spid="3090" grpId="0" animBg="1"/>
      <p:bldP spid="3091" grpId="0" animBg="1"/>
      <p:bldP spid="3109" grpId="0" animBg="1"/>
      <p:bldP spid="3110" grpId="0" animBg="1"/>
      <p:bldP spid="3111" grpId="0" animBg="1"/>
      <p:bldP spid="31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050" name="Picture 2" descr="SIÊU RẺ] BÚA SẮT ĐẦU TRÒN ĐÓNG VÀ NHỔ ĐINH KAPUSI 0.25KG, Giá siêu rẻ  100,000đ! Mua liền tay! - SaleZon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683" y="145473"/>
            <a:ext cx="7076209" cy="64839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4856" y="2012495"/>
            <a:ext cx="4305972" cy="2554545"/>
          </a:xfrm>
          <a:prstGeom prst="rect">
            <a:avLst/>
          </a:prstGeom>
        </p:spPr>
        <p:txBody>
          <a:bodyPr wrap="square">
            <a:spAutoFit/>
          </a:bodyPr>
          <a:lstStyle/>
          <a:p>
            <a:pPr algn="ctr"/>
            <a:r>
              <a:rPr lang="en-US" sz="4000" dirty="0" err="1" smtClean="0">
                <a:solidFill>
                  <a:srgbClr val="0000FF"/>
                </a:solidFill>
              </a:rPr>
              <a:t>Búa</a:t>
            </a:r>
            <a:r>
              <a:rPr lang="en-US" sz="4000" dirty="0" smtClean="0">
                <a:solidFill>
                  <a:srgbClr val="0000FF"/>
                </a:solidFill>
              </a:rPr>
              <a:t> </a:t>
            </a:r>
            <a:r>
              <a:rPr lang="en-US" sz="4000" dirty="0" err="1">
                <a:solidFill>
                  <a:srgbClr val="0000FF"/>
                </a:solidFill>
              </a:rPr>
              <a:t>tác</a:t>
            </a:r>
            <a:r>
              <a:rPr lang="en-US" sz="4000" dirty="0">
                <a:solidFill>
                  <a:srgbClr val="0000FF"/>
                </a:solidFill>
              </a:rPr>
              <a:t> </a:t>
            </a:r>
            <a:r>
              <a:rPr lang="en-US" sz="4000" dirty="0" err="1">
                <a:solidFill>
                  <a:srgbClr val="0000FF"/>
                </a:solidFill>
              </a:rPr>
              <a:t>dụng</a:t>
            </a:r>
            <a:r>
              <a:rPr lang="en-US" sz="4000" dirty="0">
                <a:solidFill>
                  <a:srgbClr val="0000FF"/>
                </a:solidFill>
              </a:rPr>
              <a:t> </a:t>
            </a:r>
            <a:r>
              <a:rPr lang="en-US" sz="4000" dirty="0" err="1">
                <a:solidFill>
                  <a:srgbClr val="0000FF"/>
                </a:solidFill>
              </a:rPr>
              <a:t>lên</a:t>
            </a:r>
            <a:r>
              <a:rPr lang="en-US" sz="4000" dirty="0">
                <a:solidFill>
                  <a:srgbClr val="0000FF"/>
                </a:solidFill>
              </a:rPr>
              <a:t> </a:t>
            </a:r>
            <a:r>
              <a:rPr lang="en-US" sz="4000" dirty="0" err="1">
                <a:solidFill>
                  <a:srgbClr val="0000FF"/>
                </a:solidFill>
              </a:rPr>
              <a:t>định</a:t>
            </a:r>
            <a:r>
              <a:rPr lang="en-US" sz="4000" dirty="0">
                <a:solidFill>
                  <a:srgbClr val="0000FF"/>
                </a:solidFill>
              </a:rPr>
              <a:t> </a:t>
            </a:r>
            <a:r>
              <a:rPr lang="en-US" sz="4000" dirty="0" err="1">
                <a:solidFill>
                  <a:srgbClr val="0000FF"/>
                </a:solidFill>
              </a:rPr>
              <a:t>một</a:t>
            </a:r>
            <a:r>
              <a:rPr lang="en-US" sz="4000" dirty="0">
                <a:solidFill>
                  <a:srgbClr val="0000FF"/>
                </a:solidFill>
              </a:rPr>
              <a:t> </a:t>
            </a:r>
            <a:r>
              <a:rPr lang="en-US" sz="4000" dirty="0" err="1">
                <a:solidFill>
                  <a:srgbClr val="0000FF"/>
                </a:solidFill>
              </a:rPr>
              <a:t>lực</a:t>
            </a:r>
            <a:r>
              <a:rPr lang="en-US" sz="4000" dirty="0">
                <a:solidFill>
                  <a:srgbClr val="0000FF"/>
                </a:solidFill>
              </a:rPr>
              <a:t> </a:t>
            </a:r>
            <a:r>
              <a:rPr lang="en-US" sz="4000" dirty="0" err="1">
                <a:solidFill>
                  <a:srgbClr val="0000FF"/>
                </a:solidFill>
              </a:rPr>
              <a:t>làm</a:t>
            </a:r>
            <a:r>
              <a:rPr lang="en-US" sz="4000" dirty="0">
                <a:solidFill>
                  <a:srgbClr val="0000FF"/>
                </a:solidFill>
              </a:rPr>
              <a:t> </a:t>
            </a:r>
            <a:r>
              <a:rPr lang="en-US" sz="4000" dirty="0" err="1">
                <a:solidFill>
                  <a:srgbClr val="0000FF"/>
                </a:solidFill>
              </a:rPr>
              <a:t>định</a:t>
            </a:r>
            <a:r>
              <a:rPr lang="en-US" sz="4000" dirty="0">
                <a:solidFill>
                  <a:srgbClr val="0000FF"/>
                </a:solidFill>
              </a:rPr>
              <a:t> </a:t>
            </a:r>
            <a:r>
              <a:rPr lang="en-US" sz="4000" dirty="0" err="1">
                <a:solidFill>
                  <a:srgbClr val="0000FF"/>
                </a:solidFill>
              </a:rPr>
              <a:t>xuyên</a:t>
            </a:r>
            <a:r>
              <a:rPr lang="en-US" sz="4000" dirty="0">
                <a:solidFill>
                  <a:srgbClr val="0000FF"/>
                </a:solidFill>
              </a:rPr>
              <a:t> </a:t>
            </a:r>
            <a:r>
              <a:rPr lang="en-US" sz="4000" dirty="0" err="1">
                <a:solidFill>
                  <a:srgbClr val="0000FF"/>
                </a:solidFill>
              </a:rPr>
              <a:t>vào</a:t>
            </a:r>
            <a:r>
              <a:rPr lang="en-US" sz="4000" dirty="0">
                <a:solidFill>
                  <a:srgbClr val="0000FF"/>
                </a:solidFill>
              </a:rPr>
              <a:t> </a:t>
            </a:r>
            <a:r>
              <a:rPr lang="vi-VN" sz="4000" dirty="0" smtClean="0">
                <a:solidFill>
                  <a:srgbClr val="0000FF"/>
                </a:solidFill>
              </a:rPr>
              <a:t>miếng gỗ</a:t>
            </a:r>
            <a:endParaRPr lang="en-US" sz="4000" dirty="0">
              <a:solidFill>
                <a:srgbClr val="0000FF"/>
              </a:solidFill>
            </a:endParaRPr>
          </a:p>
        </p:txBody>
      </p:sp>
    </p:spTree>
    <p:extLst>
      <p:ext uri="{BB962C8B-B14F-4D97-AF65-F5344CB8AC3E}">
        <p14:creationId xmlns:p14="http://schemas.microsoft.com/office/powerpoint/2010/main" val="85984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45554" y="5365912"/>
            <a:ext cx="6625009" cy="707886"/>
          </a:xfrm>
          <a:prstGeom prst="rect">
            <a:avLst/>
          </a:prstGeom>
        </p:spPr>
        <p:txBody>
          <a:bodyPr wrap="square">
            <a:spAutoFit/>
          </a:bodyPr>
          <a:lstStyle/>
          <a:p>
            <a:r>
              <a:rPr lang="en-US" sz="4000" dirty="0" smtClean="0">
                <a:solidFill>
                  <a:srgbClr val="0000FF"/>
                </a:solidFill>
              </a:rPr>
              <a:t> </a:t>
            </a:r>
            <a:r>
              <a:rPr lang="en-US" sz="4000" dirty="0" err="1" smtClean="0">
                <a:solidFill>
                  <a:srgbClr val="0000FF"/>
                </a:solidFill>
              </a:rPr>
              <a:t>Tay</a:t>
            </a:r>
            <a:r>
              <a:rPr lang="en-US" sz="4000" dirty="0" smtClean="0">
                <a:solidFill>
                  <a:srgbClr val="0000FF"/>
                </a:solidFill>
              </a:rPr>
              <a:t> </a:t>
            </a:r>
            <a:r>
              <a:rPr lang="en-US" sz="4000" dirty="0" err="1" smtClean="0">
                <a:solidFill>
                  <a:srgbClr val="0000FF"/>
                </a:solidFill>
              </a:rPr>
              <a:t>cầm</a:t>
            </a:r>
            <a:r>
              <a:rPr lang="en-US" sz="4000" dirty="0" smtClean="0">
                <a:solidFill>
                  <a:srgbClr val="0000FF"/>
                </a:solidFill>
              </a:rPr>
              <a:t> </a:t>
            </a:r>
            <a:r>
              <a:rPr lang="en-US" sz="4000" dirty="0" err="1" smtClean="0">
                <a:solidFill>
                  <a:srgbClr val="0000FF"/>
                </a:solidFill>
              </a:rPr>
              <a:t>quyển</a:t>
            </a:r>
            <a:r>
              <a:rPr lang="en-US" sz="4000" dirty="0" smtClean="0">
                <a:solidFill>
                  <a:srgbClr val="0000FF"/>
                </a:solidFill>
              </a:rPr>
              <a:t> </a:t>
            </a:r>
            <a:r>
              <a:rPr lang="en-US" sz="4000" dirty="0" err="1" smtClean="0">
                <a:solidFill>
                  <a:srgbClr val="0000FF"/>
                </a:solidFill>
              </a:rPr>
              <a:t>sách</a:t>
            </a:r>
            <a:r>
              <a:rPr lang="en-US" sz="4000" dirty="0" smtClean="0">
                <a:solidFill>
                  <a:srgbClr val="0000FF"/>
                </a:solidFill>
              </a:rPr>
              <a:t> </a:t>
            </a:r>
            <a:r>
              <a:rPr lang="en-US" sz="4000" dirty="0" err="1" smtClean="0">
                <a:solidFill>
                  <a:srgbClr val="0000FF"/>
                </a:solidFill>
              </a:rPr>
              <a:t>đọc</a:t>
            </a:r>
            <a:r>
              <a:rPr lang="en-US" sz="4000" dirty="0" smtClean="0">
                <a:solidFill>
                  <a:srgbClr val="0000FF"/>
                </a:solidFill>
              </a:rPr>
              <a:t> </a:t>
            </a:r>
            <a:r>
              <a:rPr lang="en-US" sz="4000" dirty="0" err="1" smtClean="0">
                <a:solidFill>
                  <a:srgbClr val="0000FF"/>
                </a:solidFill>
              </a:rPr>
              <a:t>bài</a:t>
            </a:r>
            <a:r>
              <a:rPr lang="en-US" sz="4000" dirty="0" smtClean="0">
                <a:solidFill>
                  <a:srgbClr val="0000FF"/>
                </a:solidFill>
              </a:rPr>
              <a:t>.</a:t>
            </a:r>
            <a:endParaRPr lang="en-US" sz="4000" dirty="0">
              <a:solidFill>
                <a:srgbClr val="0000FF"/>
              </a:solidFill>
            </a:endParaRPr>
          </a:p>
        </p:txBody>
      </p:sp>
      <p:pic>
        <p:nvPicPr>
          <p:cNvPr id="3074" name="Picture 2" descr="7 Biện pháp giúp học sinh tiểu học có thể nói to khi đọc bài và phát biể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782" y="339437"/>
            <a:ext cx="9060554" cy="475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9797" y="559557"/>
            <a:ext cx="10249469" cy="7506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Lực</a:t>
            </a:r>
            <a:r>
              <a:rPr lang="en-US" sz="3600" dirty="0" smtClean="0"/>
              <a:t> </a:t>
            </a:r>
            <a:r>
              <a:rPr lang="en-US" sz="3600" dirty="0" err="1" smtClean="0"/>
              <a:t>một</a:t>
            </a:r>
            <a:r>
              <a:rPr lang="en-US" sz="3600" dirty="0" smtClean="0"/>
              <a:t> </a:t>
            </a:r>
            <a:r>
              <a:rPr lang="en-US" sz="3600" dirty="0" err="1" smtClean="0"/>
              <a:t>vật</a:t>
            </a:r>
            <a:r>
              <a:rPr lang="en-US" sz="3600" dirty="0" smtClean="0"/>
              <a:t> </a:t>
            </a:r>
            <a:r>
              <a:rPr lang="en-US" sz="3600" dirty="0" err="1" smtClean="0"/>
              <a:t>đang</a:t>
            </a:r>
            <a:r>
              <a:rPr lang="en-US" sz="3600" dirty="0" smtClean="0"/>
              <a:t> </a:t>
            </a:r>
            <a:r>
              <a:rPr lang="en-US" sz="3600" dirty="0" err="1" smtClean="0"/>
              <a:t>chuyển</a:t>
            </a:r>
            <a:r>
              <a:rPr lang="en-US" sz="3600" dirty="0" smtClean="0"/>
              <a:t> </a:t>
            </a:r>
            <a:r>
              <a:rPr lang="en-US" sz="3600" dirty="0" err="1" smtClean="0"/>
              <a:t>động</a:t>
            </a:r>
            <a:r>
              <a:rPr lang="en-US" sz="3600" dirty="0" smtClean="0"/>
              <a:t> </a:t>
            </a:r>
            <a:r>
              <a:rPr lang="en-US" sz="3600" dirty="0" err="1" smtClean="0"/>
              <a:t>va</a:t>
            </a:r>
            <a:r>
              <a:rPr lang="en-US" sz="3600" dirty="0" smtClean="0"/>
              <a:t> </a:t>
            </a:r>
            <a:r>
              <a:rPr lang="en-US" sz="3600" dirty="0" err="1" smtClean="0"/>
              <a:t>chạm</a:t>
            </a:r>
            <a:r>
              <a:rPr lang="en-US" sz="3600" dirty="0" smtClean="0"/>
              <a:t> </a:t>
            </a:r>
            <a:r>
              <a:rPr lang="en-US" sz="3600" dirty="0" err="1" smtClean="0"/>
              <a:t>với</a:t>
            </a:r>
            <a:r>
              <a:rPr lang="en-US" sz="3600" dirty="0" smtClean="0"/>
              <a:t> </a:t>
            </a:r>
            <a:r>
              <a:rPr lang="en-US" sz="3600" dirty="0" err="1" smtClean="0"/>
              <a:t>vật</a:t>
            </a:r>
            <a:r>
              <a:rPr lang="en-US" sz="3600" dirty="0" smtClean="0"/>
              <a:t> </a:t>
            </a:r>
            <a:r>
              <a:rPr lang="en-US" sz="3600" dirty="0" err="1" smtClean="0"/>
              <a:t>khác</a:t>
            </a:r>
            <a:endParaRPr lang="en-US" sz="36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675" y="1746914"/>
            <a:ext cx="8068382" cy="4598978"/>
          </a:xfrm>
          <a:prstGeom prst="rect">
            <a:avLst/>
          </a:prstGeom>
        </p:spPr>
      </p:pic>
      <p:grpSp>
        <p:nvGrpSpPr>
          <p:cNvPr id="5" name="Group 4"/>
          <p:cNvGrpSpPr/>
          <p:nvPr/>
        </p:nvGrpSpPr>
        <p:grpSpPr>
          <a:xfrm>
            <a:off x="0" y="-25400"/>
            <a:ext cx="12192000" cy="6883400"/>
            <a:chOff x="-11430" y="-49530"/>
            <a:chExt cx="9155430" cy="5234940"/>
          </a:xfrm>
        </p:grpSpPr>
        <p:cxnSp>
          <p:nvCxnSpPr>
            <p:cNvPr id="7" name="Straight Connector 6"/>
            <p:cNvCxnSpPr/>
            <p:nvPr/>
          </p:nvCxnSpPr>
          <p:spPr>
            <a:xfrm>
              <a:off x="0" y="0"/>
              <a:ext cx="9144000" cy="0"/>
            </a:xfrm>
            <a:prstGeom prst="line">
              <a:avLst/>
            </a:prstGeom>
            <a:ln w="88900" cmpd="thickThin">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5128260"/>
              <a:ext cx="9144000" cy="0"/>
            </a:xfrm>
            <a:prstGeom prst="line">
              <a:avLst/>
            </a:prstGeom>
            <a:ln w="88900" cmpd="thinThick">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11430" y="-45720"/>
              <a:ext cx="11430" cy="5231130"/>
            </a:xfrm>
            <a:prstGeom prst="line">
              <a:avLst/>
            </a:prstGeom>
            <a:ln w="88900" cmpd="thinThick">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0" y="-49530"/>
              <a:ext cx="0" cy="5227320"/>
            </a:xfrm>
            <a:prstGeom prst="line">
              <a:avLst/>
            </a:prstGeom>
            <a:ln w="88900" cmpd="thickThin">
              <a:solidFill>
                <a:srgbClr val="FF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5281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914399" y="641444"/>
            <a:ext cx="10508777" cy="1378425"/>
          </a:xfrm>
          <a:prstGeom prst="vertic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Times New Roman" panose="02020603050405020304" pitchFamily="18" charset="0"/>
                <a:cs typeface="Times New Roman" panose="02020603050405020304" pitchFamily="18" charset="0"/>
              </a:rPr>
              <a:t>Lực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kéo</a:t>
            </a:r>
            <a:r>
              <a:rPr lang="en-US" sz="4000" dirty="0" smtClean="0">
                <a:latin typeface="Times New Roman" panose="02020603050405020304" pitchFamily="18" charset="0"/>
                <a:cs typeface="Times New Roman" panose="02020603050405020304" pitchFamily="18" charset="0"/>
              </a:rPr>
              <a:t> co </a:t>
            </a:r>
            <a:r>
              <a:rPr lang="en-US" sz="4000" dirty="0" err="1" smtClean="0">
                <a:latin typeface="Times New Roman" panose="02020603050405020304" pitchFamily="18" charset="0"/>
                <a:cs typeface="Times New Roman" panose="02020603050405020304" pitchFamily="18" charset="0"/>
              </a:rPr>
              <a:t>tác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dây</a:t>
            </a:r>
            <a:endParaRPr lang="en-US" sz="4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65779" y="2516422"/>
            <a:ext cx="6605517" cy="4231291"/>
          </a:xfrm>
          <a:prstGeom prst="rect">
            <a:avLst/>
          </a:prstGeom>
        </p:spPr>
      </p:pic>
      <p:grpSp>
        <p:nvGrpSpPr>
          <p:cNvPr id="4" name="Group 3"/>
          <p:cNvGrpSpPr/>
          <p:nvPr/>
        </p:nvGrpSpPr>
        <p:grpSpPr>
          <a:xfrm>
            <a:off x="0" y="-25400"/>
            <a:ext cx="12192000" cy="6883400"/>
            <a:chOff x="-11430" y="-49530"/>
            <a:chExt cx="9155430" cy="5234940"/>
          </a:xfrm>
        </p:grpSpPr>
        <p:cxnSp>
          <p:nvCxnSpPr>
            <p:cNvPr id="5" name="Straight Connector 4"/>
            <p:cNvCxnSpPr/>
            <p:nvPr/>
          </p:nvCxnSpPr>
          <p:spPr>
            <a:xfrm>
              <a:off x="0" y="0"/>
              <a:ext cx="9144000" cy="0"/>
            </a:xfrm>
            <a:prstGeom prst="line">
              <a:avLst/>
            </a:prstGeom>
            <a:ln w="88900" cmpd="thickThin">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0" y="5128260"/>
              <a:ext cx="9144000" cy="0"/>
            </a:xfrm>
            <a:prstGeom prst="line">
              <a:avLst/>
            </a:prstGeom>
            <a:ln w="88900" cmpd="thinThick">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11430" y="-45720"/>
              <a:ext cx="11430" cy="5231130"/>
            </a:xfrm>
            <a:prstGeom prst="line">
              <a:avLst/>
            </a:prstGeom>
            <a:ln w="88900" cmpd="thinThick">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0" y="-49530"/>
              <a:ext cx="0" cy="5227320"/>
            </a:xfrm>
            <a:prstGeom prst="line">
              <a:avLst/>
            </a:prstGeom>
            <a:ln w="88900" cmpd="thickThin">
              <a:solidFill>
                <a:srgbClr val="FF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9063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4149" y="532262"/>
            <a:ext cx="10631606" cy="8461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Kéo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ép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chiếc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lò</a:t>
            </a:r>
            <a:r>
              <a:rPr lang="en-US" sz="3600" dirty="0" smtClean="0">
                <a:latin typeface="Times New Roman" panose="02020603050405020304" pitchFamily="18" charset="0"/>
                <a:cs typeface="Times New Roman" panose="02020603050405020304" pitchFamily="18" charset="0"/>
              </a:rPr>
              <a:t> xo </a:t>
            </a:r>
            <a:r>
              <a:rPr lang="en-US" sz="3600" dirty="0" err="1" smtClean="0">
                <a:latin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chúng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dạng</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21848" y="2067422"/>
            <a:ext cx="6417436" cy="3985566"/>
          </a:xfrm>
          <a:prstGeom prst="rect">
            <a:avLst/>
          </a:prstGeom>
        </p:spPr>
      </p:pic>
      <p:grpSp>
        <p:nvGrpSpPr>
          <p:cNvPr id="5" name="Group 4"/>
          <p:cNvGrpSpPr/>
          <p:nvPr/>
        </p:nvGrpSpPr>
        <p:grpSpPr>
          <a:xfrm>
            <a:off x="0" y="-25400"/>
            <a:ext cx="12192000" cy="6883400"/>
            <a:chOff x="-11430" y="-49530"/>
            <a:chExt cx="9155430" cy="5234940"/>
          </a:xfrm>
        </p:grpSpPr>
        <p:cxnSp>
          <p:nvCxnSpPr>
            <p:cNvPr id="6" name="Straight Connector 5"/>
            <p:cNvCxnSpPr/>
            <p:nvPr/>
          </p:nvCxnSpPr>
          <p:spPr>
            <a:xfrm>
              <a:off x="0" y="0"/>
              <a:ext cx="9144000" cy="0"/>
            </a:xfrm>
            <a:prstGeom prst="line">
              <a:avLst/>
            </a:prstGeom>
            <a:ln w="88900" cmpd="thickThin">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0" y="5128260"/>
              <a:ext cx="9144000" cy="0"/>
            </a:xfrm>
            <a:prstGeom prst="line">
              <a:avLst/>
            </a:prstGeom>
            <a:ln w="88900" cmpd="thinThick">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11430" y="-45720"/>
              <a:ext cx="11430" cy="5231130"/>
            </a:xfrm>
            <a:prstGeom prst="line">
              <a:avLst/>
            </a:prstGeom>
            <a:ln w="88900" cmpd="thinThick">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0" y="-49530"/>
              <a:ext cx="0" cy="5227320"/>
            </a:xfrm>
            <a:prstGeom prst="line">
              <a:avLst/>
            </a:prstGeom>
            <a:ln w="88900" cmpd="thickThin">
              <a:solidFill>
                <a:srgbClr val="FF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5417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899" y="3548924"/>
            <a:ext cx="4447254" cy="3429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2982"/>
            <a:ext cx="6864264" cy="6025018"/>
          </a:xfrm>
          <a:prstGeom prst="rect">
            <a:avLst/>
          </a:prstGeom>
        </p:spPr>
      </p:pic>
      <p:grpSp>
        <p:nvGrpSpPr>
          <p:cNvPr id="7" name="Group 44">
            <a:extLst>
              <a:ext uri="{FF2B5EF4-FFF2-40B4-BE49-F238E27FC236}">
                <a16:creationId xmlns:a16="http://schemas.microsoft.com/office/drawing/2014/main" xmlns="" id="{A4EE8C13-D199-48A3-BBAB-BB05623C83A6}"/>
              </a:ext>
            </a:extLst>
          </p:cNvPr>
          <p:cNvGrpSpPr>
            <a:grpSpLocks/>
          </p:cNvGrpSpPr>
          <p:nvPr/>
        </p:nvGrpSpPr>
        <p:grpSpPr bwMode="auto">
          <a:xfrm>
            <a:off x="5148198" y="488515"/>
            <a:ext cx="7043802" cy="3945699"/>
            <a:chOff x="2789" y="2217"/>
            <a:chExt cx="1892" cy="882"/>
          </a:xfrm>
        </p:grpSpPr>
        <p:pic>
          <p:nvPicPr>
            <p:cNvPr id="8" name="Picture 42" descr="007">
              <a:extLst>
                <a:ext uri="{FF2B5EF4-FFF2-40B4-BE49-F238E27FC236}">
                  <a16:creationId xmlns:a16="http://schemas.microsoft.com/office/drawing/2014/main" xmlns="" id="{7A3B47A7-B2D0-43BA-9ADC-1A7329A07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 y="2217"/>
              <a:ext cx="1892"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3">
              <a:extLst>
                <a:ext uri="{FF2B5EF4-FFF2-40B4-BE49-F238E27FC236}">
                  <a16:creationId xmlns:a16="http://schemas.microsoft.com/office/drawing/2014/main" xmlns="" id="{86F146B1-2D24-4C34-9625-AAE0F1293A59}"/>
                </a:ext>
              </a:extLst>
            </p:cNvPr>
            <p:cNvSpPr>
              <a:spLocks noChangeArrowheads="1"/>
            </p:cNvSpPr>
            <p:nvPr/>
          </p:nvSpPr>
          <p:spPr bwMode="auto">
            <a:xfrm>
              <a:off x="2864" y="2343"/>
              <a:ext cx="1616"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algn="ctr">
                <a:lnSpc>
                  <a:spcPct val="115000"/>
                </a:lnSpc>
              </a:pPr>
              <a:r>
                <a:rPr lang="en-US" dirty="0" err="1" smtClean="0">
                  <a:solidFill>
                    <a:srgbClr val="000000"/>
                  </a:solidFill>
                  <a:ea typeface="Calibri" panose="020F0502020204030204" pitchFamily="34" charset="0"/>
                </a:rPr>
                <a:t>Vì</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sao</a:t>
              </a:r>
              <a:r>
                <a:rPr lang="en-US" dirty="0" smtClean="0">
                  <a:solidFill>
                    <a:srgbClr val="000000"/>
                  </a:solidFill>
                  <a:ea typeface="Calibri" panose="020F0502020204030204" pitchFamily="34" charset="0"/>
                </a:rPr>
                <a:t> bi </a:t>
              </a:r>
              <a:r>
                <a:rPr lang="en-US" dirty="0" err="1" smtClean="0">
                  <a:solidFill>
                    <a:srgbClr val="000000"/>
                  </a:solidFill>
                  <a:ea typeface="Calibri" panose="020F0502020204030204" pitchFamily="34" charset="0"/>
                </a:rPr>
                <a:t>sắt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đang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nằm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yên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trên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mặt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bàn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lăn</a:t>
              </a:r>
              <a:r>
                <a:rPr lang="vi-VN" dirty="0" smtClean="0">
                  <a:solidFill>
                    <a:srgbClr val="000000"/>
                  </a:solidFill>
                  <a:ea typeface="Calibri" panose="020F0502020204030204" pitchFamily="34" charset="0"/>
                </a:rPr>
                <a:t> 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thanh</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nam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châm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khi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chúng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để</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nhau</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chúng</a:t>
              </a:r>
              <a:r>
                <a:rPr lang="en-US" dirty="0" smtClean="0">
                  <a:solidFill>
                    <a:srgbClr val="000000"/>
                  </a:solidFill>
                  <a:ea typeface="Calibri" panose="020F0502020204030204" pitchFamily="34" charset="0"/>
                </a:rPr>
                <a:t> ta </a:t>
              </a:r>
              <a:r>
                <a:rPr lang="en-US" dirty="0" err="1" smtClean="0">
                  <a:solidFill>
                    <a:srgbClr val="000000"/>
                  </a:solidFill>
                  <a:ea typeface="Calibri" panose="020F0502020204030204" pitchFamily="34" charset="0"/>
                </a:rPr>
                <a:t>cùng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tìm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hiểu</a:t>
              </a:r>
              <a:r>
                <a:rPr lang="en-US" dirty="0" smtClean="0">
                  <a:solidFill>
                    <a:srgbClr val="000000"/>
                  </a:solidFill>
                  <a:ea typeface="Calibri" panose="020F0502020204030204" pitchFamily="34" charset="0"/>
                </a:rPr>
                <a:t>!</a:t>
              </a:r>
              <a:endParaRPr lang="en-US" dirty="0">
                <a:solidFill>
                  <a:srgbClr val="000000"/>
                </a:solidFill>
                <a:effectLst/>
                <a:ea typeface="Calibri" panose="020F0502020204030204" pitchFamily="34" charset="0"/>
              </a:endParaRPr>
            </a:p>
          </p:txBody>
        </p:sp>
      </p:grpSp>
      <p:sp>
        <p:nvSpPr>
          <p:cNvPr id="11" name="Rectangle 10"/>
          <p:cNvSpPr/>
          <p:nvPr/>
        </p:nvSpPr>
        <p:spPr>
          <a:xfrm>
            <a:off x="1" y="0"/>
            <a:ext cx="5427418" cy="707886"/>
          </a:xfrm>
          <a:prstGeom prst="rect">
            <a:avLst/>
          </a:prstGeom>
          <a:solidFill>
            <a:schemeClr val="accent4">
              <a:lumMod val="40000"/>
              <a:lumOff val="60000"/>
            </a:schemeClr>
          </a:solidFill>
        </p:spPr>
        <p:txBody>
          <a:bodyPr wrap="square">
            <a:spAutoFit/>
          </a:bodyPr>
          <a:lstStyle/>
          <a:p>
            <a:r>
              <a:rPr lang="en-US" sz="4000" b="1" dirty="0" smtClean="0">
                <a:solidFill>
                  <a:srgbClr val="0000FF"/>
                </a:solidFill>
              </a:rPr>
              <a:t>2. LỰC KHÔNG TIẾP XÚC</a:t>
            </a:r>
            <a:endParaRPr lang="en-US" sz="4000" b="1" dirty="0">
              <a:solidFill>
                <a:srgbClr val="0000FF"/>
              </a:solidFill>
            </a:endParaRPr>
          </a:p>
        </p:txBody>
      </p:sp>
    </p:spTree>
    <p:extLst>
      <p:ext uri="{BB962C8B-B14F-4D97-AF65-F5344CB8AC3E}">
        <p14:creationId xmlns:p14="http://schemas.microsoft.com/office/powerpoint/2010/main" val="1342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28" y="0"/>
            <a:ext cx="5216048" cy="707886"/>
          </a:xfrm>
          <a:prstGeom prst="rect">
            <a:avLst/>
          </a:prstGeom>
          <a:solidFill>
            <a:schemeClr val="accent4">
              <a:lumMod val="40000"/>
              <a:lumOff val="60000"/>
            </a:schemeClr>
          </a:solidFill>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
        <p:nvSpPr>
          <p:cNvPr id="10" name="Title 1"/>
          <p:cNvSpPr txBox="1">
            <a:spLocks/>
          </p:cNvSpPr>
          <p:nvPr/>
        </p:nvSpPr>
        <p:spPr>
          <a:xfrm>
            <a:off x="152400" y="796379"/>
            <a:ext cx="82296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r>
              <a:rPr lang="en-US" sz="3200" b="1" dirty="0">
                <a:latin typeface="Times New Roman" pitchFamily="18" charset="0"/>
                <a:cs typeface="Times New Roman" pitchFamily="18" charset="0"/>
              </a:rPr>
              <a:t>.</a:t>
            </a:r>
            <a:endParaRPr lang="en-US" sz="3200" dirty="0">
              <a:solidFill>
                <a:srgbClr val="0000FF"/>
              </a:solidFill>
            </a:endParaRPr>
          </a:p>
        </p:txBody>
      </p:sp>
      <p:sp>
        <p:nvSpPr>
          <p:cNvPr id="12" name="Rectangle 11"/>
          <p:cNvSpPr/>
          <p:nvPr/>
        </p:nvSpPr>
        <p:spPr>
          <a:xfrm>
            <a:off x="7303059" y="876934"/>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250" y="1638934"/>
            <a:ext cx="6960750" cy="4956801"/>
          </a:xfrm>
          <a:prstGeom prst="rect">
            <a:avLst/>
          </a:prstGeom>
        </p:spPr>
      </p:pic>
      <p:sp>
        <p:nvSpPr>
          <p:cNvPr id="5" name="Rectangle 4"/>
          <p:cNvSpPr/>
          <p:nvPr/>
        </p:nvSpPr>
        <p:spPr>
          <a:xfrm>
            <a:off x="343079" y="2306336"/>
            <a:ext cx="4218873" cy="3477875"/>
          </a:xfrm>
          <a:prstGeom prst="rect">
            <a:avLst/>
          </a:prstGeom>
        </p:spPr>
        <p:txBody>
          <a:bodyPr wrap="square">
            <a:spAutoFit/>
          </a:bodyPr>
          <a:lstStyle/>
          <a:p>
            <a:pPr algn="just"/>
            <a:r>
              <a:rPr lang="en-US" sz="4400" i="1" dirty="0" err="1"/>
              <a:t>Quan</a:t>
            </a:r>
            <a:r>
              <a:rPr lang="en-US" sz="4400" i="1" dirty="0"/>
              <a:t> </a:t>
            </a:r>
            <a:r>
              <a:rPr lang="en-US" sz="4400" i="1" dirty="0" err="1"/>
              <a:t>sát</a:t>
            </a:r>
            <a:r>
              <a:rPr lang="en-US" sz="4400" i="1" dirty="0"/>
              <a:t> </a:t>
            </a:r>
            <a:r>
              <a:rPr lang="en-US" sz="4400" i="1" dirty="0" err="1"/>
              <a:t>hình</a:t>
            </a:r>
            <a:r>
              <a:rPr lang="en-US" sz="4400" i="1" dirty="0"/>
              <a:t> 38.2, </a:t>
            </a:r>
            <a:r>
              <a:rPr lang="en-US" sz="4400" i="1" dirty="0" err="1"/>
              <a:t>em</a:t>
            </a:r>
            <a:r>
              <a:rPr lang="en-US" sz="4400" i="1" dirty="0"/>
              <a:t> </a:t>
            </a:r>
            <a:r>
              <a:rPr lang="en-US" sz="4400" i="1" dirty="0" err="1"/>
              <a:t>hãy</a:t>
            </a:r>
            <a:r>
              <a:rPr lang="en-US" sz="4400" i="1" dirty="0"/>
              <a:t> </a:t>
            </a:r>
            <a:r>
              <a:rPr lang="en-US" sz="4400" i="1" dirty="0" err="1"/>
              <a:t>cho</a:t>
            </a:r>
            <a:r>
              <a:rPr lang="en-US" sz="4400" i="1" dirty="0"/>
              <a:t> </a:t>
            </a:r>
            <a:r>
              <a:rPr lang="en-US" sz="4400" i="1" dirty="0" err="1"/>
              <a:t>biết</a:t>
            </a:r>
            <a:r>
              <a:rPr lang="en-US" sz="4400" i="1" dirty="0"/>
              <a:t> </a:t>
            </a:r>
            <a:r>
              <a:rPr lang="en-US" sz="4400" i="1" dirty="0" err="1"/>
              <a:t>tại</a:t>
            </a:r>
            <a:r>
              <a:rPr lang="en-US" sz="4400" i="1" dirty="0"/>
              <a:t> </a:t>
            </a:r>
            <a:r>
              <a:rPr lang="en-US" sz="4400" i="1" dirty="0" err="1"/>
              <a:t>sao</a:t>
            </a:r>
            <a:r>
              <a:rPr lang="en-US" sz="4400" i="1" dirty="0"/>
              <a:t> </a:t>
            </a:r>
            <a:r>
              <a:rPr lang="en-US" sz="4400" i="1" dirty="0" err="1"/>
              <a:t>viên</a:t>
            </a:r>
            <a:r>
              <a:rPr lang="en-US" sz="4400" i="1" dirty="0"/>
              <a:t> bi </a:t>
            </a:r>
            <a:r>
              <a:rPr lang="en-US" sz="4400" i="1" dirty="0" err="1"/>
              <a:t>sắt</a:t>
            </a:r>
            <a:r>
              <a:rPr lang="en-US" sz="4400" i="1" dirty="0"/>
              <a:t> </a:t>
            </a:r>
            <a:r>
              <a:rPr lang="en-US" sz="4400" i="1" dirty="0" err="1"/>
              <a:t>lại</a:t>
            </a:r>
            <a:r>
              <a:rPr lang="en-US" sz="4400" i="1" dirty="0"/>
              <a:t> </a:t>
            </a:r>
            <a:r>
              <a:rPr lang="en-US" sz="4400" i="1" dirty="0" err="1"/>
              <a:t>bị</a:t>
            </a:r>
            <a:r>
              <a:rPr lang="en-US" sz="4400" i="1" dirty="0"/>
              <a:t> </a:t>
            </a:r>
            <a:r>
              <a:rPr lang="en-US" sz="4400" i="1" dirty="0" err="1"/>
              <a:t>kéo</a:t>
            </a:r>
            <a:r>
              <a:rPr lang="en-US" sz="4400" i="1" dirty="0"/>
              <a:t> </a:t>
            </a:r>
            <a:r>
              <a:rPr lang="en-US" sz="4400" i="1" dirty="0" err="1"/>
              <a:t>về</a:t>
            </a:r>
            <a:r>
              <a:rPr lang="en-US" sz="4400" i="1" dirty="0"/>
              <a:t> </a:t>
            </a:r>
            <a:r>
              <a:rPr lang="en-US" sz="4400" i="1" dirty="0" err="1"/>
              <a:t>phía</a:t>
            </a:r>
            <a:r>
              <a:rPr lang="en-US" sz="4400" i="1" dirty="0"/>
              <a:t> </a:t>
            </a:r>
            <a:r>
              <a:rPr lang="en-US" sz="4400" i="1" dirty="0" err="1"/>
              <a:t>nam</a:t>
            </a:r>
            <a:r>
              <a:rPr lang="en-US" sz="4400" i="1" dirty="0"/>
              <a:t> </a:t>
            </a:r>
            <a:r>
              <a:rPr lang="en-US" sz="4400" i="1" dirty="0" err="1" smtClean="0"/>
              <a:t>châm</a:t>
            </a:r>
            <a:r>
              <a:rPr lang="en-US" sz="4400" i="1" dirty="0" smtClean="0"/>
              <a:t>?</a:t>
            </a:r>
            <a:endParaRPr lang="en-US" sz="4400" dirty="0"/>
          </a:p>
        </p:txBody>
      </p:sp>
    </p:spTree>
    <p:extLst>
      <p:ext uri="{BB962C8B-B14F-4D97-AF65-F5344CB8AC3E}">
        <p14:creationId xmlns:p14="http://schemas.microsoft.com/office/powerpoint/2010/main" val="10780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iterate type="lt">
                                    <p:tmPct val="10000"/>
                                  </p:iterate>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338417" y="78844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687" y="1550441"/>
            <a:ext cx="7453313" cy="5307559"/>
          </a:xfrm>
          <a:prstGeom prst="rect">
            <a:avLst/>
          </a:prstGeom>
        </p:spPr>
      </p:pic>
      <p:sp>
        <p:nvSpPr>
          <p:cNvPr id="5" name="Rectangle 4"/>
          <p:cNvSpPr/>
          <p:nvPr/>
        </p:nvSpPr>
        <p:spPr>
          <a:xfrm>
            <a:off x="473707" y="1784209"/>
            <a:ext cx="3937519" cy="4154984"/>
          </a:xfrm>
          <a:prstGeom prst="rect">
            <a:avLst/>
          </a:prstGeom>
        </p:spPr>
        <p:txBody>
          <a:bodyPr wrap="square">
            <a:spAutoFit/>
          </a:bodyPr>
          <a:lstStyle/>
          <a:p>
            <a:pPr algn="just"/>
            <a:r>
              <a:rPr lang="en-US" sz="4400" dirty="0" err="1"/>
              <a:t>Viên</a:t>
            </a:r>
            <a:r>
              <a:rPr lang="en-US" sz="4400" dirty="0"/>
              <a:t> bi </a:t>
            </a:r>
            <a:r>
              <a:rPr lang="en-US" sz="4400" dirty="0" err="1"/>
              <a:t>sắt</a:t>
            </a:r>
            <a:r>
              <a:rPr lang="en-US" sz="4400" dirty="0"/>
              <a:t> </a:t>
            </a:r>
            <a:r>
              <a:rPr lang="en-US" sz="4400" dirty="0" err="1"/>
              <a:t>bị</a:t>
            </a:r>
            <a:r>
              <a:rPr lang="en-US" sz="4400" dirty="0"/>
              <a:t> </a:t>
            </a:r>
            <a:r>
              <a:rPr lang="en-US" sz="4400" dirty="0" err="1"/>
              <a:t>kéo</a:t>
            </a:r>
            <a:r>
              <a:rPr lang="en-US" sz="4400" dirty="0"/>
              <a:t> </a:t>
            </a:r>
            <a:r>
              <a:rPr lang="en-US" sz="4400" dirty="0" err="1"/>
              <a:t>về</a:t>
            </a:r>
            <a:r>
              <a:rPr lang="en-US" sz="4400" dirty="0"/>
              <a:t> </a:t>
            </a:r>
            <a:r>
              <a:rPr lang="en-US" sz="4400" dirty="0" err="1"/>
              <a:t>phía</a:t>
            </a:r>
            <a:r>
              <a:rPr lang="en-US" sz="4400" dirty="0"/>
              <a:t> </a:t>
            </a:r>
            <a:r>
              <a:rPr lang="en-US" sz="4400" dirty="0" err="1"/>
              <a:t>nam</a:t>
            </a:r>
            <a:r>
              <a:rPr lang="en-US" sz="4400" dirty="0"/>
              <a:t> </a:t>
            </a:r>
            <a:r>
              <a:rPr lang="en-US" sz="4400" dirty="0" err="1"/>
              <a:t>châm</a:t>
            </a:r>
            <a:r>
              <a:rPr lang="en-US" sz="4400" dirty="0"/>
              <a:t> do </a:t>
            </a:r>
            <a:r>
              <a:rPr lang="en-US" sz="4400" dirty="0" err="1"/>
              <a:t>có</a:t>
            </a:r>
            <a:r>
              <a:rPr lang="en-US" sz="4400" dirty="0"/>
              <a:t> </a:t>
            </a:r>
            <a:r>
              <a:rPr lang="en-US" sz="4400" dirty="0" err="1"/>
              <a:t>lực</a:t>
            </a:r>
            <a:r>
              <a:rPr lang="en-US" sz="4400" dirty="0"/>
              <a:t> </a:t>
            </a:r>
            <a:r>
              <a:rPr lang="en-US" sz="4400" dirty="0" err="1"/>
              <a:t>hút</a:t>
            </a:r>
            <a:r>
              <a:rPr lang="en-US" sz="4400" dirty="0"/>
              <a:t> </a:t>
            </a:r>
            <a:r>
              <a:rPr lang="en-US" sz="4400" dirty="0" err="1"/>
              <a:t>từ</a:t>
            </a:r>
            <a:r>
              <a:rPr lang="en-US" sz="4400" dirty="0"/>
              <a:t> </a:t>
            </a:r>
            <a:r>
              <a:rPr lang="en-US" sz="4400" dirty="0" err="1"/>
              <a:t>nam</a:t>
            </a:r>
            <a:r>
              <a:rPr lang="en-US" sz="4400" dirty="0"/>
              <a:t> </a:t>
            </a:r>
            <a:r>
              <a:rPr lang="en-US" sz="4400" dirty="0" err="1"/>
              <a:t>châm</a:t>
            </a:r>
            <a:r>
              <a:rPr lang="en-US" sz="4400" dirty="0"/>
              <a:t> </a:t>
            </a:r>
            <a:r>
              <a:rPr lang="en-US" sz="4400" dirty="0" err="1"/>
              <a:t>tác</a:t>
            </a:r>
            <a:r>
              <a:rPr lang="en-US" sz="4400" dirty="0"/>
              <a:t> </a:t>
            </a:r>
            <a:r>
              <a:rPr lang="en-US" sz="4400" dirty="0" err="1"/>
              <a:t>dụng</a:t>
            </a:r>
            <a:r>
              <a:rPr lang="en-US" sz="4400" dirty="0"/>
              <a:t> </a:t>
            </a:r>
            <a:r>
              <a:rPr lang="en-US" sz="4400" dirty="0" err="1"/>
              <a:t>lên</a:t>
            </a:r>
            <a:r>
              <a:rPr lang="en-US" sz="4400" dirty="0"/>
              <a:t> </a:t>
            </a:r>
            <a:r>
              <a:rPr lang="en-US" sz="4400" dirty="0" err="1"/>
              <a:t>viên</a:t>
            </a:r>
            <a:r>
              <a:rPr lang="en-US" sz="4400" dirty="0"/>
              <a:t> bi</a:t>
            </a:r>
            <a:r>
              <a:rPr lang="en-US" sz="4400" dirty="0" smtClean="0"/>
              <a:t>.</a:t>
            </a:r>
            <a:endParaRPr lang="en-US" sz="4400" dirty="0"/>
          </a:p>
        </p:txBody>
      </p:sp>
    </p:spTree>
    <p:extLst>
      <p:ext uri="{BB962C8B-B14F-4D97-AF65-F5344CB8AC3E}">
        <p14:creationId xmlns:p14="http://schemas.microsoft.com/office/powerpoint/2010/main" val="34599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76531" y="1350441"/>
            <a:ext cx="4380564" cy="4260626"/>
            <a:chOff x="4286579" y="1551408"/>
            <a:chExt cx="4380564" cy="426062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579" y="1551408"/>
              <a:ext cx="3757126" cy="3768008"/>
            </a:xfrm>
            <a:prstGeom prst="rect">
              <a:avLst/>
            </a:prstGeom>
          </p:spPr>
        </p:pic>
        <p:sp>
          <p:nvSpPr>
            <p:cNvPr id="12" name="Rectangle 11"/>
            <p:cNvSpPr/>
            <p:nvPr/>
          </p:nvSpPr>
          <p:spPr>
            <a:xfrm>
              <a:off x="4286579" y="5050034"/>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sp>
        <p:nvSpPr>
          <p:cNvPr id="5" name="Rectangle 4"/>
          <p:cNvSpPr/>
          <p:nvPr/>
        </p:nvSpPr>
        <p:spPr>
          <a:xfrm>
            <a:off x="152401" y="1653193"/>
            <a:ext cx="4114800" cy="3416320"/>
          </a:xfrm>
          <a:prstGeom prst="rect">
            <a:avLst/>
          </a:prstGeom>
        </p:spPr>
        <p:txBody>
          <a:bodyPr wrap="square">
            <a:spAutoFit/>
          </a:bodyPr>
          <a:lstStyle/>
          <a:p>
            <a:pPr algn="just"/>
            <a:r>
              <a:rPr lang="en-US" sz="3600" i="1" dirty="0" err="1" smtClean="0"/>
              <a:t>Trong</a:t>
            </a:r>
            <a:r>
              <a:rPr lang="en-US" sz="3600" i="1" dirty="0" smtClean="0"/>
              <a:t> </a:t>
            </a:r>
            <a:r>
              <a:rPr lang="en-US" sz="3600" i="1" dirty="0" err="1"/>
              <a:t>hình</a:t>
            </a:r>
            <a:r>
              <a:rPr lang="en-US" sz="3600" i="1" dirty="0"/>
              <a:t> 38.2 </a:t>
            </a:r>
            <a:r>
              <a:rPr lang="en-US" sz="3600" i="1" dirty="0" err="1"/>
              <a:t>và</a:t>
            </a:r>
            <a:r>
              <a:rPr lang="en-US" sz="3600" i="1" dirty="0"/>
              <a:t> 37.2, </a:t>
            </a:r>
            <a:r>
              <a:rPr lang="en-US" sz="3600" i="1" dirty="0" err="1"/>
              <a:t>vật</a:t>
            </a:r>
            <a:r>
              <a:rPr lang="en-US" sz="3600" i="1" dirty="0"/>
              <a:t> </a:t>
            </a:r>
            <a:r>
              <a:rPr lang="en-US" sz="3600" i="1" dirty="0" err="1"/>
              <a:t>nào</a:t>
            </a:r>
            <a:r>
              <a:rPr lang="en-US" sz="3600" i="1" dirty="0"/>
              <a:t> </a:t>
            </a:r>
            <a:r>
              <a:rPr lang="en-US" sz="3600" i="1" dirty="0" err="1"/>
              <a:t>gây</a:t>
            </a:r>
            <a:r>
              <a:rPr lang="en-US" sz="3600" i="1" dirty="0"/>
              <a:t> </a:t>
            </a:r>
            <a:r>
              <a:rPr lang="en-US" sz="3600" i="1" dirty="0" err="1"/>
              <a:t>ra</a:t>
            </a:r>
            <a:r>
              <a:rPr lang="en-US" sz="3600" i="1" dirty="0"/>
              <a:t> </a:t>
            </a:r>
            <a:r>
              <a:rPr lang="en-US" sz="3600" i="1" dirty="0" err="1"/>
              <a:t>lực</a:t>
            </a:r>
            <a:r>
              <a:rPr lang="en-US" sz="3600" i="1" dirty="0"/>
              <a:t> </a:t>
            </a:r>
            <a:r>
              <a:rPr lang="en-US" sz="3600" i="1" dirty="0" err="1"/>
              <a:t>và</a:t>
            </a:r>
            <a:r>
              <a:rPr lang="en-US" sz="3600" i="1" dirty="0"/>
              <a:t> </a:t>
            </a:r>
            <a:r>
              <a:rPr lang="en-US" sz="3600" i="1" dirty="0" err="1"/>
              <a:t>vật</a:t>
            </a:r>
            <a:r>
              <a:rPr lang="en-US" sz="3600" i="1" dirty="0"/>
              <a:t> </a:t>
            </a:r>
            <a:r>
              <a:rPr lang="en-US" sz="3600" i="1" dirty="0" err="1"/>
              <a:t>nào</a:t>
            </a:r>
            <a:r>
              <a:rPr lang="en-US" sz="3600" i="1" dirty="0"/>
              <a:t> </a:t>
            </a:r>
            <a:r>
              <a:rPr lang="en-US" sz="3600" i="1" dirty="0" err="1"/>
              <a:t>chịu</a:t>
            </a:r>
            <a:r>
              <a:rPr lang="en-US" sz="3600" i="1" dirty="0"/>
              <a:t> </a:t>
            </a:r>
            <a:r>
              <a:rPr lang="en-US" sz="3600" i="1" dirty="0" err="1"/>
              <a:t>tác</a:t>
            </a:r>
            <a:r>
              <a:rPr lang="en-US" sz="3600" i="1" dirty="0"/>
              <a:t> </a:t>
            </a:r>
            <a:r>
              <a:rPr lang="en-US" sz="3600" i="1" dirty="0" err="1"/>
              <a:t>dụng</a:t>
            </a:r>
            <a:r>
              <a:rPr lang="en-US" sz="3600" i="1" dirty="0"/>
              <a:t> </a:t>
            </a:r>
            <a:r>
              <a:rPr lang="en-US" sz="3600" i="1" dirty="0" err="1"/>
              <a:t>lực</a:t>
            </a:r>
            <a:r>
              <a:rPr lang="en-US" sz="3600" i="1" dirty="0"/>
              <a:t>? </a:t>
            </a:r>
            <a:r>
              <a:rPr lang="en-US" sz="3600" i="1" dirty="0" err="1"/>
              <a:t>Các</a:t>
            </a:r>
            <a:r>
              <a:rPr lang="en-US" sz="3600" i="1" dirty="0"/>
              <a:t> </a:t>
            </a:r>
            <a:r>
              <a:rPr lang="en-US" sz="3600" i="1" dirty="0" err="1"/>
              <a:t>vật</a:t>
            </a:r>
            <a:r>
              <a:rPr lang="en-US" sz="3600" i="1" dirty="0"/>
              <a:t> </a:t>
            </a:r>
            <a:r>
              <a:rPr lang="en-US" sz="3600" i="1" dirty="0" err="1"/>
              <a:t>có</a:t>
            </a:r>
            <a:r>
              <a:rPr lang="en-US" sz="3600" i="1" dirty="0"/>
              <a:t> </a:t>
            </a:r>
            <a:r>
              <a:rPr lang="en-US" sz="3600" i="1" dirty="0" err="1"/>
              <a:t>tiếp</a:t>
            </a:r>
            <a:r>
              <a:rPr lang="en-US" sz="3600" i="1" dirty="0"/>
              <a:t> </a:t>
            </a:r>
            <a:r>
              <a:rPr lang="en-US" sz="3600" i="1" dirty="0" err="1"/>
              <a:t>xúc</a:t>
            </a:r>
            <a:r>
              <a:rPr lang="en-US" sz="3600" i="1" dirty="0"/>
              <a:t> </a:t>
            </a:r>
            <a:r>
              <a:rPr lang="en-US" sz="3600" i="1" dirty="0" err="1"/>
              <a:t>với</a:t>
            </a:r>
            <a:r>
              <a:rPr lang="en-US" sz="3600" i="1" dirty="0"/>
              <a:t> </a:t>
            </a:r>
            <a:r>
              <a:rPr lang="en-US" sz="3600" i="1" dirty="0" err="1"/>
              <a:t>nhau</a:t>
            </a:r>
            <a:r>
              <a:rPr lang="en-US" sz="3600" i="1" dirty="0"/>
              <a:t> </a:t>
            </a:r>
            <a:r>
              <a:rPr lang="en-US" sz="3600" i="1" dirty="0" err="1"/>
              <a:t>không</a:t>
            </a:r>
            <a:r>
              <a:rPr lang="en-US" sz="3600" i="1" dirty="0"/>
              <a:t>?</a:t>
            </a:r>
            <a:endParaRPr lang="en-US" sz="3600" dirty="0"/>
          </a:p>
        </p:txBody>
      </p:sp>
      <p:grpSp>
        <p:nvGrpSpPr>
          <p:cNvPr id="2" name="Group 1"/>
          <p:cNvGrpSpPr/>
          <p:nvPr/>
        </p:nvGrpSpPr>
        <p:grpSpPr>
          <a:xfrm>
            <a:off x="8042988" y="1124217"/>
            <a:ext cx="4680698" cy="4486850"/>
            <a:chOff x="8042988" y="1124217"/>
            <a:chExt cx="4680698" cy="4486850"/>
          </a:xfrm>
        </p:grpSpPr>
        <p:pic>
          <p:nvPicPr>
            <p:cNvPr id="7" name="Picture 2" descr="C:\Users\Quang Huyen\Pictures\Screenshots\Screenshot (2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988" y="1124217"/>
              <a:ext cx="4366725" cy="41210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43122" y="4849067"/>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37.2 </a:t>
              </a:r>
              <a:endParaRPr lang="en-US" sz="3200" dirty="0">
                <a:solidFill>
                  <a:srgbClr val="0000FF"/>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1121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67202" y="1302804"/>
            <a:ext cx="4548311" cy="4270019"/>
            <a:chOff x="4267202" y="1550441"/>
            <a:chExt cx="4548311" cy="427001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2" y="1550441"/>
              <a:ext cx="3757126" cy="3768008"/>
            </a:xfrm>
            <a:prstGeom prst="rect">
              <a:avLst/>
            </a:prstGeom>
          </p:spPr>
        </p:pic>
        <p:sp>
          <p:nvSpPr>
            <p:cNvPr id="12" name="Rectangle 11"/>
            <p:cNvSpPr/>
            <p:nvPr/>
          </p:nvSpPr>
          <p:spPr>
            <a:xfrm>
              <a:off x="4434949" y="5058460"/>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sp>
        <p:nvSpPr>
          <p:cNvPr id="5" name="Rectangle 4"/>
          <p:cNvSpPr/>
          <p:nvPr/>
        </p:nvSpPr>
        <p:spPr>
          <a:xfrm>
            <a:off x="0" y="1367567"/>
            <a:ext cx="4114800" cy="2308324"/>
          </a:xfrm>
          <a:prstGeom prst="rect">
            <a:avLst/>
          </a:prstGeom>
          <a:solidFill>
            <a:srgbClr val="FEE8FA"/>
          </a:solidFill>
        </p:spPr>
        <p:txBody>
          <a:bodyPr wrap="square">
            <a:spAutoFit/>
          </a:bodyPr>
          <a:lstStyle/>
          <a:p>
            <a:pPr algn="just"/>
            <a:r>
              <a:rPr lang="en-US" sz="3600" dirty="0"/>
              <a:t>- </a:t>
            </a:r>
            <a:r>
              <a:rPr lang="en-US" sz="3600" dirty="0" err="1"/>
              <a:t>Hình</a:t>
            </a:r>
            <a:r>
              <a:rPr lang="en-US" sz="3600" dirty="0"/>
              <a:t> 38.2: </a:t>
            </a:r>
            <a:r>
              <a:rPr lang="en-US" sz="3600" dirty="0" err="1"/>
              <a:t>vật</a:t>
            </a:r>
            <a:r>
              <a:rPr lang="en-US" sz="3600" dirty="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là</a:t>
            </a:r>
            <a:r>
              <a:rPr lang="en-US" sz="3600" dirty="0"/>
              <a:t> </a:t>
            </a:r>
            <a:r>
              <a:rPr lang="en-US" sz="3600" dirty="0" err="1"/>
              <a:t>nam</a:t>
            </a:r>
            <a:r>
              <a:rPr lang="en-US" sz="3600" dirty="0"/>
              <a:t> </a:t>
            </a:r>
            <a:r>
              <a:rPr lang="en-US" sz="3600" dirty="0" err="1"/>
              <a:t>châm</a:t>
            </a:r>
            <a:r>
              <a:rPr lang="en-US" sz="3600" dirty="0"/>
              <a:t>, </a:t>
            </a:r>
            <a:r>
              <a:rPr lang="en-US" sz="3600" dirty="0" err="1"/>
              <a:t>vật</a:t>
            </a:r>
            <a:r>
              <a:rPr lang="en-US" sz="3600" dirty="0"/>
              <a:t> </a:t>
            </a:r>
            <a:r>
              <a:rPr lang="en-US" sz="3600" dirty="0" err="1"/>
              <a:t>chịu</a:t>
            </a:r>
            <a:r>
              <a:rPr lang="en-US" sz="3600" dirty="0"/>
              <a:t> </a:t>
            </a:r>
            <a:r>
              <a:rPr lang="en-US" sz="3600" dirty="0" err="1"/>
              <a:t>tác</a:t>
            </a:r>
            <a:r>
              <a:rPr lang="en-US" sz="3600" dirty="0"/>
              <a:t> </a:t>
            </a:r>
            <a:r>
              <a:rPr lang="en-US" sz="3600" dirty="0" err="1"/>
              <a:t>dụng</a:t>
            </a:r>
            <a:r>
              <a:rPr lang="en-US" sz="3600" dirty="0"/>
              <a:t> </a:t>
            </a:r>
            <a:r>
              <a:rPr lang="en-US" sz="3600" dirty="0" err="1"/>
              <a:t>của</a:t>
            </a:r>
            <a:r>
              <a:rPr lang="en-US" sz="3600" dirty="0"/>
              <a:t> </a:t>
            </a:r>
            <a:r>
              <a:rPr lang="en-US" sz="3600" dirty="0" err="1"/>
              <a:t>lực</a:t>
            </a:r>
            <a:r>
              <a:rPr lang="en-US" sz="3600" dirty="0"/>
              <a:t> </a:t>
            </a:r>
            <a:r>
              <a:rPr lang="en-US" sz="3600" dirty="0" err="1"/>
              <a:t>là</a:t>
            </a:r>
            <a:r>
              <a:rPr lang="en-US" sz="3600" dirty="0"/>
              <a:t> </a:t>
            </a:r>
            <a:r>
              <a:rPr lang="en-US" sz="3600" dirty="0" err="1"/>
              <a:t>viên</a:t>
            </a:r>
            <a:r>
              <a:rPr lang="en-US" sz="3600" dirty="0"/>
              <a:t> bi </a:t>
            </a:r>
            <a:r>
              <a:rPr lang="en-US" sz="3600" dirty="0" err="1"/>
              <a:t>sắt</a:t>
            </a:r>
            <a:r>
              <a:rPr lang="en-US" sz="3600" dirty="0" smtClean="0"/>
              <a:t>.</a:t>
            </a:r>
            <a:endParaRPr lang="en-US" sz="3600" dirty="0"/>
          </a:p>
        </p:txBody>
      </p:sp>
      <p:grpSp>
        <p:nvGrpSpPr>
          <p:cNvPr id="2" name="Group 1"/>
          <p:cNvGrpSpPr/>
          <p:nvPr/>
        </p:nvGrpSpPr>
        <p:grpSpPr>
          <a:xfrm>
            <a:off x="8080994" y="1084024"/>
            <a:ext cx="4698863" cy="4488799"/>
            <a:chOff x="8042988" y="1124217"/>
            <a:chExt cx="4698863" cy="4488799"/>
          </a:xfrm>
        </p:grpSpPr>
        <p:pic>
          <p:nvPicPr>
            <p:cNvPr id="7" name="Picture 2" descr="C:\Users\Quang Huyen\Pictures\Screenshots\Screenshot (2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988" y="1124217"/>
              <a:ext cx="4366725" cy="40205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61287" y="4851016"/>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37.2 </a:t>
              </a:r>
              <a:endParaRPr lang="en-US" sz="3200" dirty="0">
                <a:solidFill>
                  <a:srgbClr val="0000FF"/>
                </a:solidFill>
                <a:latin typeface="Times New Roman" pitchFamily="18" charset="0"/>
                <a:cs typeface="Times New Roman" pitchFamily="18" charset="0"/>
              </a:endParaRPr>
            </a:p>
          </p:txBody>
        </p:sp>
      </p:grpSp>
      <p:sp>
        <p:nvSpPr>
          <p:cNvPr id="13" name="Rectangle 12"/>
          <p:cNvSpPr/>
          <p:nvPr/>
        </p:nvSpPr>
        <p:spPr>
          <a:xfrm>
            <a:off x="144922" y="3950401"/>
            <a:ext cx="3957889" cy="2308324"/>
          </a:xfrm>
          <a:prstGeom prst="rect">
            <a:avLst/>
          </a:prstGeom>
          <a:solidFill>
            <a:schemeClr val="accent1">
              <a:lumMod val="20000"/>
              <a:lumOff val="80000"/>
            </a:schemeClr>
          </a:solidFill>
        </p:spPr>
        <p:txBody>
          <a:bodyPr wrap="square">
            <a:spAutoFit/>
          </a:bodyPr>
          <a:lstStyle/>
          <a:p>
            <a:pPr algn="just"/>
            <a:r>
              <a:rPr lang="en-US" sz="3600" dirty="0"/>
              <a:t>- </a:t>
            </a:r>
            <a:r>
              <a:rPr lang="en-US" sz="3600" dirty="0" err="1"/>
              <a:t>Hình</a:t>
            </a:r>
            <a:r>
              <a:rPr lang="en-US" sz="3600" dirty="0"/>
              <a:t> 37.2: </a:t>
            </a:r>
            <a:r>
              <a:rPr lang="en-US" sz="3600" dirty="0" err="1"/>
              <a:t>vật</a:t>
            </a:r>
            <a:r>
              <a:rPr lang="en-US" sz="3600" dirty="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là</a:t>
            </a:r>
            <a:r>
              <a:rPr lang="en-US" sz="3600" dirty="0"/>
              <a:t> </a:t>
            </a:r>
            <a:r>
              <a:rPr lang="en-US" sz="3600" dirty="0" err="1"/>
              <a:t>T</a:t>
            </a:r>
            <a:r>
              <a:rPr lang="en-US" sz="3600" dirty="0" err="1" smtClean="0"/>
              <a:t>rái</a:t>
            </a:r>
            <a:r>
              <a:rPr lang="en-US" sz="3600" dirty="0" smtClean="0"/>
              <a:t> </a:t>
            </a:r>
            <a:r>
              <a:rPr lang="en-US" sz="3600" dirty="0" err="1"/>
              <a:t>Đ</a:t>
            </a:r>
            <a:r>
              <a:rPr lang="en-US" sz="3600" dirty="0" err="1" smtClean="0"/>
              <a:t>ất</a:t>
            </a:r>
            <a:r>
              <a:rPr lang="en-US" sz="3600" dirty="0"/>
              <a:t>, </a:t>
            </a:r>
            <a:r>
              <a:rPr lang="en-US" sz="3600" dirty="0" err="1"/>
              <a:t>vật</a:t>
            </a:r>
            <a:r>
              <a:rPr lang="en-US" sz="3600" dirty="0"/>
              <a:t> </a:t>
            </a:r>
            <a:r>
              <a:rPr lang="en-US" sz="3600" dirty="0" err="1"/>
              <a:t>chịu</a:t>
            </a:r>
            <a:r>
              <a:rPr lang="en-US" sz="3600" dirty="0"/>
              <a:t> </a:t>
            </a:r>
            <a:r>
              <a:rPr lang="en-US" sz="3600" dirty="0" err="1"/>
              <a:t>tác</a:t>
            </a:r>
            <a:r>
              <a:rPr lang="en-US" sz="3600" dirty="0"/>
              <a:t> </a:t>
            </a:r>
            <a:r>
              <a:rPr lang="en-US" sz="3600" dirty="0" err="1"/>
              <a:t>dụng</a:t>
            </a:r>
            <a:r>
              <a:rPr lang="en-US" sz="3600" dirty="0"/>
              <a:t> </a:t>
            </a:r>
            <a:r>
              <a:rPr lang="en-US" sz="3600" dirty="0" err="1"/>
              <a:t>của</a:t>
            </a:r>
            <a:r>
              <a:rPr lang="en-US" sz="3600" dirty="0"/>
              <a:t> </a:t>
            </a:r>
            <a:r>
              <a:rPr lang="en-US" sz="3600" dirty="0" err="1"/>
              <a:t>lực</a:t>
            </a:r>
            <a:r>
              <a:rPr lang="en-US" sz="3600" dirty="0"/>
              <a:t> </a:t>
            </a:r>
            <a:r>
              <a:rPr lang="en-US" sz="3600" dirty="0" err="1"/>
              <a:t>là</a:t>
            </a:r>
            <a:r>
              <a:rPr lang="en-US" sz="3600" dirty="0"/>
              <a:t> </a:t>
            </a:r>
            <a:r>
              <a:rPr lang="en-US" sz="3600" dirty="0" err="1"/>
              <a:t>quả</a:t>
            </a:r>
            <a:r>
              <a:rPr lang="en-US" sz="3600" dirty="0"/>
              <a:t> </a:t>
            </a:r>
            <a:r>
              <a:rPr lang="en-US" sz="3600" dirty="0" err="1"/>
              <a:t>táo</a:t>
            </a:r>
            <a:r>
              <a:rPr lang="en-US" sz="3600" dirty="0" smtClean="0"/>
              <a:t>.</a:t>
            </a:r>
            <a:endParaRPr lang="en-US" sz="3600" dirty="0"/>
          </a:p>
        </p:txBody>
      </p:sp>
      <p:sp>
        <p:nvSpPr>
          <p:cNvPr id="14" name="Rectangle 13"/>
          <p:cNvSpPr/>
          <p:nvPr/>
        </p:nvSpPr>
        <p:spPr>
          <a:xfrm>
            <a:off x="4751380" y="5580343"/>
            <a:ext cx="5617030" cy="1200329"/>
          </a:xfrm>
          <a:prstGeom prst="rect">
            <a:avLst/>
          </a:prstGeom>
        </p:spPr>
        <p:txBody>
          <a:bodyPr wrap="square">
            <a:spAutoFit/>
          </a:bodyPr>
          <a:lstStyle/>
          <a:p>
            <a:pPr algn="just"/>
            <a:r>
              <a:rPr lang="en-US" sz="3600" dirty="0"/>
              <a:t>=&gt; </a:t>
            </a:r>
            <a:r>
              <a:rPr lang="en-US" sz="3600" dirty="0" err="1"/>
              <a:t>Các</a:t>
            </a:r>
            <a:r>
              <a:rPr lang="en-US" sz="3600" dirty="0"/>
              <a:t> </a:t>
            </a:r>
            <a:r>
              <a:rPr lang="en-US" sz="3600" dirty="0" err="1"/>
              <a:t>vật</a:t>
            </a:r>
            <a:r>
              <a:rPr lang="en-US" sz="3600" dirty="0"/>
              <a:t> </a:t>
            </a:r>
            <a:r>
              <a:rPr lang="en-US" sz="3600" dirty="0" err="1"/>
              <a:t>trên</a:t>
            </a:r>
            <a:r>
              <a:rPr lang="en-US" sz="3600" dirty="0"/>
              <a:t> </a:t>
            </a:r>
            <a:r>
              <a:rPr lang="en-US" sz="3600" dirty="0" err="1"/>
              <a:t>không</a:t>
            </a:r>
            <a:r>
              <a:rPr lang="en-US" sz="3600" dirty="0"/>
              <a:t> </a:t>
            </a:r>
            <a:r>
              <a:rPr lang="en-US" sz="3600" dirty="0" err="1"/>
              <a:t>tiếp</a:t>
            </a:r>
            <a:r>
              <a:rPr lang="en-US" sz="3600" dirty="0"/>
              <a:t> </a:t>
            </a:r>
            <a:r>
              <a:rPr lang="en-US" sz="3600" dirty="0" err="1"/>
              <a:t>xúc</a:t>
            </a:r>
            <a:r>
              <a:rPr lang="en-US" sz="3600" dirty="0"/>
              <a:t> </a:t>
            </a:r>
            <a:r>
              <a:rPr lang="en-US" sz="3600" dirty="0" err="1"/>
              <a:t>với</a:t>
            </a:r>
            <a:r>
              <a:rPr lang="en-US" sz="3600" dirty="0"/>
              <a:t> </a:t>
            </a:r>
            <a:r>
              <a:rPr lang="en-US" sz="3600" dirty="0" err="1"/>
              <a:t>nhau</a:t>
            </a:r>
            <a:r>
              <a:rPr lang="en-US" sz="3600" dirty="0" smtClean="0"/>
              <a:t>.</a:t>
            </a:r>
            <a:endParaRPr lang="en-US" sz="3600" dirty="0"/>
          </a:p>
        </p:txBody>
      </p:sp>
    </p:spTree>
    <p:extLst>
      <p:ext uri="{BB962C8B-B14F-4D97-AF65-F5344CB8AC3E}">
        <p14:creationId xmlns:p14="http://schemas.microsoft.com/office/powerpoint/2010/main" val="400268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iterate type="lt">
                                    <p:tmPct val="10000"/>
                                  </p:iterate>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iterate type="lt">
                                    <p:tmPct val="10000"/>
                                  </p:iterate>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p:cTn id="21"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BC25C5A1-9303-4F4B-925F-E2A502F074B1}"/>
              </a:ext>
            </a:extLst>
          </p:cNvPr>
          <p:cNvPicPr>
            <a:picLocks noChangeAspect="1"/>
          </p:cNvPicPr>
          <p:nvPr/>
        </p:nvPicPr>
        <p:blipFill>
          <a:blip r:embed="rId3"/>
          <a:stretch>
            <a:fillRect/>
          </a:stretch>
        </p:blipFill>
        <p:spPr>
          <a:xfrm>
            <a:off x="55788" y="-1"/>
            <a:ext cx="12111765" cy="1861457"/>
          </a:xfrm>
          <a:prstGeom prst="rect">
            <a:avLst/>
          </a:prstGeom>
        </p:spPr>
      </p:pic>
      <p:pic>
        <p:nvPicPr>
          <p:cNvPr id="71688" name="图片 71687" descr="8"/>
          <p:cNvPicPr>
            <a:picLocks noChangeAspect="1"/>
          </p:cNvPicPr>
          <p:nvPr/>
        </p:nvPicPr>
        <p:blipFill>
          <a:blip r:embed="rId4"/>
          <a:stretch>
            <a:fillRect/>
          </a:stretch>
        </p:blipFill>
        <p:spPr>
          <a:xfrm>
            <a:off x="4793681" y="1471392"/>
            <a:ext cx="5522936" cy="940979"/>
          </a:xfrm>
          <a:prstGeom prst="rect">
            <a:avLst/>
          </a:prstGeom>
          <a:noFill/>
          <a:ln w="9525">
            <a:noFill/>
          </a:ln>
        </p:spPr>
      </p:pic>
      <p:pic>
        <p:nvPicPr>
          <p:cNvPr id="71689" name="图片 71688" descr="9"/>
          <p:cNvPicPr>
            <a:picLocks noChangeAspect="1"/>
          </p:cNvPicPr>
          <p:nvPr/>
        </p:nvPicPr>
        <p:blipFill>
          <a:blip r:embed="rId5"/>
          <a:stretch>
            <a:fillRect/>
          </a:stretch>
        </p:blipFill>
        <p:spPr>
          <a:xfrm flipV="1">
            <a:off x="3419601" y="1511476"/>
            <a:ext cx="8304759" cy="3022949"/>
          </a:xfrm>
          <a:prstGeom prst="rect">
            <a:avLst/>
          </a:prstGeom>
          <a:noFill/>
          <a:ln w="9525">
            <a:noFill/>
          </a:ln>
        </p:spPr>
      </p:pic>
      <p:pic>
        <p:nvPicPr>
          <p:cNvPr id="71690" name="图片 71689" descr="10"/>
          <p:cNvPicPr>
            <a:picLocks noChangeAspect="1"/>
          </p:cNvPicPr>
          <p:nvPr/>
        </p:nvPicPr>
        <p:blipFill>
          <a:blip r:embed="rId6"/>
          <a:stretch>
            <a:fillRect/>
          </a:stretch>
        </p:blipFill>
        <p:spPr>
          <a:xfrm>
            <a:off x="2467627" y="4327396"/>
            <a:ext cx="9469677" cy="2765299"/>
          </a:xfrm>
          <a:prstGeom prst="rect">
            <a:avLst/>
          </a:prstGeom>
          <a:noFill/>
          <a:ln w="9525">
            <a:noFill/>
          </a:ln>
        </p:spPr>
      </p:pic>
      <p:sp>
        <p:nvSpPr>
          <p:cNvPr id="71691" name="文本框 71690"/>
          <p:cNvSpPr txBox="1"/>
          <p:nvPr/>
        </p:nvSpPr>
        <p:spPr>
          <a:xfrm>
            <a:off x="6111670" y="1416900"/>
            <a:ext cx="2790766" cy="707886"/>
          </a:xfrm>
          <a:prstGeom prst="rect">
            <a:avLst/>
          </a:prstGeom>
          <a:noFill/>
          <a:ln w="9525">
            <a:noFill/>
          </a:ln>
        </p:spPr>
        <p:txBody>
          <a:bodyPr>
            <a:spAutoFit/>
          </a:bodyPr>
          <a:lstStyle/>
          <a:p>
            <a:pPr defTabSz="1085915">
              <a:spcBef>
                <a:spcPct val="50000"/>
              </a:spcBef>
            </a:pPr>
            <a:r>
              <a:rPr lang="en-US" altLang="zh-CN" sz="4000" b="1" dirty="0" smtClean="0">
                <a:solidFill>
                  <a:srgbClr val="002060"/>
                </a:solidFill>
                <a:latin typeface="Times New Roman" panose="02020603050405020304" pitchFamily="18" charset="0"/>
                <a:ea typeface="黑体" panose="02010609060101010101" pitchFamily="2" charset="-122"/>
                <a:cs typeface="Times New Roman" panose="02020603050405020304" pitchFamily="18" charset="0"/>
              </a:rPr>
              <a:t>MỤC TIÊU</a:t>
            </a:r>
            <a:endParaRPr lang="zh-CN" altLang="en-US" sz="40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2" name="文本框 71691"/>
          <p:cNvSpPr txBox="1"/>
          <p:nvPr/>
        </p:nvSpPr>
        <p:spPr>
          <a:xfrm>
            <a:off x="3720230" y="2285466"/>
            <a:ext cx="7891397" cy="2062103"/>
          </a:xfrm>
          <a:prstGeom prst="rect">
            <a:avLst/>
          </a:prstGeom>
          <a:noFill/>
          <a:ln w="9525">
            <a:noFill/>
          </a:ln>
        </p:spPr>
        <p:txBody>
          <a:bodyPr wrap="square">
            <a:spAutoFit/>
          </a:bodyPr>
          <a:lstStyle/>
          <a:p>
            <a:pPr defTabSz="1085915">
              <a:spcBef>
                <a:spcPct val="50000"/>
              </a:spcBef>
            </a:pPr>
            <a:r>
              <a:rPr lang="vi-VN" sz="3200" dirty="0"/>
              <a:t>- Nêu được lực tiếp xúc xuất hiện khi vật (hoặc đối tượng) gây ra lực có sự tiếp xúc với vật (hoặc đối tượng) chịu tác dụng của lực; lấy được ví dụ về và lực tiếp xúc.</a:t>
            </a:r>
            <a:endParaRPr lang="zh-CN" altLang="en-US" sz="32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3" name="文本框 71692"/>
          <p:cNvSpPr txBox="1"/>
          <p:nvPr/>
        </p:nvSpPr>
        <p:spPr>
          <a:xfrm>
            <a:off x="2680570" y="4402550"/>
            <a:ext cx="9043789" cy="2062103"/>
          </a:xfrm>
          <a:prstGeom prst="rect">
            <a:avLst/>
          </a:prstGeom>
          <a:noFill/>
          <a:ln w="9525">
            <a:noFill/>
          </a:ln>
        </p:spPr>
        <p:txBody>
          <a:bodyPr wrap="square">
            <a:spAutoFit/>
          </a:bodyPr>
          <a:lstStyle/>
          <a:p>
            <a:pPr defTabSz="1085915">
              <a:spcBef>
                <a:spcPct val="50000"/>
              </a:spcBef>
            </a:pPr>
            <a:r>
              <a:rPr lang="vi-VN" sz="3200" dirty="0"/>
              <a:t>- Nêu được lực không tiếp xúc xuất hiện khi vật (hoặc đối tượng) gây ra lực không có sự tiếp xúc với vật (hoặc đối tượng) chịu tác dụng của lực; lấy được ví dụ về và lực không tiếp xúc.</a:t>
            </a:r>
            <a:endParaRPr lang="zh-CN" altLang="en-US" sz="32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4" name="文本框 71693"/>
          <p:cNvSpPr txBox="1"/>
          <p:nvPr/>
        </p:nvSpPr>
        <p:spPr>
          <a:xfrm>
            <a:off x="2560805" y="6868340"/>
            <a:ext cx="2842468" cy="448713"/>
          </a:xfrm>
          <a:prstGeom prst="rect">
            <a:avLst/>
          </a:prstGeom>
          <a:noFill/>
          <a:ln w="9525">
            <a:noFill/>
          </a:ln>
        </p:spPr>
        <p:txBody>
          <a:bodyPr>
            <a:spAutoFit/>
          </a:bodyPr>
          <a:lstStyle/>
          <a:p>
            <a:pPr defTabSz="1085915">
              <a:spcBef>
                <a:spcPct val="50000"/>
              </a:spcBef>
            </a:pPr>
            <a:r>
              <a:rPr lang="en-US" altLang="zh-CN" sz="2316">
                <a:solidFill>
                  <a:schemeClr val="bg1"/>
                </a:solidFill>
                <a:latin typeface="黑体" panose="02010609060101010101" pitchFamily="2" charset="-122"/>
                <a:ea typeface="黑体" panose="02010609060101010101" pitchFamily="2" charset="-122"/>
              </a:rPr>
              <a:t>Title 4</a:t>
            </a:r>
            <a:endParaRPr lang="zh-CN" altLang="en-US" sz="2316">
              <a:solidFill>
                <a:schemeClr val="bg1"/>
              </a:solidFill>
              <a:latin typeface="黑体" panose="02010609060101010101" pitchFamily="2" charset="-122"/>
              <a:ea typeface="黑体" panose="02010609060101010101" pitchFamily="2" charset="-122"/>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05" y="4290601"/>
            <a:ext cx="2514600" cy="228600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595" y="2285466"/>
            <a:ext cx="2476500"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1688"/>
                                        </p:tgtEl>
                                        <p:attrNameLst>
                                          <p:attrName>style.visibility</p:attrName>
                                        </p:attrNameLst>
                                      </p:cBhvr>
                                      <p:to>
                                        <p:strVal val="visible"/>
                                      </p:to>
                                    </p:set>
                                    <p:anim calcmode="lin" valueType="num">
                                      <p:cBhvr>
                                        <p:cTn id="7" dur="1000" fill="hold"/>
                                        <p:tgtEl>
                                          <p:spTgt spid="71688"/>
                                        </p:tgtEl>
                                        <p:attrNameLst>
                                          <p:attrName>ppt_x</p:attrName>
                                        </p:attrNameLst>
                                      </p:cBhvr>
                                      <p:tavLst>
                                        <p:tav tm="0">
                                          <p:val>
                                            <p:strVal val="#ppt_x-.2"/>
                                          </p:val>
                                        </p:tav>
                                        <p:tav tm="100000">
                                          <p:val>
                                            <p:strVal val="#ppt_x"/>
                                          </p:val>
                                        </p:tav>
                                      </p:tavLst>
                                    </p:anim>
                                    <p:anim calcmode="lin" valueType="num">
                                      <p:cBhvr>
                                        <p:cTn id="8"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688"/>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71691"/>
                                        </p:tgtEl>
                                        <p:attrNameLst>
                                          <p:attrName>style.visibility</p:attrName>
                                        </p:attrNameLst>
                                      </p:cBhvr>
                                      <p:to>
                                        <p:strVal val="visible"/>
                                      </p:to>
                                    </p:set>
                                    <p:anim calcmode="lin" valueType="num">
                                      <p:cBhvr>
                                        <p:cTn id="13" dur="1000" fill="hold"/>
                                        <p:tgtEl>
                                          <p:spTgt spid="71691"/>
                                        </p:tgtEl>
                                        <p:attrNameLst>
                                          <p:attrName>ppt_x</p:attrName>
                                        </p:attrNameLst>
                                      </p:cBhvr>
                                      <p:tavLst>
                                        <p:tav tm="0">
                                          <p:val>
                                            <p:strVal val="#ppt_x-.2"/>
                                          </p:val>
                                        </p:tav>
                                        <p:tav tm="100000">
                                          <p:val>
                                            <p:strVal val="#ppt_x"/>
                                          </p:val>
                                        </p:tav>
                                      </p:tavLst>
                                    </p:anim>
                                    <p:anim calcmode="lin" valueType="num">
                                      <p:cBhvr>
                                        <p:cTn id="14"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1"/>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71689"/>
                                        </p:tgtEl>
                                        <p:attrNameLst>
                                          <p:attrName>style.visibility</p:attrName>
                                        </p:attrNameLst>
                                      </p:cBhvr>
                                      <p:to>
                                        <p:strVal val="visible"/>
                                      </p:to>
                                    </p:set>
                                    <p:anim calcmode="lin" valueType="num">
                                      <p:cBhvr>
                                        <p:cTn id="19" dur="1000" fill="hold"/>
                                        <p:tgtEl>
                                          <p:spTgt spid="71689"/>
                                        </p:tgtEl>
                                        <p:attrNameLst>
                                          <p:attrName>ppt_x</p:attrName>
                                        </p:attrNameLst>
                                      </p:cBhvr>
                                      <p:tavLst>
                                        <p:tav tm="0">
                                          <p:val>
                                            <p:strVal val="#ppt_x-.2"/>
                                          </p:val>
                                        </p:tav>
                                        <p:tav tm="100000">
                                          <p:val>
                                            <p:strVal val="#ppt_x"/>
                                          </p:val>
                                        </p:tav>
                                      </p:tavLst>
                                    </p:anim>
                                    <p:anim calcmode="lin" valueType="num">
                                      <p:cBhvr>
                                        <p:cTn id="20"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89"/>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2"/>
                                        </p:tgtEl>
                                        <p:attrNameLst>
                                          <p:attrName>style.visibility</p:attrName>
                                        </p:attrNameLst>
                                      </p:cBhvr>
                                      <p:to>
                                        <p:strVal val="visible"/>
                                      </p:to>
                                    </p:set>
                                    <p:anim calcmode="lin" valueType="num">
                                      <p:cBhvr>
                                        <p:cTn id="25" dur="1000" fill="hold"/>
                                        <p:tgtEl>
                                          <p:spTgt spid="71692"/>
                                        </p:tgtEl>
                                        <p:attrNameLst>
                                          <p:attrName>ppt_x</p:attrName>
                                        </p:attrNameLst>
                                      </p:cBhvr>
                                      <p:tavLst>
                                        <p:tav tm="0">
                                          <p:val>
                                            <p:strVal val="#ppt_x-.2"/>
                                          </p:val>
                                        </p:tav>
                                        <p:tav tm="100000">
                                          <p:val>
                                            <p:strVal val="#ppt_x"/>
                                          </p:val>
                                        </p:tav>
                                      </p:tavLst>
                                    </p:anim>
                                    <p:anim calcmode="lin" valueType="num">
                                      <p:cBhvr>
                                        <p:cTn id="26"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2"/>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71690"/>
                                        </p:tgtEl>
                                        <p:attrNameLst>
                                          <p:attrName>style.visibility</p:attrName>
                                        </p:attrNameLst>
                                      </p:cBhvr>
                                      <p:to>
                                        <p:strVal val="visible"/>
                                      </p:to>
                                    </p:set>
                                    <p:anim calcmode="lin" valueType="num">
                                      <p:cBhvr>
                                        <p:cTn id="31" dur="1000" fill="hold"/>
                                        <p:tgtEl>
                                          <p:spTgt spid="71690"/>
                                        </p:tgtEl>
                                        <p:attrNameLst>
                                          <p:attrName>ppt_x</p:attrName>
                                        </p:attrNameLst>
                                      </p:cBhvr>
                                      <p:tavLst>
                                        <p:tav tm="0">
                                          <p:val>
                                            <p:strVal val="#ppt_x-.2"/>
                                          </p:val>
                                        </p:tav>
                                        <p:tav tm="100000">
                                          <p:val>
                                            <p:strVal val="#ppt_x"/>
                                          </p:val>
                                        </p:tav>
                                      </p:tavLst>
                                    </p:anim>
                                    <p:anim calcmode="lin" valueType="num">
                                      <p:cBhvr>
                                        <p:cTn id="32"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90"/>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1693"/>
                                        </p:tgtEl>
                                        <p:attrNameLst>
                                          <p:attrName>style.visibility</p:attrName>
                                        </p:attrNameLst>
                                      </p:cBhvr>
                                      <p:to>
                                        <p:strVal val="visible"/>
                                      </p:to>
                                    </p:set>
                                    <p:anim calcmode="lin" valueType="num">
                                      <p:cBhvr>
                                        <p:cTn id="37" dur="1000" fill="hold"/>
                                        <p:tgtEl>
                                          <p:spTgt spid="71693"/>
                                        </p:tgtEl>
                                        <p:attrNameLst>
                                          <p:attrName>ppt_x</p:attrName>
                                        </p:attrNameLst>
                                      </p:cBhvr>
                                      <p:tavLst>
                                        <p:tav tm="0">
                                          <p:val>
                                            <p:strVal val="#ppt_x-.2"/>
                                          </p:val>
                                        </p:tav>
                                        <p:tav tm="100000">
                                          <p:val>
                                            <p:strVal val="#ppt_x"/>
                                          </p:val>
                                        </p:tav>
                                      </p:tavLst>
                                    </p:anim>
                                    <p:anim calcmode="lin" valueType="num">
                                      <p:cBhvr>
                                        <p:cTn id="38"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3"/>
                                        </p:tgtEl>
                                      </p:cBhvr>
                                    </p:animEffect>
                                  </p:childTnLst>
                                </p:cTn>
                              </p:par>
                            </p:childTnLst>
                          </p:cTn>
                        </p:par>
                        <p:par>
                          <p:cTn id="40" fill="hold">
                            <p:stCondLst>
                              <p:cond delay="6000"/>
                            </p:stCondLst>
                            <p:childTnLst>
                              <p:par>
                                <p:cTn id="41" presetID="29" presetClass="entr" presetSubtype="0" fill="hold" grpId="0" nodeType="afterEffect">
                                  <p:stCondLst>
                                    <p:cond delay="0"/>
                                  </p:stCondLst>
                                  <p:childTnLst>
                                    <p:set>
                                      <p:cBhvr>
                                        <p:cTn id="42" dur="1" fill="hold">
                                          <p:stCondLst>
                                            <p:cond delay="0"/>
                                          </p:stCondLst>
                                        </p:cTn>
                                        <p:tgtEl>
                                          <p:spTgt spid="71694"/>
                                        </p:tgtEl>
                                        <p:attrNameLst>
                                          <p:attrName>style.visibility</p:attrName>
                                        </p:attrNameLst>
                                      </p:cBhvr>
                                      <p:to>
                                        <p:strVal val="visible"/>
                                      </p:to>
                                    </p:set>
                                    <p:anim calcmode="lin" valueType="num">
                                      <p:cBhvr>
                                        <p:cTn id="43" dur="1000" fill="hold"/>
                                        <p:tgtEl>
                                          <p:spTgt spid="71694"/>
                                        </p:tgtEl>
                                        <p:attrNameLst>
                                          <p:attrName>ppt_x</p:attrName>
                                        </p:attrNameLst>
                                      </p:cBhvr>
                                      <p:tavLst>
                                        <p:tav tm="0">
                                          <p:val>
                                            <p:strVal val="#ppt_x-.2"/>
                                          </p:val>
                                        </p:tav>
                                        <p:tav tm="100000">
                                          <p:val>
                                            <p:strVal val="#ppt_x"/>
                                          </p:val>
                                        </p:tav>
                                      </p:tavLst>
                                    </p:anim>
                                    <p:anim calcmode="lin" valueType="num">
                                      <p:cBhvr>
                                        <p:cTn id="44"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1636" y="335363"/>
            <a:ext cx="7742801" cy="4394568"/>
            <a:chOff x="4327341" y="1468334"/>
            <a:chExt cx="5148887" cy="439456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341" y="1468334"/>
              <a:ext cx="3757126" cy="3768008"/>
            </a:xfrm>
            <a:prstGeom prst="rect">
              <a:avLst/>
            </a:prstGeom>
          </p:spPr>
        </p:pic>
        <p:sp>
          <p:nvSpPr>
            <p:cNvPr id="12" name="Rectangle 11"/>
            <p:cNvSpPr/>
            <p:nvPr/>
          </p:nvSpPr>
          <p:spPr>
            <a:xfrm>
              <a:off x="5095664" y="5100902"/>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grpSp>
        <p:nvGrpSpPr>
          <p:cNvPr id="2" name="Group 1"/>
          <p:cNvGrpSpPr/>
          <p:nvPr/>
        </p:nvGrpSpPr>
        <p:grpSpPr>
          <a:xfrm>
            <a:off x="6382329" y="120581"/>
            <a:ext cx="6834122" cy="4700605"/>
            <a:chOff x="8042988" y="1124217"/>
            <a:chExt cx="5153139" cy="4404328"/>
          </a:xfrm>
        </p:grpSpPr>
        <p:pic>
          <p:nvPicPr>
            <p:cNvPr id="7" name="Picture 2" descr="C:\Users\Quang Huyen\Pictures\Screenshots\Screenshot (2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988" y="1124217"/>
              <a:ext cx="4366725" cy="38319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815563" y="4766545"/>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37.2 </a:t>
              </a:r>
              <a:endParaRPr lang="en-US" sz="3200" dirty="0">
                <a:solidFill>
                  <a:srgbClr val="0000FF"/>
                </a:solidFill>
                <a:latin typeface="Times New Roman" pitchFamily="18" charset="0"/>
                <a:cs typeface="Times New Roman" pitchFamily="18" charset="0"/>
              </a:endParaRPr>
            </a:p>
          </p:txBody>
        </p:sp>
      </p:grpSp>
      <p:sp>
        <p:nvSpPr>
          <p:cNvPr id="14" name="Rectangle 13"/>
          <p:cNvSpPr/>
          <p:nvPr/>
        </p:nvSpPr>
        <p:spPr>
          <a:xfrm>
            <a:off x="279918" y="5110931"/>
            <a:ext cx="11513976" cy="1754326"/>
          </a:xfrm>
          <a:prstGeom prst="rect">
            <a:avLst/>
          </a:prstGeom>
        </p:spPr>
        <p:txBody>
          <a:bodyPr wrap="square">
            <a:spAutoFit/>
          </a:bodyPr>
          <a:lstStyle/>
          <a:p>
            <a:pPr algn="just"/>
            <a:r>
              <a:rPr lang="en-US" sz="3600" dirty="0" err="1" smtClean="0"/>
              <a:t>Lực</a:t>
            </a:r>
            <a:r>
              <a:rPr lang="en-US" sz="3600" dirty="0" smtClean="0"/>
              <a:t> </a:t>
            </a:r>
            <a:r>
              <a:rPr lang="en-US" sz="3600" dirty="0" err="1" smtClean="0"/>
              <a:t>mà</a:t>
            </a:r>
            <a:r>
              <a:rPr lang="en-US" sz="3600" dirty="0" smtClean="0"/>
              <a:t> </a:t>
            </a:r>
            <a:r>
              <a:rPr lang="en-US" sz="3600" dirty="0" err="1" smtClean="0"/>
              <a:t>nam</a:t>
            </a:r>
            <a:r>
              <a:rPr lang="en-US" sz="3600" dirty="0" smtClean="0"/>
              <a:t> </a:t>
            </a:r>
            <a:r>
              <a:rPr lang="en-US" sz="3600" dirty="0" err="1"/>
              <a:t>châm</a:t>
            </a:r>
            <a:r>
              <a:rPr lang="en-US" sz="3600" dirty="0"/>
              <a:t> </a:t>
            </a:r>
            <a:r>
              <a:rPr lang="en-US" sz="3600" dirty="0" err="1"/>
              <a:t>tác</a:t>
            </a:r>
            <a:r>
              <a:rPr lang="en-US" sz="3600" dirty="0"/>
              <a:t> </a:t>
            </a:r>
            <a:r>
              <a:rPr lang="en-US" sz="3600" dirty="0" err="1"/>
              <a:t>dụng</a:t>
            </a:r>
            <a:r>
              <a:rPr lang="en-US" sz="3600" dirty="0"/>
              <a:t> </a:t>
            </a:r>
            <a:r>
              <a:rPr lang="en-US" sz="3600" dirty="0" err="1"/>
              <a:t>lên</a:t>
            </a:r>
            <a:r>
              <a:rPr lang="en-US" sz="3600" dirty="0"/>
              <a:t> </a:t>
            </a:r>
            <a:r>
              <a:rPr lang="en-US" sz="3600" dirty="0" err="1"/>
              <a:t>viên</a:t>
            </a:r>
            <a:r>
              <a:rPr lang="en-US" sz="3600" dirty="0"/>
              <a:t> </a:t>
            </a:r>
            <a:r>
              <a:rPr lang="en-US" sz="3600" dirty="0" smtClean="0"/>
              <a:t>bi </a:t>
            </a:r>
            <a:r>
              <a:rPr lang="en-US" sz="3600" dirty="0" err="1" smtClean="0"/>
              <a:t>sắt</a:t>
            </a:r>
            <a:r>
              <a:rPr lang="en-US" sz="3600" dirty="0" smtClean="0"/>
              <a:t> </a:t>
            </a:r>
            <a:r>
              <a:rPr lang="en-US" sz="3600" dirty="0" err="1" smtClean="0"/>
              <a:t>và</a:t>
            </a:r>
            <a:r>
              <a:rPr lang="en-US" sz="3600" dirty="0" smtClean="0"/>
              <a:t> </a:t>
            </a:r>
            <a:r>
              <a:rPr lang="en-US" sz="3600" dirty="0" err="1"/>
              <a:t>lực</a:t>
            </a:r>
            <a:r>
              <a:rPr lang="en-US" sz="3600" dirty="0"/>
              <a:t> </a:t>
            </a:r>
            <a:r>
              <a:rPr lang="en-US" sz="3600" dirty="0" err="1" smtClean="0"/>
              <a:t>hút</a:t>
            </a:r>
            <a:r>
              <a:rPr lang="en-US" sz="3600" dirty="0" smtClean="0"/>
              <a:t> </a:t>
            </a:r>
            <a:r>
              <a:rPr lang="en-US" sz="3600" dirty="0" err="1" smtClean="0"/>
              <a:t>của</a:t>
            </a:r>
            <a:r>
              <a:rPr lang="en-US" sz="3600" dirty="0" smtClean="0"/>
              <a:t> </a:t>
            </a:r>
            <a:r>
              <a:rPr lang="en-US" sz="3600" dirty="0" err="1"/>
              <a:t>Trái</a:t>
            </a:r>
            <a:r>
              <a:rPr lang="en-US" sz="3600" dirty="0"/>
              <a:t> </a:t>
            </a:r>
            <a:r>
              <a:rPr lang="en-US" sz="3600" dirty="0" err="1" smtClean="0"/>
              <a:t>Đất</a:t>
            </a:r>
            <a:r>
              <a:rPr lang="en-US" sz="3600" dirty="0" smtClean="0"/>
              <a:t> </a:t>
            </a:r>
            <a:r>
              <a:rPr lang="en-US" sz="3600" dirty="0" err="1"/>
              <a:t>tác</a:t>
            </a:r>
            <a:r>
              <a:rPr lang="en-US" sz="3600" dirty="0"/>
              <a:t> </a:t>
            </a:r>
            <a:r>
              <a:rPr lang="en-US" sz="3600" dirty="0" err="1"/>
              <a:t>dụng</a:t>
            </a:r>
            <a:r>
              <a:rPr lang="en-US" sz="3600" dirty="0"/>
              <a:t> </a:t>
            </a:r>
            <a:r>
              <a:rPr lang="en-US" sz="3600" dirty="0" err="1" smtClean="0"/>
              <a:t>lên</a:t>
            </a:r>
            <a:r>
              <a:rPr lang="en-US" sz="3600" dirty="0" smtClean="0"/>
              <a:t> </a:t>
            </a:r>
            <a:r>
              <a:rPr lang="en-US" sz="3600" dirty="0" err="1"/>
              <a:t>quả</a:t>
            </a:r>
            <a:r>
              <a:rPr lang="en-US" sz="3600" dirty="0"/>
              <a:t> </a:t>
            </a:r>
            <a:r>
              <a:rPr lang="en-US" sz="3600" dirty="0" err="1" smtClean="0"/>
              <a:t>táo</a:t>
            </a:r>
            <a:r>
              <a:rPr lang="en-US" sz="3600" dirty="0" smtClean="0"/>
              <a:t> </a:t>
            </a:r>
            <a:r>
              <a:rPr lang="en-US" sz="3600" dirty="0" err="1" smtClean="0"/>
              <a:t>trong</a:t>
            </a:r>
            <a:r>
              <a:rPr lang="en-US" sz="3600" dirty="0" smtClean="0"/>
              <a:t> </a:t>
            </a:r>
            <a:r>
              <a:rPr lang="en-US" sz="3600" dirty="0" err="1" smtClean="0"/>
              <a:t>quá</a:t>
            </a:r>
            <a:r>
              <a:rPr lang="en-US" sz="3600" dirty="0" smtClean="0"/>
              <a:t> </a:t>
            </a:r>
            <a:r>
              <a:rPr lang="en-US" sz="3600" dirty="0" err="1" smtClean="0"/>
              <a:t>trình</a:t>
            </a:r>
            <a:r>
              <a:rPr lang="en-US" sz="3600" dirty="0" smtClean="0"/>
              <a:t> </a:t>
            </a:r>
            <a:r>
              <a:rPr lang="en-US" sz="3600" dirty="0" err="1" smtClean="0"/>
              <a:t>quả</a:t>
            </a:r>
            <a:r>
              <a:rPr lang="en-US" sz="3600" dirty="0" smtClean="0"/>
              <a:t> </a:t>
            </a:r>
            <a:r>
              <a:rPr lang="en-US" sz="3600" dirty="0" err="1" smtClean="0"/>
              <a:t>táo</a:t>
            </a:r>
            <a:r>
              <a:rPr lang="en-US" sz="3600" dirty="0" smtClean="0"/>
              <a:t> </a:t>
            </a:r>
            <a:r>
              <a:rPr lang="en-US" sz="3600" dirty="0" err="1" smtClean="0"/>
              <a:t>chưa</a:t>
            </a:r>
            <a:r>
              <a:rPr lang="en-US" sz="3600" dirty="0" smtClean="0"/>
              <a:t> </a:t>
            </a:r>
            <a:r>
              <a:rPr lang="en-US" sz="3600" dirty="0" err="1" smtClean="0"/>
              <a:t>chạm</a:t>
            </a:r>
            <a:r>
              <a:rPr lang="en-US" sz="3600" dirty="0" smtClean="0"/>
              <a:t> </a:t>
            </a:r>
            <a:r>
              <a:rPr lang="en-US" sz="3600" dirty="0" err="1" smtClean="0"/>
              <a:t>đất</a:t>
            </a:r>
            <a:r>
              <a:rPr lang="en-US" sz="3600" dirty="0" smtClean="0"/>
              <a:t> </a:t>
            </a:r>
            <a:r>
              <a:rPr lang="en-US" sz="3600" dirty="0" err="1" smtClean="0"/>
              <a:t>được</a:t>
            </a:r>
            <a:r>
              <a:rPr lang="en-US" sz="3600" dirty="0" smtClean="0"/>
              <a:t> </a:t>
            </a:r>
            <a:r>
              <a:rPr lang="en-US" sz="3600" dirty="0" err="1" smtClean="0"/>
              <a:t>gọi</a:t>
            </a:r>
            <a:r>
              <a:rPr lang="en-US" sz="3600" dirty="0" smtClean="0"/>
              <a:t> </a:t>
            </a:r>
            <a:r>
              <a:rPr lang="en-US" sz="3600" dirty="0" err="1" smtClean="0"/>
              <a:t>là</a:t>
            </a:r>
            <a:r>
              <a:rPr lang="en-US" sz="3600" dirty="0" smtClean="0"/>
              <a:t> </a:t>
            </a:r>
            <a:r>
              <a:rPr lang="en-US" sz="3600" u="sng" dirty="0" err="1" smtClean="0">
                <a:solidFill>
                  <a:srgbClr val="FF0000"/>
                </a:solidFill>
              </a:rPr>
              <a:t>lực</a:t>
            </a:r>
            <a:r>
              <a:rPr lang="en-US" sz="3600" u="sng" dirty="0" smtClean="0">
                <a:solidFill>
                  <a:srgbClr val="FF0000"/>
                </a:solidFill>
              </a:rPr>
              <a:t> </a:t>
            </a:r>
            <a:r>
              <a:rPr lang="en-US" sz="3600" u="sng" dirty="0" err="1">
                <a:solidFill>
                  <a:srgbClr val="FF0000"/>
                </a:solidFill>
              </a:rPr>
              <a:t>không</a:t>
            </a:r>
            <a:r>
              <a:rPr lang="en-US" sz="3600" u="sng" dirty="0">
                <a:solidFill>
                  <a:srgbClr val="FF0000"/>
                </a:solidFill>
              </a:rPr>
              <a:t> </a:t>
            </a:r>
            <a:r>
              <a:rPr lang="en-US" sz="3600" u="sng" dirty="0" err="1">
                <a:solidFill>
                  <a:srgbClr val="FF0000"/>
                </a:solidFill>
              </a:rPr>
              <a:t>tiếp</a:t>
            </a:r>
            <a:r>
              <a:rPr lang="en-US" sz="3600" u="sng" dirty="0">
                <a:solidFill>
                  <a:srgbClr val="FF0000"/>
                </a:solidFill>
              </a:rPr>
              <a:t> </a:t>
            </a:r>
            <a:r>
              <a:rPr lang="en-US" sz="3600" u="sng" dirty="0" err="1" smtClean="0">
                <a:solidFill>
                  <a:srgbClr val="FF0000"/>
                </a:solidFill>
              </a:rPr>
              <a:t>xúc</a:t>
            </a:r>
            <a:r>
              <a:rPr lang="en-US" sz="3600" u="sng" dirty="0" smtClean="0">
                <a:solidFill>
                  <a:srgbClr val="FF0000"/>
                </a:solidFill>
              </a:rPr>
              <a:t>.</a:t>
            </a:r>
            <a:endParaRPr lang="en-US" sz="3600" u="sng" dirty="0">
              <a:solidFill>
                <a:srgbClr val="FF0000"/>
              </a:solidFill>
            </a:endParaRPr>
          </a:p>
        </p:txBody>
      </p:sp>
    </p:spTree>
    <p:extLst>
      <p:ext uri="{BB962C8B-B14F-4D97-AF65-F5344CB8AC3E}">
        <p14:creationId xmlns:p14="http://schemas.microsoft.com/office/powerpoint/2010/main" val="28049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1115172" y="-602900"/>
            <a:ext cx="13424404" cy="6586018"/>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9680949" y="4644538"/>
            <a:ext cx="2854088" cy="2455413"/>
          </a:xfrm>
          <a:prstGeom prst="rect">
            <a:avLst/>
          </a:prstGeom>
          <a:noFill/>
          <a:ln w="9525">
            <a:noFill/>
          </a:ln>
        </p:spPr>
      </p:pic>
      <p:sp>
        <p:nvSpPr>
          <p:cNvPr id="3" name="TextBox 2">
            <a:extLst>
              <a:ext uri="{FF2B5EF4-FFF2-40B4-BE49-F238E27FC236}">
                <a16:creationId xmlns:a16="http://schemas.microsoft.com/office/drawing/2014/main" xmlns="" id="{49AA8D09-69E6-4CA0-948B-7EAF0D00A5EF}"/>
              </a:ext>
            </a:extLst>
          </p:cNvPr>
          <p:cNvSpPr txBox="1"/>
          <p:nvPr/>
        </p:nvSpPr>
        <p:spPr>
          <a:xfrm rot="19659752">
            <a:off x="-120715" y="1051570"/>
            <a:ext cx="2730797" cy="830997"/>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LỰC</a:t>
            </a:r>
            <a:r>
              <a:rPr lang="vi-VN" sz="2400" b="1" dirty="0" smtClean="0">
                <a:solidFill>
                  <a:srgbClr val="FF0000"/>
                </a:solidFill>
                <a:latin typeface="Times New Roman" panose="02020603050405020304" pitchFamily="18" charset="0"/>
                <a:cs typeface="Times New Roman" panose="02020603050405020304" pitchFamily="18" charset="0"/>
              </a:rPr>
              <a:t> KHÔNG</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b="1" dirty="0">
                <a:solidFill>
                  <a:srgbClr val="FF0000"/>
                </a:solidFill>
                <a:latin typeface="Times New Roman" panose="02020603050405020304" pitchFamily="18" charset="0"/>
                <a:cs typeface="Times New Roman" panose="02020603050405020304" pitchFamily="18" charset="0"/>
              </a:rPr>
              <a:t>TIẾP XÚC</a:t>
            </a:r>
          </a:p>
        </p:txBody>
      </p:sp>
      <p:sp>
        <p:nvSpPr>
          <p:cNvPr id="8" name="TextBox 7">
            <a:extLst>
              <a:ext uri="{FF2B5EF4-FFF2-40B4-BE49-F238E27FC236}">
                <a16:creationId xmlns:a16="http://schemas.microsoft.com/office/drawing/2014/main" xmlns="" id="{08F97C1A-9492-492B-9E1F-690F6A9FD877}"/>
              </a:ext>
            </a:extLst>
          </p:cNvPr>
          <p:cNvSpPr txBox="1"/>
          <p:nvPr/>
        </p:nvSpPr>
        <p:spPr>
          <a:xfrm>
            <a:off x="3337718" y="1678264"/>
            <a:ext cx="6885377" cy="2308324"/>
          </a:xfrm>
          <a:prstGeom prst="rect">
            <a:avLst/>
          </a:prstGeom>
          <a:solidFill>
            <a:schemeClr val="accent4">
              <a:lumMod val="40000"/>
              <a:lumOff val="60000"/>
            </a:schemeClr>
          </a:solidFill>
        </p:spPr>
        <p:txBody>
          <a:bodyPr wrap="square" rtlCol="0">
            <a:spAutoFit/>
          </a:bodyPr>
          <a:lstStyle/>
          <a:p>
            <a:r>
              <a:rPr lang="en-US" sz="3600" dirty="0" err="1">
                <a:solidFill>
                  <a:srgbClr val="000000"/>
                </a:solidFill>
                <a:latin typeface="Times New Roman" panose="02020603050405020304" pitchFamily="18" charset="0"/>
                <a:ea typeface="Calibri" panose="020F0502020204030204" pitchFamily="34" charset="0"/>
              </a:rPr>
              <a:t>Lực</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không</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tiếp</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xúc</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xuất</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hiện</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khi</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vật</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hoặc</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đối</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tượng</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gây</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ra</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lực</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không</a:t>
            </a:r>
            <a:r>
              <a:rPr lang="en-US" sz="3600" dirty="0">
                <a:solidFill>
                  <a:srgbClr val="000000"/>
                </a:solidFill>
                <a:latin typeface="Times New Roman" panose="02020603050405020304" pitchFamily="18" charset="0"/>
                <a:ea typeface="Calibri" panose="020F0502020204030204" pitchFamily="34" charset="0"/>
              </a:rPr>
              <a:t> có </a:t>
            </a:r>
            <a:r>
              <a:rPr lang="en-US" sz="3600" dirty="0" err="1">
                <a:solidFill>
                  <a:srgbClr val="000000"/>
                </a:solidFill>
                <a:latin typeface="Times New Roman" panose="02020603050405020304" pitchFamily="18" charset="0"/>
                <a:ea typeface="Calibri" panose="020F0502020204030204" pitchFamily="34" charset="0"/>
              </a:rPr>
              <a:t>sự</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tiếp</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xúc</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với</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vật</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hoặc</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đối</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tượng</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chịu</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tác</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dụng</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của</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lực</a:t>
            </a:r>
            <a:r>
              <a:rPr lang="en-US" sz="3600" dirty="0">
                <a:solidFill>
                  <a:srgbClr val="000000"/>
                </a:solidFill>
                <a:latin typeface="Times New Roman" panose="02020603050405020304" pitchFamily="18" charset="0"/>
                <a:ea typeface="Calibri" panose="020F0502020204030204" pitchFamily="34" charset="0"/>
              </a:rPr>
              <a:t>. </a:t>
            </a:r>
            <a:endParaRPr lang="en-US" sz="3600" dirty="0"/>
          </a:p>
        </p:txBody>
      </p:sp>
      <p:sp>
        <p:nvSpPr>
          <p:cNvPr id="9" name="Rectangle 8">
            <a:extLst>
              <a:ext uri="{FF2B5EF4-FFF2-40B4-BE49-F238E27FC236}">
                <a16:creationId xmlns="" xmlns:a16="http://schemas.microsoft.com/office/drawing/2014/main" id="{95FE8CFE-14AB-4E9B-848E-9CAF77CA8A83}"/>
              </a:ext>
            </a:extLst>
          </p:cNvPr>
          <p:cNvSpPr/>
          <p:nvPr/>
        </p:nvSpPr>
        <p:spPr>
          <a:xfrm>
            <a:off x="2620578" y="1587828"/>
            <a:ext cx="746908" cy="671020"/>
          </a:xfrm>
          <a:prstGeom prst="rect">
            <a:avLst/>
          </a:prstGeom>
          <a:blipFill dpi="0"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a:stretch>
              <a:fillRect l="323" t="9623" r="323" b="96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67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1250"/>
                                        <p:tgtEl>
                                          <p:spTgt spid="73735"/>
                                        </p:tgtEl>
                                      </p:cBhvr>
                                    </p:animEffect>
                                    <p:anim calcmode="lin" valueType="num">
                                      <p:cBhvr>
                                        <p:cTn id="14" dur="1250" fill="hold"/>
                                        <p:tgtEl>
                                          <p:spTgt spid="73735"/>
                                        </p:tgtEl>
                                        <p:attrNameLst>
                                          <p:attrName>style.rotation</p:attrName>
                                        </p:attrNameLst>
                                      </p:cBhvr>
                                      <p:tavLst>
                                        <p:tav tm="0">
                                          <p:val>
                                            <p:fltVal val="720"/>
                                          </p:val>
                                        </p:tav>
                                        <p:tav tm="100000">
                                          <p:val>
                                            <p:fltVal val="0"/>
                                          </p:val>
                                        </p:tav>
                                      </p:tavLst>
                                    </p:anim>
                                    <p:anim calcmode="lin" valueType="num">
                                      <p:cBhvr>
                                        <p:cTn id="15" dur="1250" fill="hold"/>
                                        <p:tgtEl>
                                          <p:spTgt spid="73735"/>
                                        </p:tgtEl>
                                        <p:attrNameLst>
                                          <p:attrName>ppt_h</p:attrName>
                                        </p:attrNameLst>
                                      </p:cBhvr>
                                      <p:tavLst>
                                        <p:tav tm="0">
                                          <p:val>
                                            <p:fltVal val="0"/>
                                          </p:val>
                                        </p:tav>
                                        <p:tav tm="100000">
                                          <p:val>
                                            <p:strVal val="#ppt_h"/>
                                          </p:val>
                                        </p:tav>
                                      </p:tavLst>
                                    </p:anim>
                                    <p:anim calcmode="lin" valueType="num">
                                      <p:cBhvr>
                                        <p:cTn id="16" dur="1250" fill="hold"/>
                                        <p:tgtEl>
                                          <p:spTgt spid="73735"/>
                                        </p:tgtEl>
                                        <p:attrNameLst>
                                          <p:attrName>ppt_w</p:attrName>
                                        </p:attrNameLst>
                                      </p:cBhvr>
                                      <p:tavLst>
                                        <p:tav tm="0">
                                          <p:val>
                                            <p:fltVal val="0"/>
                                          </p:val>
                                        </p:tav>
                                        <p:tav tm="100000">
                                          <p:val>
                                            <p:strVal val="#ppt_w"/>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250" fill="hold"/>
                                        <p:tgtEl>
                                          <p:spTgt spid="3"/>
                                        </p:tgtEl>
                                        <p:attrNameLst>
                                          <p:attrName>ppt_x</p:attrName>
                                        </p:attrNameLst>
                                      </p:cBhvr>
                                      <p:tavLst>
                                        <p:tav tm="0">
                                          <p:val>
                                            <p:strVal val="#ppt_x"/>
                                          </p:val>
                                        </p:tav>
                                        <p:tav tm="100000">
                                          <p:val>
                                            <p:strVal val="#ppt_x"/>
                                          </p:val>
                                        </p:tav>
                                      </p:tavLst>
                                    </p:anim>
                                    <p:anim calcmode="lin" valueType="num">
                                      <p:cBhvr additive="base">
                                        <p:cTn id="20" dur="325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3750"/>
                            </p:stCondLst>
                            <p:childTnLst>
                              <p:par>
                                <p:cTn id="22" presetID="2" presetClass="entr" presetSubtype="8" fill="hold" grpId="0" nodeType="afterEffect">
                                  <p:stCondLst>
                                    <p:cond delay="0"/>
                                  </p:stCondLst>
                                  <p:iterate type="lt">
                                    <p:tmPct val="0"/>
                                  </p:iterate>
                                  <p:childTnLst>
                                    <p:set>
                                      <p:cBhvr>
                                        <p:cTn id="23" dur="1" fill="hold">
                                          <p:stCondLst>
                                            <p:cond delay="0"/>
                                          </p:stCondLst>
                                        </p:cTn>
                                        <p:tgtEl>
                                          <p:spTgt spid="8">
                                            <p:bg/>
                                          </p:spTgt>
                                        </p:tgtEl>
                                        <p:attrNameLst>
                                          <p:attrName>style.visibility</p:attrName>
                                        </p:attrNameLst>
                                      </p:cBhvr>
                                      <p:to>
                                        <p:strVal val="visible"/>
                                      </p:to>
                                    </p:set>
                                    <p:anim calcmode="lin" valueType="num">
                                      <p:cBhvr additive="base">
                                        <p:cTn id="24" dur="2250" fill="hold"/>
                                        <p:tgtEl>
                                          <p:spTgt spid="8">
                                            <p:bg/>
                                          </p:spTgt>
                                        </p:tgtEl>
                                        <p:attrNameLst>
                                          <p:attrName>ppt_x</p:attrName>
                                        </p:attrNameLst>
                                      </p:cBhvr>
                                      <p:tavLst>
                                        <p:tav tm="0">
                                          <p:val>
                                            <p:strVal val="0-#ppt_w/2"/>
                                          </p:val>
                                        </p:tav>
                                        <p:tav tm="100000">
                                          <p:val>
                                            <p:strVal val="#ppt_x"/>
                                          </p:val>
                                        </p:tav>
                                      </p:tavLst>
                                    </p:anim>
                                    <p:anim calcmode="lin" valueType="num">
                                      <p:cBhvr additive="base">
                                        <p:cTn id="25" dur="2250" fill="hold"/>
                                        <p:tgtEl>
                                          <p:spTgt spid="8">
                                            <p:bg/>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iterate type="lt">
                                    <p:tmPct val="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22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9" dur="22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1" nodeType="clickEffect">
                                  <p:stCondLst>
                                    <p:cond delay="0"/>
                                  </p:stCondLst>
                                  <p:iterate type="lt">
                                    <p:tmPct val="10000"/>
                                  </p:iterate>
                                  <p:childTnLst>
                                    <p:set>
                                      <p:cBhvr>
                                        <p:cTn id="33" dur="1" fill="hold">
                                          <p:stCondLst>
                                            <p:cond delay="0"/>
                                          </p:stCondLst>
                                        </p:cTn>
                                        <p:tgtEl>
                                          <p:spTgt spid="8">
                                            <p:bg/>
                                          </p:spTgt>
                                        </p:tgtEl>
                                        <p:attrNameLst>
                                          <p:attrName>style.visibility</p:attrName>
                                        </p:attrNameLst>
                                      </p:cBhvr>
                                      <p:to>
                                        <p:strVal val="visible"/>
                                      </p:to>
                                    </p:set>
                                    <p:anim calcmode="lin" valueType="num">
                                      <p:cBhvr>
                                        <p:cTn id="34" dur="500" fill="hold"/>
                                        <p:tgtEl>
                                          <p:spTgt spid="8">
                                            <p:bg/>
                                          </p:spTgt>
                                        </p:tgtEl>
                                        <p:attrNameLst>
                                          <p:attrName>ppt_w</p:attrName>
                                        </p:attrNameLst>
                                      </p:cBhvr>
                                      <p:tavLst>
                                        <p:tav tm="0">
                                          <p:val>
                                            <p:fltVal val="0"/>
                                          </p:val>
                                        </p:tav>
                                        <p:tav tm="100000">
                                          <p:val>
                                            <p:strVal val="#ppt_w"/>
                                          </p:val>
                                        </p:tav>
                                      </p:tavLst>
                                    </p:anim>
                                    <p:anim calcmode="lin" valueType="num">
                                      <p:cBhvr>
                                        <p:cTn id="35" dur="500" fill="hold"/>
                                        <p:tgtEl>
                                          <p:spTgt spid="8">
                                            <p:bg/>
                                          </p:spTgt>
                                        </p:tgtEl>
                                        <p:attrNameLst>
                                          <p:attrName>ppt_h</p:attrName>
                                        </p:attrNameLst>
                                      </p:cBhvr>
                                      <p:tavLst>
                                        <p:tav tm="0">
                                          <p:val>
                                            <p:fltVal val="0"/>
                                          </p:val>
                                        </p:tav>
                                        <p:tav tm="100000">
                                          <p:val>
                                            <p:strVal val="#ppt_h"/>
                                          </p:val>
                                        </p:tav>
                                      </p:tavLst>
                                    </p:anim>
                                    <p:animEffect transition="in" filter="fade">
                                      <p:cBhvr>
                                        <p:cTn id="36" dur="500"/>
                                        <p:tgtEl>
                                          <p:spTgt spid="8">
                                            <p:bg/>
                                          </p:spTgt>
                                        </p:tgtEl>
                                      </p:cBhvr>
                                    </p:animEffect>
                                  </p:childTnLst>
                                </p:cTn>
                              </p:par>
                              <p:par>
                                <p:cTn id="37" presetID="53" presetClass="entr" presetSubtype="16" fill="hold" grpId="1" nodeType="withEffect">
                                  <p:stCondLst>
                                    <p:cond delay="0"/>
                                  </p:stCondLst>
                                  <p:iterate type="lt">
                                    <p:tmPct val="10000"/>
                                  </p:iterate>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8">
                                            <p:txEl>
                                              <p:pRg st="0" end="0"/>
                                            </p:txEl>
                                          </p:spTgt>
                                        </p:tgtEl>
                                      </p:cBhvr>
                                    </p:animEffect>
                                  </p:childTnLst>
                                </p:cTn>
                              </p:par>
                            </p:childTnLst>
                          </p:cTn>
                        </p:par>
                        <p:par>
                          <p:cTn id="42" fill="hold">
                            <p:stCondLst>
                              <p:cond delay="5700"/>
                            </p:stCondLst>
                            <p:childTnLst>
                              <p:par>
                                <p:cTn id="43" presetID="2" presetClass="entr" presetSubtype="4" decel="10000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animBg="1"/>
      <p:bldP spid="8" grpId="1" build="allAtOnce"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284688" y="0"/>
            <a:ext cx="6587411" cy="4754688"/>
            <a:chOff x="4113402" y="1550441"/>
            <a:chExt cx="4380564" cy="38559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2" y="1550441"/>
              <a:ext cx="3757126" cy="3768008"/>
            </a:xfrm>
            <a:prstGeom prst="rect">
              <a:avLst/>
            </a:prstGeom>
          </p:spPr>
        </p:pic>
        <p:sp>
          <p:nvSpPr>
            <p:cNvPr id="12" name="Rectangle 11"/>
            <p:cNvSpPr/>
            <p:nvPr/>
          </p:nvSpPr>
          <p:spPr>
            <a:xfrm>
              <a:off x="4113402" y="4644406"/>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3200" dirty="0">
                  <a:solidFill>
                    <a:srgbClr val="0000FF"/>
                  </a:solidFill>
                  <a:latin typeface="Times New Roman" pitchFamily="18" charset="0"/>
                  <a:cs typeface="Times New Roman" pitchFamily="18" charset="0"/>
                </a:rPr>
                <a:t> </a:t>
              </a:r>
              <a:r>
                <a:rPr lang="vi-VN"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sp>
        <p:nvSpPr>
          <p:cNvPr id="13" name="Rectangle 12"/>
          <p:cNvSpPr/>
          <p:nvPr/>
        </p:nvSpPr>
        <p:spPr>
          <a:xfrm>
            <a:off x="295475" y="5248435"/>
            <a:ext cx="11613498" cy="1446550"/>
          </a:xfrm>
          <a:prstGeom prst="rect">
            <a:avLst/>
          </a:prstGeom>
        </p:spPr>
        <p:txBody>
          <a:bodyPr wrap="square">
            <a:spAutoFit/>
          </a:bodyPr>
          <a:lstStyle/>
          <a:p>
            <a:pPr lvl="0"/>
            <a:r>
              <a:rPr lang="en-US" sz="4400" dirty="0"/>
              <a:t>Theo </a:t>
            </a:r>
            <a:r>
              <a:rPr lang="en-US" sz="4400" dirty="0" err="1"/>
              <a:t>em</a:t>
            </a:r>
            <a:r>
              <a:rPr lang="en-US" sz="4400" dirty="0"/>
              <a:t>, </a:t>
            </a:r>
            <a:r>
              <a:rPr lang="en-US" sz="4400" dirty="0" err="1"/>
              <a:t>có</a:t>
            </a:r>
            <a:r>
              <a:rPr lang="en-US" sz="4400" dirty="0"/>
              <a:t> </a:t>
            </a:r>
            <a:r>
              <a:rPr lang="en-US" sz="4400" dirty="0" err="1"/>
              <a:t>sự</a:t>
            </a:r>
            <a:r>
              <a:rPr lang="en-US" sz="4400" dirty="0"/>
              <a:t> </a:t>
            </a:r>
            <a:r>
              <a:rPr lang="en-US" sz="4400" dirty="0" err="1"/>
              <a:t>khác</a:t>
            </a:r>
            <a:r>
              <a:rPr lang="en-US" sz="4400" dirty="0"/>
              <a:t> </a:t>
            </a:r>
            <a:r>
              <a:rPr lang="en-US" sz="4400" dirty="0" err="1"/>
              <a:t>biệt</a:t>
            </a:r>
            <a:r>
              <a:rPr lang="en-US" sz="4400" dirty="0"/>
              <a:t> </a:t>
            </a:r>
            <a:r>
              <a:rPr lang="en-US" sz="4400" dirty="0" err="1"/>
              <a:t>nào</a:t>
            </a:r>
            <a:r>
              <a:rPr lang="en-US" sz="4400" dirty="0"/>
              <a:t> </a:t>
            </a:r>
            <a:r>
              <a:rPr lang="en-US" sz="4400" dirty="0" err="1"/>
              <a:t>về</a:t>
            </a:r>
            <a:r>
              <a:rPr lang="en-US" sz="4400" dirty="0"/>
              <a:t> </a:t>
            </a:r>
            <a:r>
              <a:rPr lang="en-US" sz="4400" dirty="0" err="1"/>
              <a:t>các</a:t>
            </a:r>
            <a:r>
              <a:rPr lang="en-US" sz="4400" dirty="0"/>
              <a:t> </a:t>
            </a:r>
            <a:r>
              <a:rPr lang="en-US" sz="4400" dirty="0" err="1"/>
              <a:t>lực</a:t>
            </a:r>
            <a:r>
              <a:rPr lang="en-US" sz="4400" dirty="0"/>
              <a:t> </a:t>
            </a:r>
            <a:r>
              <a:rPr lang="en-US" sz="4400" dirty="0" err="1"/>
              <a:t>tác</a:t>
            </a:r>
            <a:r>
              <a:rPr lang="en-US" sz="4400" dirty="0"/>
              <a:t> </a:t>
            </a:r>
            <a:r>
              <a:rPr lang="en-US" sz="4400" dirty="0" err="1"/>
              <a:t>dụng</a:t>
            </a:r>
            <a:r>
              <a:rPr lang="en-US" sz="4400" dirty="0"/>
              <a:t> </a:t>
            </a:r>
            <a:r>
              <a:rPr lang="en-US" sz="4400" dirty="0" err="1"/>
              <a:t>được</a:t>
            </a:r>
            <a:r>
              <a:rPr lang="en-US" sz="4400" dirty="0"/>
              <a:t> minh </a:t>
            </a:r>
            <a:r>
              <a:rPr lang="en-US" sz="4400" dirty="0" err="1"/>
              <a:t>họa</a:t>
            </a:r>
            <a:r>
              <a:rPr lang="en-US" sz="4400" dirty="0"/>
              <a:t> ở </a:t>
            </a:r>
            <a:r>
              <a:rPr lang="en-US" sz="4400" dirty="0" err="1"/>
              <a:t>hình</a:t>
            </a:r>
            <a:r>
              <a:rPr lang="en-US" sz="4400" dirty="0"/>
              <a:t> 38.1a </a:t>
            </a:r>
            <a:r>
              <a:rPr lang="en-US" sz="4400" dirty="0" err="1"/>
              <a:t>và</a:t>
            </a:r>
            <a:r>
              <a:rPr lang="en-US" sz="4400" dirty="0"/>
              <a:t> 38.2</a:t>
            </a:r>
            <a:r>
              <a:rPr lang="en-US" sz="4400" dirty="0" smtClean="0"/>
              <a:t>?</a:t>
            </a:r>
            <a:endParaRPr lang="en-US" sz="4400" dirty="0"/>
          </a:p>
        </p:txBody>
      </p:sp>
      <p:sp>
        <p:nvSpPr>
          <p:cNvPr id="14" name="Rectangle 13"/>
          <p:cNvSpPr/>
          <p:nvPr/>
        </p:nvSpPr>
        <p:spPr>
          <a:xfrm>
            <a:off x="196979" y="4537633"/>
            <a:ext cx="6176869" cy="2308324"/>
          </a:xfrm>
          <a:prstGeom prst="rect">
            <a:avLst/>
          </a:prstGeom>
        </p:spPr>
        <p:txBody>
          <a:bodyPr wrap="square">
            <a:spAutoFit/>
          </a:bodyPr>
          <a:lstStyle/>
          <a:p>
            <a:r>
              <a:rPr lang="en-US" sz="3600" dirty="0" err="1"/>
              <a:t>Sự</a:t>
            </a:r>
            <a:r>
              <a:rPr lang="en-US" sz="3600" dirty="0"/>
              <a:t> </a:t>
            </a:r>
            <a:r>
              <a:rPr lang="en-US" sz="3600" dirty="0" err="1"/>
              <a:t>khác</a:t>
            </a:r>
            <a:r>
              <a:rPr lang="en-US" sz="3600" dirty="0"/>
              <a:t> </a:t>
            </a:r>
            <a:r>
              <a:rPr lang="en-US" sz="3600" dirty="0" err="1"/>
              <a:t>biệt</a:t>
            </a:r>
            <a:r>
              <a:rPr lang="en-US" sz="3600" dirty="0"/>
              <a:t> </a:t>
            </a:r>
            <a:r>
              <a:rPr lang="en-US" sz="3600" dirty="0" err="1"/>
              <a:t>giữa</a:t>
            </a:r>
            <a:r>
              <a:rPr lang="en-US" sz="3600" dirty="0"/>
              <a:t> </a:t>
            </a:r>
            <a:r>
              <a:rPr lang="en-US" sz="3600" dirty="0" err="1"/>
              <a:t>hai</a:t>
            </a:r>
            <a:r>
              <a:rPr lang="en-US" sz="3600" dirty="0"/>
              <a:t> </a:t>
            </a:r>
            <a:r>
              <a:rPr lang="en-US" sz="3600" dirty="0" err="1"/>
              <a:t>hình</a:t>
            </a:r>
            <a:r>
              <a:rPr lang="en-US" sz="3600" dirty="0"/>
              <a:t> </a:t>
            </a:r>
            <a:r>
              <a:rPr lang="en-US" sz="3600" dirty="0" err="1"/>
              <a:t>là</a:t>
            </a:r>
            <a:r>
              <a:rPr lang="en-US" sz="3600" dirty="0"/>
              <a:t>:</a:t>
            </a:r>
          </a:p>
          <a:p>
            <a:pPr lvl="0"/>
            <a:r>
              <a:rPr lang="en-US" sz="3600" dirty="0"/>
              <a:t>- </a:t>
            </a:r>
            <a:r>
              <a:rPr lang="en-US" sz="3600" dirty="0" err="1"/>
              <a:t>Hình</a:t>
            </a:r>
            <a:r>
              <a:rPr lang="en-US" sz="3600" dirty="0"/>
              <a:t> 38.1a: </a:t>
            </a:r>
            <a:r>
              <a:rPr lang="en-US" sz="3600" dirty="0" err="1" smtClean="0"/>
              <a:t>Vật</a:t>
            </a:r>
            <a:r>
              <a:rPr lang="en-US" sz="3600" dirty="0" smtClean="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tác</a:t>
            </a:r>
            <a:r>
              <a:rPr lang="en-US" sz="3600" dirty="0"/>
              <a:t> </a:t>
            </a:r>
            <a:r>
              <a:rPr lang="en-US" sz="3600" dirty="0" err="1"/>
              <a:t>dụng</a:t>
            </a:r>
            <a:r>
              <a:rPr lang="en-US" sz="3600" dirty="0"/>
              <a:t> </a:t>
            </a:r>
            <a:r>
              <a:rPr lang="en-US" sz="3600" dirty="0" err="1"/>
              <a:t>tiếp</a:t>
            </a:r>
            <a:r>
              <a:rPr lang="en-US" sz="3600" dirty="0"/>
              <a:t> </a:t>
            </a:r>
            <a:r>
              <a:rPr lang="en-US" sz="3600" dirty="0" err="1"/>
              <a:t>xúc</a:t>
            </a:r>
            <a:r>
              <a:rPr lang="en-US" sz="3600" dirty="0"/>
              <a:t> </a:t>
            </a:r>
            <a:r>
              <a:rPr lang="en-US" sz="3600" dirty="0" err="1"/>
              <a:t>với</a:t>
            </a:r>
            <a:r>
              <a:rPr lang="en-US" sz="3600" dirty="0"/>
              <a:t> </a:t>
            </a:r>
            <a:r>
              <a:rPr lang="en-US" sz="3600" dirty="0" err="1"/>
              <a:t>vật</a:t>
            </a:r>
            <a:r>
              <a:rPr lang="en-US" sz="3600" dirty="0"/>
              <a:t> </a:t>
            </a:r>
            <a:r>
              <a:rPr lang="en-US" sz="3600" dirty="0" err="1"/>
              <a:t>chịu</a:t>
            </a:r>
            <a:r>
              <a:rPr lang="en-US" sz="3600" dirty="0"/>
              <a:t> </a:t>
            </a:r>
            <a:r>
              <a:rPr lang="en-US" sz="3600" dirty="0" err="1"/>
              <a:t>lực</a:t>
            </a:r>
            <a:r>
              <a:rPr lang="en-US" sz="3600" dirty="0"/>
              <a:t> </a:t>
            </a:r>
            <a:r>
              <a:rPr lang="en-US" sz="3600" dirty="0" err="1"/>
              <a:t>tác</a:t>
            </a:r>
            <a:r>
              <a:rPr lang="en-US" sz="3600" dirty="0"/>
              <a:t> </a:t>
            </a:r>
            <a:r>
              <a:rPr lang="en-US" sz="3600" dirty="0" err="1"/>
              <a:t>dụng</a:t>
            </a:r>
            <a:r>
              <a:rPr lang="en-US" sz="3600" dirty="0"/>
              <a:t>.</a:t>
            </a:r>
          </a:p>
        </p:txBody>
      </p:sp>
      <p:sp>
        <p:nvSpPr>
          <p:cNvPr id="15" name="Rectangle 14"/>
          <p:cNvSpPr/>
          <p:nvPr/>
        </p:nvSpPr>
        <p:spPr>
          <a:xfrm>
            <a:off x="6515970" y="4905660"/>
            <a:ext cx="5277923" cy="1754326"/>
          </a:xfrm>
          <a:prstGeom prst="rect">
            <a:avLst/>
          </a:prstGeom>
        </p:spPr>
        <p:txBody>
          <a:bodyPr wrap="square">
            <a:spAutoFit/>
          </a:bodyPr>
          <a:lstStyle/>
          <a:p>
            <a:pPr lvl="0"/>
            <a:r>
              <a:rPr lang="en-US" sz="3600" dirty="0"/>
              <a:t>Ở </a:t>
            </a:r>
            <a:r>
              <a:rPr lang="en-US" sz="3600" dirty="0" err="1"/>
              <a:t>hình</a:t>
            </a:r>
            <a:r>
              <a:rPr lang="en-US" sz="3600" dirty="0"/>
              <a:t> 38.2: </a:t>
            </a:r>
            <a:r>
              <a:rPr lang="en-US" sz="3600" dirty="0" err="1"/>
              <a:t>Vật</a:t>
            </a:r>
            <a:r>
              <a:rPr lang="en-US" sz="3600" dirty="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tác</a:t>
            </a:r>
            <a:r>
              <a:rPr lang="en-US" sz="3600" dirty="0"/>
              <a:t> </a:t>
            </a:r>
            <a:r>
              <a:rPr lang="en-US" sz="3600" dirty="0" err="1"/>
              <a:t>dụng</a:t>
            </a:r>
            <a:r>
              <a:rPr lang="en-US" sz="3600" dirty="0"/>
              <a:t> </a:t>
            </a:r>
            <a:r>
              <a:rPr lang="en-US" sz="3600" dirty="0" err="1"/>
              <a:t>không</a:t>
            </a:r>
            <a:r>
              <a:rPr lang="en-US" sz="3600" dirty="0"/>
              <a:t> </a:t>
            </a:r>
            <a:r>
              <a:rPr lang="en-US" sz="3600" dirty="0" err="1"/>
              <a:t>tiếp</a:t>
            </a:r>
            <a:r>
              <a:rPr lang="en-US" sz="3600" dirty="0"/>
              <a:t> </a:t>
            </a:r>
            <a:r>
              <a:rPr lang="en-US" sz="3600" dirty="0" err="1"/>
              <a:t>xúc</a:t>
            </a:r>
            <a:r>
              <a:rPr lang="en-US" sz="3600" dirty="0"/>
              <a:t> </a:t>
            </a:r>
            <a:r>
              <a:rPr lang="en-US" sz="3600" dirty="0" err="1"/>
              <a:t>với</a:t>
            </a:r>
            <a:r>
              <a:rPr lang="en-US" sz="3600" dirty="0"/>
              <a:t> </a:t>
            </a:r>
            <a:r>
              <a:rPr lang="en-US" sz="3600" dirty="0" err="1"/>
              <a:t>vật</a:t>
            </a:r>
            <a:r>
              <a:rPr lang="en-US" sz="3600" dirty="0"/>
              <a:t> </a:t>
            </a:r>
            <a:r>
              <a:rPr lang="en-US" sz="3600" dirty="0" err="1"/>
              <a:t>chịu</a:t>
            </a:r>
            <a:r>
              <a:rPr lang="en-US" sz="3600" dirty="0"/>
              <a:t> </a:t>
            </a:r>
            <a:r>
              <a:rPr lang="en-US" sz="3600" dirty="0" err="1"/>
              <a:t>lực</a:t>
            </a:r>
            <a:r>
              <a:rPr lang="en-US" sz="3600" dirty="0"/>
              <a:t> </a:t>
            </a:r>
            <a:r>
              <a:rPr lang="en-US" sz="3600" dirty="0" err="1"/>
              <a:t>tác</a:t>
            </a:r>
            <a:r>
              <a:rPr lang="en-US" sz="3600" dirty="0"/>
              <a:t> </a:t>
            </a:r>
            <a:r>
              <a:rPr lang="en-US" sz="3600" dirty="0" err="1" smtClean="0"/>
              <a:t>dụng</a:t>
            </a:r>
            <a:r>
              <a:rPr lang="en-US" sz="3600" dirty="0" smtClean="0"/>
              <a:t>.</a:t>
            </a:r>
            <a:endParaRPr lang="en-US" sz="3600"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49312"/>
          <a:stretch/>
        </p:blipFill>
        <p:spPr>
          <a:xfrm rot="16200000">
            <a:off x="425251" y="-337132"/>
            <a:ext cx="4658776" cy="4918327"/>
          </a:xfrm>
          <a:prstGeom prst="rect">
            <a:avLst/>
          </a:prstGeom>
        </p:spPr>
      </p:pic>
    </p:spTree>
    <p:extLst>
      <p:ext uri="{BB962C8B-B14F-4D97-AF65-F5344CB8AC3E}">
        <p14:creationId xmlns:p14="http://schemas.microsoft.com/office/powerpoint/2010/main" val="2321286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iterate type="lt">
                                    <p:tmPct val="0"/>
                                  </p:iterate>
                                  <p:childTnLst>
                                    <p:animEffect transition="out" filter="fade">
                                      <p:cBhvr>
                                        <p:cTn id="19" dur="1000"/>
                                        <p:tgtEl>
                                          <p:spTgt spid="13"/>
                                        </p:tgtEl>
                                      </p:cBhvr>
                                    </p:animEffect>
                                    <p:anim calcmode="lin" valueType="num">
                                      <p:cBhvr>
                                        <p:cTn id="20" dur="1000"/>
                                        <p:tgtEl>
                                          <p:spTgt spid="13"/>
                                        </p:tgtEl>
                                        <p:attrNameLst>
                                          <p:attrName>ppt_x</p:attrName>
                                        </p:attrNameLst>
                                      </p:cBhvr>
                                      <p:tavLst>
                                        <p:tav tm="0">
                                          <p:val>
                                            <p:strVal val="ppt_x"/>
                                          </p:val>
                                        </p:tav>
                                        <p:tav tm="100000">
                                          <p:val>
                                            <p:strVal val="ppt_x"/>
                                          </p:val>
                                        </p:tav>
                                      </p:tavLst>
                                    </p:anim>
                                    <p:anim calcmode="lin" valueType="num">
                                      <p:cBhvr>
                                        <p:cTn id="21" dur="1000"/>
                                        <p:tgtEl>
                                          <p:spTgt spid="13"/>
                                        </p:tgtEl>
                                        <p:attrNameLst>
                                          <p:attrName>ppt_y</p:attrName>
                                        </p:attrNameLst>
                                      </p:cBhvr>
                                      <p:tavLst>
                                        <p:tav tm="0">
                                          <p:val>
                                            <p:strVal val="ppt_y"/>
                                          </p:val>
                                        </p:tav>
                                        <p:tav tm="100000">
                                          <p:val>
                                            <p:strVal val="ppt_y+.1"/>
                                          </p:val>
                                        </p:tav>
                                      </p:tavLst>
                                    </p:anim>
                                    <p:set>
                                      <p:cBhvr>
                                        <p:cTn id="22" dur="1" fill="hold">
                                          <p:stCondLst>
                                            <p:cond delay="9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iterate type="lt">
                                    <p:tmPct val="10000"/>
                                  </p:iterate>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p:cTn id="2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iterate type="lt">
                                    <p:tmPct val="10000"/>
                                  </p:iterate>
                                  <p:childTnLst>
                                    <p:set>
                                      <p:cBhvr>
                                        <p:cTn id="33" dur="1" fill="hold">
                                          <p:stCondLst>
                                            <p:cond delay="0"/>
                                          </p:stCondLst>
                                        </p:cTn>
                                        <p:tgtEl>
                                          <p:spTgt spid="14">
                                            <p:txEl>
                                              <p:pRg st="1" end="1"/>
                                            </p:txEl>
                                          </p:spTgt>
                                        </p:tgtEl>
                                        <p:attrNameLst>
                                          <p:attrName>style.visibility</p:attrName>
                                        </p:attrNameLst>
                                      </p:cBhvr>
                                      <p:to>
                                        <p:strVal val="visible"/>
                                      </p:to>
                                    </p:set>
                                    <p:anim calcmode="lin" valueType="num">
                                      <p:cBhvr>
                                        <p:cTn id="3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1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iterate type="lt">
                                    <p:tmPct val="10000"/>
                                  </p:iterate>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p:cTn id="4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1583A2-E647-4914-84DB-26C9969FF92A}"/>
              </a:ext>
            </a:extLst>
          </p:cNvPr>
          <p:cNvSpPr txBox="1"/>
          <p:nvPr/>
        </p:nvSpPr>
        <p:spPr>
          <a:xfrm>
            <a:off x="95490" y="1034019"/>
            <a:ext cx="4767943" cy="5078313"/>
          </a:xfrm>
          <a:prstGeom prst="rect">
            <a:avLst/>
          </a:prstGeom>
          <a:noFill/>
        </p:spPr>
        <p:txBody>
          <a:bodyPr wrap="square" rtlCol="0">
            <a:spAutoFit/>
          </a:bodyPr>
          <a:lstStyle/>
          <a:p>
            <a:pPr>
              <a:lnSpc>
                <a:spcPct val="150000"/>
              </a:lnSpc>
            </a:pPr>
            <a:r>
              <a:rPr lang="en-US" sz="2400" b="1" dirty="0" err="1" smtClean="0">
                <a:solidFill>
                  <a:srgbClr val="661A0C"/>
                </a:solidFill>
                <a:latin typeface="#9Slide07 Hillda" pitchFamily="2" charset="0"/>
              </a:rPr>
              <a:t>Nhiệm</a:t>
            </a:r>
            <a:r>
              <a:rPr lang="en-US" sz="2400" b="1" dirty="0" smtClean="0">
                <a:solidFill>
                  <a:srgbClr val="661A0C"/>
                </a:solidFill>
                <a:latin typeface="#9Slide07 Hillda" pitchFamily="2" charset="0"/>
              </a:rPr>
              <a:t> </a:t>
            </a:r>
            <a:r>
              <a:rPr lang="en-US" sz="2400" b="1" dirty="0" err="1" smtClean="0">
                <a:solidFill>
                  <a:srgbClr val="661A0C"/>
                </a:solidFill>
                <a:latin typeface="#9Slide07 Hillda" pitchFamily="2" charset="0"/>
              </a:rPr>
              <a:t>vụ</a:t>
            </a:r>
            <a:r>
              <a:rPr lang="en-US" sz="2400" dirty="0" smtClean="0">
                <a:solidFill>
                  <a:srgbClr val="661A0C"/>
                </a:solidFill>
              </a:rPr>
              <a:t>: </a:t>
            </a:r>
            <a:r>
              <a:rPr lang="en-US" sz="2400" b="1" dirty="0" err="1" smtClean="0"/>
              <a:t>Trả</a:t>
            </a:r>
            <a:r>
              <a:rPr lang="en-US" sz="2400" b="1" dirty="0" smtClean="0"/>
              <a:t> </a:t>
            </a:r>
            <a:r>
              <a:rPr lang="en-US" sz="2400" b="1" dirty="0" err="1" smtClean="0"/>
              <a:t>lời</a:t>
            </a:r>
            <a:r>
              <a:rPr lang="en-US" sz="2400" b="1" dirty="0" smtClean="0"/>
              <a:t> </a:t>
            </a:r>
            <a:r>
              <a:rPr lang="en-US" sz="2400" b="1" dirty="0" err="1" smtClean="0"/>
              <a:t>câu</a:t>
            </a:r>
            <a:r>
              <a:rPr lang="en-US" sz="2400" b="1" dirty="0" smtClean="0"/>
              <a:t> </a:t>
            </a:r>
            <a:r>
              <a:rPr lang="en-US" sz="2400" b="1" dirty="0" err="1" smtClean="0"/>
              <a:t>hỏi</a:t>
            </a:r>
            <a:r>
              <a:rPr lang="en-US" sz="2400" b="1" dirty="0" smtClean="0"/>
              <a:t>: </a:t>
            </a:r>
            <a:r>
              <a:rPr lang="en-US" sz="2400" b="1" i="1" dirty="0" err="1" smtClean="0">
                <a:effectLst/>
                <a:latin typeface="Times New Roman" panose="02020603050405020304" pitchFamily="18" charset="0"/>
                <a:ea typeface="Calibri" panose="020F0502020204030204" pitchFamily="34" charset="0"/>
              </a:rPr>
              <a:t>Trong</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các</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hình</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sau</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hình</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ảnh</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nào</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cho</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thấy</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xuất</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hiện</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lực</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tiếp</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xúc</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và</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lực</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không</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tiếp</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xúc</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bằng</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cách</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điền</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từ</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vào</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chỗ</a:t>
            </a:r>
            <a:r>
              <a:rPr lang="en-US" sz="2400" b="1" i="1" dirty="0" smtClean="0">
                <a:effectLst/>
                <a:latin typeface="Times New Roman" panose="02020603050405020304" pitchFamily="18" charset="0"/>
                <a:ea typeface="Calibri" panose="020F0502020204030204" pitchFamily="34" charset="0"/>
              </a:rPr>
              <a:t> </a:t>
            </a:r>
            <a:r>
              <a:rPr lang="en-US" sz="2400" b="1" i="1" dirty="0" err="1" smtClean="0">
                <a:effectLst/>
                <a:latin typeface="Times New Roman" panose="02020603050405020304" pitchFamily="18" charset="0"/>
                <a:ea typeface="Calibri" panose="020F0502020204030204" pitchFamily="34" charset="0"/>
              </a:rPr>
              <a:t>chấm</a:t>
            </a:r>
            <a:r>
              <a:rPr lang="en-US" sz="2400" b="1" i="1" dirty="0" smtClean="0">
                <a:effectLst/>
                <a:latin typeface="Times New Roman" panose="02020603050405020304" pitchFamily="18" charset="0"/>
                <a:ea typeface="Calibri" panose="020F0502020204030204" pitchFamily="34" charset="0"/>
              </a:rPr>
              <a:t>……</a:t>
            </a:r>
            <a:endParaRPr lang="en-US" sz="2400" dirty="0" smtClean="0">
              <a:effectLst/>
              <a:latin typeface="Times New Roman" panose="02020603050405020304" pitchFamily="18" charset="0"/>
              <a:ea typeface="Calibri" panose="020F0502020204030204" pitchFamily="34" charset="0"/>
            </a:endParaRPr>
          </a:p>
          <a:p>
            <a:pPr marL="514350" indent="-514350">
              <a:buAutoNum type="alphaLcPeriod"/>
            </a:pPr>
            <a:r>
              <a:rPr lang="vi-VN" sz="2400" dirty="0" smtClean="0">
                <a:solidFill>
                  <a:srgbClr val="0000FF"/>
                </a:solidFill>
              </a:rPr>
              <a:t>Đẩy piston để ép hoa quả</a:t>
            </a:r>
          </a:p>
          <a:p>
            <a:pPr marL="514350" indent="-514350">
              <a:buAutoNum type="alphaLcPeriod"/>
            </a:pPr>
            <a:r>
              <a:rPr lang="vi-VN" sz="2400" dirty="0" smtClean="0">
                <a:solidFill>
                  <a:srgbClr val="0000FF"/>
                </a:solidFill>
              </a:rPr>
              <a:t>Đưa thanh nam châm lại gần viên bi sắt</a:t>
            </a:r>
          </a:p>
          <a:p>
            <a:pPr marL="514350" indent="-514350">
              <a:buAutoNum type="alphaLcPeriod"/>
            </a:pPr>
            <a:r>
              <a:rPr lang="vi-VN" sz="2400" dirty="0" smtClean="0">
                <a:solidFill>
                  <a:srgbClr val="0000FF"/>
                </a:solidFill>
              </a:rPr>
              <a:t>Hút nhau của 2 thanh nam châm</a:t>
            </a:r>
          </a:p>
          <a:p>
            <a:pPr marL="514350" indent="-514350">
              <a:buAutoNum type="alphaLcPeriod"/>
            </a:pPr>
            <a:r>
              <a:rPr lang="vi-VN" sz="2400" dirty="0" smtClean="0">
                <a:solidFill>
                  <a:srgbClr val="0000FF"/>
                </a:solidFill>
              </a:rPr>
              <a:t>Nâng cốc nước lên khỏi bàn</a:t>
            </a:r>
            <a:endParaRPr lang="en-US" sz="2400" dirty="0">
              <a:solidFill>
                <a:srgbClr val="0000FF"/>
              </a:solidFill>
            </a:endParaRPr>
          </a:p>
        </p:txBody>
      </p:sp>
      <p:graphicFrame>
        <p:nvGraphicFramePr>
          <p:cNvPr id="4" name="Object 3">
            <a:extLst>
              <a:ext uri="{FF2B5EF4-FFF2-40B4-BE49-F238E27FC236}">
                <a16:creationId xmlns:a16="http://schemas.microsoft.com/office/drawing/2014/main" xmlns="" id="{FEA64FE7-BECF-4BDE-91B3-D9CBC1B8CEE9}"/>
              </a:ext>
            </a:extLst>
          </p:cNvPr>
          <p:cNvGraphicFramePr>
            <a:graphicFrameLocks noChangeAspect="1"/>
          </p:cNvGraphicFramePr>
          <p:nvPr>
            <p:extLst>
              <p:ext uri="{D42A27DB-BD31-4B8C-83A1-F6EECF244321}">
                <p14:modId xmlns:p14="http://schemas.microsoft.com/office/powerpoint/2010/main" val="594582041"/>
              </p:ext>
            </p:extLst>
          </p:nvPr>
        </p:nvGraphicFramePr>
        <p:xfrm>
          <a:off x="4767943" y="429208"/>
          <a:ext cx="7559902" cy="6603403"/>
        </p:xfrm>
        <a:graphic>
          <a:graphicData uri="http://schemas.openxmlformats.org/presentationml/2006/ole">
            <mc:AlternateContent xmlns:mc="http://schemas.openxmlformats.org/markup-compatibility/2006">
              <mc:Choice xmlns:v="urn:schemas-microsoft-com:vml" Requires="v">
                <p:oleObj spid="_x0000_s1055" name="Document" r:id="rId5" imgW="6834335" imgH="3762921" progId="Word.Document.12">
                  <p:embed/>
                </p:oleObj>
              </mc:Choice>
              <mc:Fallback>
                <p:oleObj name="Document" r:id="rId5" imgW="6834335" imgH="3762921" progId="Word.Document.12">
                  <p:embed/>
                  <p:pic>
                    <p:nvPicPr>
                      <p:cNvPr id="0" name=""/>
                      <p:cNvPicPr/>
                      <p:nvPr/>
                    </p:nvPicPr>
                    <p:blipFill>
                      <a:blip r:embed="rId6"/>
                      <a:stretch>
                        <a:fillRect/>
                      </a:stretch>
                    </p:blipFill>
                    <p:spPr>
                      <a:xfrm>
                        <a:off x="4767943" y="429208"/>
                        <a:ext cx="7559902" cy="6603403"/>
                      </a:xfrm>
                      <a:prstGeom prst="rect">
                        <a:avLst/>
                      </a:prstGeom>
                    </p:spPr>
                  </p:pic>
                </p:oleObj>
              </mc:Fallback>
            </mc:AlternateContent>
          </a:graphicData>
        </a:graphic>
      </p:graphicFrame>
      <p:sp>
        <p:nvSpPr>
          <p:cNvPr id="6" name="Rectangle 5"/>
          <p:cNvSpPr/>
          <p:nvPr/>
        </p:nvSpPr>
        <p:spPr>
          <a:xfrm>
            <a:off x="6250921" y="3036344"/>
            <a:ext cx="2265364" cy="584775"/>
          </a:xfrm>
          <a:prstGeom prst="rect">
            <a:avLst/>
          </a:prstGeom>
        </p:spPr>
        <p:txBody>
          <a:bodyPr wrap="none">
            <a:spAutoFit/>
          </a:bodyPr>
          <a:lstStyle/>
          <a:p>
            <a:r>
              <a:rPr lang="en-US" sz="3200" b="1" i="1" dirty="0" err="1">
                <a:solidFill>
                  <a:srgbClr val="FF0000"/>
                </a:solidFill>
                <a:latin typeface="Times New Roman" panose="02020603050405020304" pitchFamily="18" charset="0"/>
                <a:ea typeface="Calibri" panose="020F0502020204030204" pitchFamily="34" charset="0"/>
              </a:rPr>
              <a:t>lực</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tiếp</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xúc</a:t>
            </a:r>
            <a:r>
              <a:rPr lang="en-US" sz="3200" b="1" i="1" dirty="0">
                <a:solidFill>
                  <a:srgbClr val="FF0000"/>
                </a:solidFill>
                <a:latin typeface="Times New Roman" panose="02020603050405020304" pitchFamily="18" charset="0"/>
                <a:ea typeface="Calibri" panose="020F0502020204030204" pitchFamily="34" charset="0"/>
              </a:rPr>
              <a:t> </a:t>
            </a:r>
            <a:endParaRPr lang="en-US" sz="3200" dirty="0">
              <a:solidFill>
                <a:srgbClr val="FF0000"/>
              </a:solidFill>
            </a:endParaRPr>
          </a:p>
        </p:txBody>
      </p:sp>
      <p:sp>
        <p:nvSpPr>
          <p:cNvPr id="7" name="Rectangle 6"/>
          <p:cNvSpPr/>
          <p:nvPr/>
        </p:nvSpPr>
        <p:spPr>
          <a:xfrm>
            <a:off x="9986233" y="5819945"/>
            <a:ext cx="2265364" cy="584775"/>
          </a:xfrm>
          <a:prstGeom prst="rect">
            <a:avLst/>
          </a:prstGeom>
        </p:spPr>
        <p:txBody>
          <a:bodyPr wrap="none">
            <a:spAutoFit/>
          </a:bodyPr>
          <a:lstStyle/>
          <a:p>
            <a:r>
              <a:rPr lang="en-US" sz="3200" b="1" i="1" dirty="0" err="1">
                <a:solidFill>
                  <a:srgbClr val="FF0000"/>
                </a:solidFill>
                <a:latin typeface="Times New Roman" panose="02020603050405020304" pitchFamily="18" charset="0"/>
                <a:ea typeface="Calibri" panose="020F0502020204030204" pitchFamily="34" charset="0"/>
              </a:rPr>
              <a:t>lực</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tiếp</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xúc</a:t>
            </a:r>
            <a:r>
              <a:rPr lang="en-US" sz="3200" b="1" i="1" dirty="0">
                <a:solidFill>
                  <a:srgbClr val="FF0000"/>
                </a:solidFill>
                <a:latin typeface="Times New Roman" panose="02020603050405020304" pitchFamily="18" charset="0"/>
                <a:ea typeface="Calibri" panose="020F0502020204030204" pitchFamily="34" charset="0"/>
              </a:rPr>
              <a:t> </a:t>
            </a:r>
            <a:endParaRPr lang="en-US" sz="3200" dirty="0">
              <a:solidFill>
                <a:srgbClr val="FF0000"/>
              </a:solidFill>
            </a:endParaRPr>
          </a:p>
        </p:txBody>
      </p:sp>
      <p:sp>
        <p:nvSpPr>
          <p:cNvPr id="8" name="Rectangle 7"/>
          <p:cNvSpPr/>
          <p:nvPr/>
        </p:nvSpPr>
        <p:spPr>
          <a:xfrm>
            <a:off x="10238788" y="2983080"/>
            <a:ext cx="1592425" cy="830997"/>
          </a:xfrm>
          <a:prstGeom prst="rect">
            <a:avLst/>
          </a:prstGeom>
        </p:spPr>
        <p:txBody>
          <a:bodyPr wrap="square">
            <a:spAutoFit/>
          </a:bodyPr>
          <a:lstStyle/>
          <a:p>
            <a:r>
              <a:rPr lang="en-US" sz="2400" b="1" i="1" dirty="0" err="1">
                <a:solidFill>
                  <a:srgbClr val="FF0000"/>
                </a:solidFill>
                <a:latin typeface="Times New Roman" panose="02020603050405020304" pitchFamily="18" charset="0"/>
                <a:ea typeface="Calibri" panose="020F0502020204030204" pitchFamily="34" charset="0"/>
              </a:rPr>
              <a:t>lực</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không</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tiếp</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xúc</a:t>
            </a:r>
            <a:r>
              <a:rPr lang="en-US" sz="2400" b="1" i="1" dirty="0">
                <a:solidFill>
                  <a:srgbClr val="FF0000"/>
                </a:solidFill>
                <a:latin typeface="Times New Roman" panose="02020603050405020304" pitchFamily="18" charset="0"/>
                <a:ea typeface="Calibri" panose="020F0502020204030204" pitchFamily="34" charset="0"/>
              </a:rPr>
              <a:t> </a:t>
            </a:r>
            <a:endParaRPr lang="en-US" sz="2400" dirty="0">
              <a:solidFill>
                <a:srgbClr val="FF0000"/>
              </a:solidFill>
            </a:endParaRPr>
          </a:p>
        </p:txBody>
      </p:sp>
      <p:sp>
        <p:nvSpPr>
          <p:cNvPr id="9" name="Rectangle 8"/>
          <p:cNvSpPr/>
          <p:nvPr/>
        </p:nvSpPr>
        <p:spPr>
          <a:xfrm>
            <a:off x="6416371" y="5820978"/>
            <a:ext cx="1592425" cy="830997"/>
          </a:xfrm>
          <a:prstGeom prst="rect">
            <a:avLst/>
          </a:prstGeom>
        </p:spPr>
        <p:txBody>
          <a:bodyPr wrap="square">
            <a:spAutoFit/>
          </a:bodyPr>
          <a:lstStyle/>
          <a:p>
            <a:r>
              <a:rPr lang="en-US" sz="2400" b="1" i="1" dirty="0" err="1">
                <a:solidFill>
                  <a:srgbClr val="FF0000"/>
                </a:solidFill>
                <a:latin typeface="Times New Roman" panose="02020603050405020304" pitchFamily="18" charset="0"/>
                <a:ea typeface="Calibri" panose="020F0502020204030204" pitchFamily="34" charset="0"/>
              </a:rPr>
              <a:t>lực</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không</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tiếp</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xúc</a:t>
            </a:r>
            <a:r>
              <a:rPr lang="en-US" sz="2400" b="1" i="1" dirty="0">
                <a:solidFill>
                  <a:srgbClr val="FF0000"/>
                </a:solidFill>
                <a:latin typeface="Times New Roman" panose="02020603050405020304" pitchFamily="18" charset="0"/>
                <a:ea typeface="Calibri" panose="020F0502020204030204" pitchFamily="34" charset="0"/>
              </a:rPr>
              <a:t> </a:t>
            </a:r>
            <a:endParaRPr lang="en-US" sz="2400" dirty="0">
              <a:solidFill>
                <a:srgbClr val="FF0000"/>
              </a:solidFill>
            </a:endParaRPr>
          </a:p>
        </p:txBody>
      </p:sp>
      <p:sp>
        <p:nvSpPr>
          <p:cNvPr id="10" name="Title 1"/>
          <p:cNvSpPr txBox="1">
            <a:spLocks/>
          </p:cNvSpPr>
          <p:nvPr/>
        </p:nvSpPr>
        <p:spPr>
          <a:xfrm>
            <a:off x="839069" y="429208"/>
            <a:ext cx="3019498" cy="515337"/>
          </a:xfrm>
          <a:prstGeom prst="rect">
            <a:avLst/>
          </a:prstGeom>
          <a:solidFill>
            <a:schemeClr val="accent4">
              <a:lumMod val="60000"/>
              <a:lumOff val="40000"/>
            </a:schemeClr>
          </a:solidFill>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3200" b="1" dirty="0" smtClean="0">
                <a:solidFill>
                  <a:srgbClr val="0000FF"/>
                </a:solidFill>
                <a:latin typeface="Times New Roman" pitchFamily="18" charset="0"/>
                <a:cs typeface="Times New Roman" pitchFamily="18" charset="0"/>
              </a:rPr>
              <a:t>LUYỆN TẬP</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41167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3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800" decel="100000"/>
                                        <p:tgtEl>
                                          <p:spTgt spid="7"/>
                                        </p:tgtEl>
                                      </p:cBhvr>
                                    </p:animEffect>
                                    <p:anim calcmode="lin" valueType="num">
                                      <p:cBhvr>
                                        <p:cTn id="29" dur="800" decel="100000" fill="hold"/>
                                        <p:tgtEl>
                                          <p:spTgt spid="7"/>
                                        </p:tgtEl>
                                        <p:attrNameLst>
                                          <p:attrName>style.rotation</p:attrName>
                                        </p:attrNameLst>
                                      </p:cBhvr>
                                      <p:tavLst>
                                        <p:tav tm="0">
                                          <p:val>
                                            <p:fltVal val="-90"/>
                                          </p:val>
                                        </p:tav>
                                        <p:tav tm="100000">
                                          <p:val>
                                            <p:fltVal val="0"/>
                                          </p:val>
                                        </p:tav>
                                      </p:tavLst>
                                    </p:anim>
                                    <p:anim calcmode="lin" valueType="num">
                                      <p:cBhvr>
                                        <p:cTn id="30" dur="800" decel="100000" fill="hold"/>
                                        <p:tgtEl>
                                          <p:spTgt spid="7"/>
                                        </p:tgtEl>
                                        <p:attrNameLst>
                                          <p:attrName>ppt_x</p:attrName>
                                        </p:attrNameLst>
                                      </p:cBhvr>
                                      <p:tavLst>
                                        <p:tav tm="0">
                                          <p:val>
                                            <p:strVal val="#ppt_x+0.4"/>
                                          </p:val>
                                        </p:tav>
                                        <p:tav tm="100000">
                                          <p:val>
                                            <p:strVal val="#ppt_x-0.05"/>
                                          </p:val>
                                        </p:tav>
                                      </p:tavLst>
                                    </p:anim>
                                    <p:anim calcmode="lin" valueType="num">
                                      <p:cBhvr>
                                        <p:cTn id="31" dur="800" decel="100000" fill="hold"/>
                                        <p:tgtEl>
                                          <p:spTgt spid="7"/>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Scale>
                                      <p:cBhvr>
                                        <p:cTn id="3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
                                        </p:tgtEl>
                                        <p:attrNameLst>
                                          <p:attrName>ppt_x</p:attrName>
                                          <p:attrName>ppt_y</p:attrName>
                                        </p:attrNameLst>
                                      </p:cBhvr>
                                    </p:animMotion>
                                    <p:animEffect transition="in" filter="fade">
                                      <p:cBhvr>
                                        <p:cTn id="40" dur="1000"/>
                                        <p:tgtEl>
                                          <p:spTgt spid="8"/>
                                        </p:tgtEl>
                                      </p:cBhvr>
                                    </p:animEffect>
                                  </p:childTnLst>
                                </p:cTn>
                              </p:par>
                            </p:childTnLst>
                          </p:cTn>
                        </p:par>
                        <p:par>
                          <p:cTn id="41" fill="hold">
                            <p:stCondLst>
                              <p:cond delay="1000"/>
                            </p:stCondLst>
                            <p:childTnLst>
                              <p:par>
                                <p:cTn id="42" presetID="5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Scale>
                                      <p:cBhvr>
                                        <p:cTn id="4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9"/>
                                        </p:tgtEl>
                                        <p:attrNameLst>
                                          <p:attrName>ppt_x</p:attrName>
                                          <p:attrName>ppt_y</p:attrName>
                                        </p:attrNameLst>
                                      </p:cBhvr>
                                    </p:animMotion>
                                    <p:animEffect transition="in" filter="fade">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43468" y="601498"/>
            <a:ext cx="8595782" cy="6124754"/>
          </a:xfrm>
          <a:prstGeom prst="rect">
            <a:avLst/>
          </a:prstGeom>
          <a:noFill/>
        </p:spPr>
        <p:txBody>
          <a:bodyPr wrap="square" rtlCol="0">
            <a:spAutoFit/>
          </a:bodyPr>
          <a:lstStyle/>
          <a:p>
            <a:pPr>
              <a:spcBef>
                <a:spcPts val="1200"/>
              </a:spcBef>
            </a:pPr>
            <a:r>
              <a:rPr lang="vi-VN" sz="4400" b="1" dirty="0" smtClean="0">
                <a:solidFill>
                  <a:srgbClr val="0000FF"/>
                </a:solidFill>
              </a:rPr>
              <a:t>Câu 1: </a:t>
            </a:r>
            <a:r>
              <a:rPr lang="vi-VN" sz="4400" dirty="0" smtClean="0"/>
              <a:t>Trường </a:t>
            </a:r>
            <a:r>
              <a:rPr lang="vi-VN" sz="4400" dirty="0"/>
              <a:t>hợp nào sau đây liên quan đến lực tiếp xúc?</a:t>
            </a:r>
          </a:p>
          <a:p>
            <a:pPr>
              <a:spcBef>
                <a:spcPts val="1200"/>
              </a:spcBef>
            </a:pPr>
            <a:r>
              <a:rPr lang="vi-VN" sz="4400" dirty="0"/>
              <a:t>A. Bạn Nam đang mở cửa lớp</a:t>
            </a:r>
          </a:p>
          <a:p>
            <a:pPr>
              <a:spcBef>
                <a:spcPts val="1200"/>
              </a:spcBef>
            </a:pPr>
            <a:r>
              <a:rPr lang="vi-VN" sz="4400" dirty="0"/>
              <a:t>B. Vận động viên đang ném quả tạ</a:t>
            </a:r>
          </a:p>
          <a:p>
            <a:pPr>
              <a:spcBef>
                <a:spcPts val="1200"/>
              </a:spcBef>
            </a:pPr>
            <a:r>
              <a:rPr lang="vi-VN" sz="4400" dirty="0"/>
              <a:t>C. Các bạn đang làm thí nghiệm với thanh nam châm</a:t>
            </a:r>
          </a:p>
          <a:p>
            <a:pPr>
              <a:spcBef>
                <a:spcPts val="1200"/>
              </a:spcBef>
            </a:pPr>
            <a:r>
              <a:rPr lang="vi-VN" sz="4400" dirty="0"/>
              <a:t>D. Cả A và </a:t>
            </a:r>
            <a:r>
              <a:rPr lang="vi-VN" sz="4400" dirty="0" smtClean="0"/>
              <a:t>B</a:t>
            </a:r>
            <a:endParaRPr lang="vi-VN" sz="4400" dirty="0"/>
          </a:p>
        </p:txBody>
      </p:sp>
      <p:sp>
        <p:nvSpPr>
          <p:cNvPr id="5" name="Oval 4"/>
          <p:cNvSpPr/>
          <p:nvPr/>
        </p:nvSpPr>
        <p:spPr>
          <a:xfrm>
            <a:off x="483385" y="5880115"/>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956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43468" y="601498"/>
            <a:ext cx="8595782" cy="5509200"/>
          </a:xfrm>
          <a:prstGeom prst="rect">
            <a:avLst/>
          </a:prstGeom>
          <a:noFill/>
        </p:spPr>
        <p:txBody>
          <a:bodyPr wrap="square" rtlCol="0">
            <a:spAutoFit/>
          </a:bodyPr>
          <a:lstStyle/>
          <a:p>
            <a:r>
              <a:rPr lang="vi-VN" sz="4400" b="1" dirty="0">
                <a:solidFill>
                  <a:srgbClr val="0000FF"/>
                </a:solidFill>
              </a:rPr>
              <a:t>Câu 2</a:t>
            </a:r>
            <a:r>
              <a:rPr lang="vi-VN" sz="4400" b="1" dirty="0" smtClean="0">
                <a:solidFill>
                  <a:srgbClr val="0000FF"/>
                </a:solidFill>
              </a:rPr>
              <a:t>.</a:t>
            </a:r>
            <a:r>
              <a:rPr lang="vi-VN" sz="4400" b="1" dirty="0">
                <a:solidFill>
                  <a:srgbClr val="0000FF"/>
                </a:solidFill>
              </a:rPr>
              <a:t> </a:t>
            </a:r>
            <a:r>
              <a:rPr lang="vi-VN" sz="4400" dirty="0"/>
              <a:t>Lực nào sau đây liên quan đến lực không tiếp xúc?</a:t>
            </a:r>
          </a:p>
          <a:p>
            <a:r>
              <a:rPr lang="vi-VN" sz="4400" dirty="0"/>
              <a:t>A. Lực của tay giương cung</a:t>
            </a:r>
          </a:p>
          <a:p>
            <a:r>
              <a:rPr lang="vi-VN" sz="4400" dirty="0"/>
              <a:t>B. Lực của tay mở cánh cửa</a:t>
            </a:r>
          </a:p>
          <a:p>
            <a:r>
              <a:rPr lang="vi-VN" sz="4400" dirty="0"/>
              <a:t>C. Lực của nam châm hút viên bi sắt</a:t>
            </a:r>
          </a:p>
          <a:p>
            <a:r>
              <a:rPr lang="vi-VN" sz="4400" dirty="0"/>
              <a:t>D. Lực của búa đóng đinh ngập vào tường</a:t>
            </a:r>
          </a:p>
        </p:txBody>
      </p:sp>
      <p:sp>
        <p:nvSpPr>
          <p:cNvPr id="5" name="Oval 4"/>
          <p:cNvSpPr/>
          <p:nvPr/>
        </p:nvSpPr>
        <p:spPr>
          <a:xfrm>
            <a:off x="483385" y="3318776"/>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43468" y="601498"/>
            <a:ext cx="8595782" cy="6186309"/>
          </a:xfrm>
          <a:prstGeom prst="rect">
            <a:avLst/>
          </a:prstGeom>
          <a:noFill/>
        </p:spPr>
        <p:txBody>
          <a:bodyPr wrap="square" rtlCol="0">
            <a:spAutoFit/>
          </a:bodyPr>
          <a:lstStyle/>
          <a:p>
            <a:r>
              <a:rPr lang="vi-VN" sz="4400" b="1" dirty="0">
                <a:solidFill>
                  <a:srgbClr val="0000FF"/>
                </a:solidFill>
              </a:rPr>
              <a:t>Câu 3</a:t>
            </a:r>
            <a:r>
              <a:rPr lang="vi-VN" sz="4400" b="1" dirty="0" smtClean="0">
                <a:solidFill>
                  <a:srgbClr val="0000FF"/>
                </a:solidFill>
              </a:rPr>
              <a:t>.</a:t>
            </a:r>
            <a:r>
              <a:rPr lang="vi-VN" sz="4400" b="1" dirty="0">
                <a:solidFill>
                  <a:srgbClr val="0000FF"/>
                </a:solidFill>
              </a:rPr>
              <a:t> </a:t>
            </a:r>
            <a:r>
              <a:rPr lang="vi-VN" sz="4400" dirty="0"/>
              <a:t>Lực nào sau đây liên quan đến lực không tiếp xúc?</a:t>
            </a:r>
          </a:p>
          <a:p>
            <a:r>
              <a:rPr lang="vi-VN" sz="4400" dirty="0"/>
              <a:t>A. Lực của quả cân tác dụng lên lò xo khi treo quả cân vào lò xo</a:t>
            </a:r>
          </a:p>
          <a:p>
            <a:r>
              <a:rPr lang="vi-VN" sz="4400" dirty="0"/>
              <a:t>B. Lực của chân cầu thủ tác dụng lên quả bóng</a:t>
            </a:r>
          </a:p>
          <a:p>
            <a:r>
              <a:rPr lang="vi-VN" sz="4400" dirty="0"/>
              <a:t>C. Lực cầm quyển sách</a:t>
            </a:r>
          </a:p>
          <a:p>
            <a:r>
              <a:rPr lang="vi-VN" sz="4400" dirty="0"/>
              <a:t>D. Lực hấp dẫn giữa Trái Đất và Mặt Trăng</a:t>
            </a:r>
          </a:p>
        </p:txBody>
      </p:sp>
      <p:sp>
        <p:nvSpPr>
          <p:cNvPr id="5" name="Oval 4"/>
          <p:cNvSpPr/>
          <p:nvPr/>
        </p:nvSpPr>
        <p:spPr>
          <a:xfrm>
            <a:off x="483385" y="5351057"/>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643468" y="601498"/>
            <a:ext cx="8631161" cy="5078313"/>
          </a:xfrm>
          <a:prstGeom prst="rect">
            <a:avLst/>
          </a:prstGeom>
          <a:noFill/>
        </p:spPr>
        <p:txBody>
          <a:bodyPr wrap="square" rtlCol="0">
            <a:spAutoFit/>
          </a:bodyPr>
          <a:lstStyle/>
          <a:p>
            <a:r>
              <a:rPr lang="vi-VN" sz="3600" b="1" dirty="0">
                <a:solidFill>
                  <a:srgbClr val="0000FF"/>
                </a:solidFill>
              </a:rPr>
              <a:t>Câu 4</a:t>
            </a:r>
            <a:r>
              <a:rPr lang="vi-VN" sz="3600" b="1" dirty="0" smtClean="0">
                <a:solidFill>
                  <a:srgbClr val="0000FF"/>
                </a:solidFill>
              </a:rPr>
              <a:t>.</a:t>
            </a:r>
            <a:r>
              <a:rPr lang="vi-VN" sz="3600" b="1" dirty="0"/>
              <a:t> </a:t>
            </a:r>
            <a:r>
              <a:rPr lang="vi-VN" sz="3600" dirty="0"/>
              <a:t>Điền vào chỗ trống “…” để hoàn chỉnh câu:</a:t>
            </a:r>
          </a:p>
          <a:p>
            <a:r>
              <a:rPr lang="vi-VN" sz="3600" dirty="0"/>
              <a:t>Lực không tiếp xúc xuất hiện khi vật (hoặc đối tượng) gây ra lực ….. với vật (hoặc đối tượng) chịu tác dụng của lực.</a:t>
            </a:r>
          </a:p>
          <a:p>
            <a:r>
              <a:rPr lang="vi-VN" sz="3600" dirty="0"/>
              <a:t>A. không có sự tiếp xúc</a:t>
            </a:r>
          </a:p>
          <a:p>
            <a:r>
              <a:rPr lang="vi-VN" sz="3600" dirty="0"/>
              <a:t>B. không có sự va chạm</a:t>
            </a:r>
          </a:p>
          <a:p>
            <a:r>
              <a:rPr lang="vi-VN" sz="3600" dirty="0"/>
              <a:t>C. không có sự đẩy, sự kéo</a:t>
            </a:r>
          </a:p>
          <a:p>
            <a:r>
              <a:rPr lang="vi-VN" sz="3600" dirty="0"/>
              <a:t>D. không có sự tác dụng</a:t>
            </a:r>
          </a:p>
        </p:txBody>
      </p:sp>
      <p:sp>
        <p:nvSpPr>
          <p:cNvPr id="5" name="Oval 4"/>
          <p:cNvSpPr/>
          <p:nvPr/>
        </p:nvSpPr>
        <p:spPr>
          <a:xfrm>
            <a:off x="483385" y="3268662"/>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E8FA"/>
        </a:solidFill>
        <a:effectLst/>
      </p:bgPr>
    </p:bg>
    <p:spTree>
      <p:nvGrpSpPr>
        <p:cNvPr id="1" name=""/>
        <p:cNvGrpSpPr/>
        <p:nvPr/>
      </p:nvGrpSpPr>
      <p:grpSpPr>
        <a:xfrm>
          <a:off x="0" y="0"/>
          <a:ext cx="0" cy="0"/>
          <a:chOff x="0" y="0"/>
          <a:chExt cx="0" cy="0"/>
        </a:xfrm>
      </p:grpSpPr>
      <p:sp>
        <p:nvSpPr>
          <p:cNvPr id="4" name="TextBox 3"/>
          <p:cNvSpPr txBox="1"/>
          <p:nvPr/>
        </p:nvSpPr>
        <p:spPr>
          <a:xfrm>
            <a:off x="643468" y="601498"/>
            <a:ext cx="8595782" cy="6247864"/>
          </a:xfrm>
          <a:prstGeom prst="rect">
            <a:avLst/>
          </a:prstGeom>
          <a:noFill/>
        </p:spPr>
        <p:txBody>
          <a:bodyPr wrap="square" rtlCol="0">
            <a:spAutoFit/>
          </a:bodyPr>
          <a:lstStyle/>
          <a:p>
            <a:r>
              <a:rPr lang="vi-VN" sz="4000" b="1" dirty="0">
                <a:solidFill>
                  <a:srgbClr val="0000FF"/>
                </a:solidFill>
              </a:rPr>
              <a:t>Câu 5</a:t>
            </a:r>
            <a:r>
              <a:rPr lang="vi-VN" sz="4000" b="1" dirty="0" smtClean="0">
                <a:solidFill>
                  <a:srgbClr val="0000FF"/>
                </a:solidFill>
              </a:rPr>
              <a:t>.</a:t>
            </a:r>
            <a:r>
              <a:rPr lang="vi-VN" sz="4000" b="1" dirty="0"/>
              <a:t> </a:t>
            </a:r>
            <a:r>
              <a:rPr lang="vi-VN" sz="4000" dirty="0"/>
              <a:t>Điền vào chỗ trống “…” để hoàn chỉnh câu:</a:t>
            </a:r>
          </a:p>
          <a:p>
            <a:r>
              <a:rPr lang="vi-VN" sz="4000" dirty="0"/>
              <a:t>Lực tiếp xúc xuất hiện khi vật (hoặc đối tượng) gây ra lực có ….. với vật (hoặc đối tượng) chịu tác dụng của lực.</a:t>
            </a:r>
          </a:p>
          <a:p>
            <a:r>
              <a:rPr lang="vi-VN" sz="4000" dirty="0"/>
              <a:t>A. sự tiếp xúc</a:t>
            </a:r>
          </a:p>
          <a:p>
            <a:r>
              <a:rPr lang="vi-VN" sz="4000" dirty="0"/>
              <a:t>B. sự va chạm</a:t>
            </a:r>
          </a:p>
          <a:p>
            <a:r>
              <a:rPr lang="vi-VN" sz="4000" dirty="0"/>
              <a:t>C. sự đẩy, sự kéo</a:t>
            </a:r>
          </a:p>
          <a:p>
            <a:r>
              <a:rPr lang="vi-VN" sz="4000" dirty="0"/>
              <a:t>D. sự tác dụng</a:t>
            </a:r>
          </a:p>
        </p:txBody>
      </p:sp>
      <p:sp>
        <p:nvSpPr>
          <p:cNvPr id="5" name="Oval 4"/>
          <p:cNvSpPr/>
          <p:nvPr/>
        </p:nvSpPr>
        <p:spPr>
          <a:xfrm>
            <a:off x="502046" y="4293930"/>
            <a:ext cx="766917" cy="6730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 y="-18663"/>
            <a:ext cx="12002279" cy="6858000"/>
          </a:xfrm>
          <a:prstGeom prst="rect">
            <a:avLst/>
          </a:prstGeom>
        </p:spPr>
      </p:pic>
      <p:grpSp>
        <p:nvGrpSpPr>
          <p:cNvPr id="7" name="Group 6"/>
          <p:cNvGrpSpPr/>
          <p:nvPr/>
        </p:nvGrpSpPr>
        <p:grpSpPr>
          <a:xfrm>
            <a:off x="1373766" y="1148905"/>
            <a:ext cx="10539248" cy="3239444"/>
            <a:chOff x="-1238805" y="2958258"/>
            <a:chExt cx="10539248" cy="2765299"/>
          </a:xfrm>
        </p:grpSpPr>
        <p:pic>
          <p:nvPicPr>
            <p:cNvPr id="6" name="图片 71689" descr="10"/>
            <p:cNvPicPr>
              <a:picLocks noChangeAspect="1"/>
            </p:cNvPicPr>
            <p:nvPr/>
          </p:nvPicPr>
          <p:blipFill>
            <a:blip r:embed="rId3"/>
            <a:stretch>
              <a:fillRect/>
            </a:stretch>
          </p:blipFill>
          <p:spPr>
            <a:xfrm>
              <a:off x="-1238805" y="2958258"/>
              <a:ext cx="10539248" cy="2765299"/>
            </a:xfrm>
            <a:prstGeom prst="rect">
              <a:avLst/>
            </a:prstGeom>
            <a:noFill/>
            <a:ln w="9525">
              <a:noFill/>
            </a:ln>
          </p:spPr>
        </p:pic>
        <p:sp>
          <p:nvSpPr>
            <p:cNvPr id="4" name="Rectangle 3"/>
            <p:cNvSpPr/>
            <p:nvPr/>
          </p:nvSpPr>
          <p:spPr>
            <a:xfrm>
              <a:off x="-597165" y="3341768"/>
              <a:ext cx="9703837" cy="1446550"/>
            </a:xfrm>
            <a:prstGeom prst="rect">
              <a:avLst/>
            </a:prstGeom>
          </p:spPr>
          <p:txBody>
            <a:bodyPr wrap="square">
              <a:spAutoFit/>
            </a:bodyPr>
            <a:lstStyle/>
            <a:p>
              <a:pPr algn="just"/>
              <a:r>
                <a:rPr lang="vi-VN" sz="4400" dirty="0"/>
                <a:t>Em hãy tìm các ví dụ về lực không tiếp xúc trong đời sống</a:t>
              </a:r>
              <a:r>
                <a:rPr lang="vi-VN" sz="4400" dirty="0" smtClean="0"/>
                <a:t>?</a:t>
              </a:r>
              <a:endParaRPr lang="en-US" sz="4400" dirty="0"/>
            </a:p>
          </p:txBody>
        </p:sp>
      </p:grpSp>
      <p:pic>
        <p:nvPicPr>
          <p:cNvPr id="10" name="图片 71689" descr="10"/>
          <p:cNvPicPr>
            <a:picLocks noChangeAspect="1"/>
          </p:cNvPicPr>
          <p:nvPr/>
        </p:nvPicPr>
        <p:blipFill>
          <a:blip r:embed="rId3"/>
          <a:stretch>
            <a:fillRect/>
          </a:stretch>
        </p:blipFill>
        <p:spPr>
          <a:xfrm>
            <a:off x="108387" y="-487807"/>
            <a:ext cx="12065420" cy="7159199"/>
          </a:xfrm>
          <a:prstGeom prst="rect">
            <a:avLst/>
          </a:prstGeom>
          <a:noFill/>
          <a:ln w="9525">
            <a:noFill/>
          </a:ln>
        </p:spPr>
      </p:pic>
      <p:sp>
        <p:nvSpPr>
          <p:cNvPr id="13" name="Rectangle 12"/>
          <p:cNvSpPr/>
          <p:nvPr/>
        </p:nvSpPr>
        <p:spPr>
          <a:xfrm>
            <a:off x="597159" y="-2241"/>
            <a:ext cx="10860834" cy="1200329"/>
          </a:xfrm>
          <a:prstGeom prst="rect">
            <a:avLst/>
          </a:prstGeom>
        </p:spPr>
        <p:txBody>
          <a:bodyPr wrap="square">
            <a:spAutoFit/>
          </a:bodyPr>
          <a:lstStyle/>
          <a:p>
            <a:r>
              <a:rPr lang="en-US" sz="3600" dirty="0"/>
              <a:t>+ </a:t>
            </a:r>
            <a:r>
              <a:rPr lang="en-US" sz="3600" dirty="0" err="1"/>
              <a:t>Máy</a:t>
            </a:r>
            <a:r>
              <a:rPr lang="en-US" sz="3600" dirty="0"/>
              <a:t> </a:t>
            </a:r>
            <a:r>
              <a:rPr lang="en-US" sz="3600" dirty="0" err="1"/>
              <a:t>sấy</a:t>
            </a:r>
            <a:r>
              <a:rPr lang="en-US" sz="3600" dirty="0"/>
              <a:t> </a:t>
            </a:r>
            <a:r>
              <a:rPr lang="en-US" sz="3600" dirty="0" err="1"/>
              <a:t>tóc</a:t>
            </a:r>
            <a:r>
              <a:rPr lang="en-US" sz="3600" dirty="0"/>
              <a:t> </a:t>
            </a:r>
            <a:r>
              <a:rPr lang="en-US" sz="3600" dirty="0" err="1"/>
              <a:t>tác</a:t>
            </a:r>
            <a:r>
              <a:rPr lang="en-US" sz="3600" dirty="0"/>
              <a:t> </a:t>
            </a:r>
            <a:r>
              <a:rPr lang="en-US" sz="3600" dirty="0" err="1"/>
              <a:t>dụng</a:t>
            </a:r>
            <a:r>
              <a:rPr lang="en-US" sz="3600" dirty="0"/>
              <a:t> </a:t>
            </a:r>
            <a:r>
              <a:rPr lang="en-US" sz="3600" dirty="0" err="1"/>
              <a:t>lực</a:t>
            </a:r>
            <a:r>
              <a:rPr lang="en-US" sz="3600" dirty="0"/>
              <a:t> </a:t>
            </a:r>
            <a:r>
              <a:rPr lang="en-US" sz="3600" dirty="0" err="1"/>
              <a:t>thổi</a:t>
            </a:r>
            <a:r>
              <a:rPr lang="en-US" sz="3600" dirty="0"/>
              <a:t> bay </a:t>
            </a:r>
            <a:r>
              <a:rPr lang="en-US" sz="3600" dirty="0" err="1"/>
              <a:t>được</a:t>
            </a:r>
            <a:r>
              <a:rPr lang="en-US" sz="3600" dirty="0"/>
              <a:t> </a:t>
            </a:r>
            <a:r>
              <a:rPr lang="en-US" sz="3600" dirty="0" err="1"/>
              <a:t>các</a:t>
            </a:r>
            <a:r>
              <a:rPr lang="en-US" sz="3600" dirty="0"/>
              <a:t> </a:t>
            </a:r>
            <a:r>
              <a:rPr lang="en-US" sz="3600" dirty="0" err="1"/>
              <a:t>mẩu</a:t>
            </a:r>
            <a:r>
              <a:rPr lang="en-US" sz="3600" dirty="0"/>
              <a:t> </a:t>
            </a:r>
            <a:r>
              <a:rPr lang="en-US" sz="3600" dirty="0" err="1"/>
              <a:t>giấy</a:t>
            </a:r>
            <a:r>
              <a:rPr lang="en-US" sz="3600" dirty="0"/>
              <a:t> </a:t>
            </a:r>
            <a:r>
              <a:rPr lang="en-US" sz="3600" dirty="0" err="1"/>
              <a:t>đặt</a:t>
            </a:r>
            <a:r>
              <a:rPr lang="en-US" sz="3600" dirty="0"/>
              <a:t> </a:t>
            </a:r>
            <a:r>
              <a:rPr lang="en-US" sz="3600" dirty="0" err="1"/>
              <a:t>trên</a:t>
            </a:r>
            <a:r>
              <a:rPr lang="en-US" sz="3600" dirty="0"/>
              <a:t> </a:t>
            </a:r>
            <a:r>
              <a:rPr lang="en-US" sz="3600" dirty="0" err="1"/>
              <a:t>bàn</a:t>
            </a:r>
            <a:r>
              <a:rPr lang="en-US" sz="3600" dirty="0"/>
              <a:t>.</a:t>
            </a:r>
          </a:p>
        </p:txBody>
      </p:sp>
      <p:sp>
        <p:nvSpPr>
          <p:cNvPr id="14" name="Rectangle 13"/>
          <p:cNvSpPr/>
          <p:nvPr/>
        </p:nvSpPr>
        <p:spPr>
          <a:xfrm>
            <a:off x="523602" y="1489675"/>
            <a:ext cx="10860834" cy="646331"/>
          </a:xfrm>
          <a:prstGeom prst="rect">
            <a:avLst/>
          </a:prstGeom>
        </p:spPr>
        <p:txBody>
          <a:bodyPr wrap="square">
            <a:spAutoFit/>
          </a:bodyPr>
          <a:lstStyle/>
          <a:p>
            <a:r>
              <a:rPr lang="en-US" sz="3600" dirty="0"/>
              <a:t>+ </a:t>
            </a:r>
            <a:r>
              <a:rPr lang="en-US" sz="3600" dirty="0" err="1"/>
              <a:t>Mẩu</a:t>
            </a:r>
            <a:r>
              <a:rPr lang="en-US" sz="3600" dirty="0"/>
              <a:t> </a:t>
            </a:r>
            <a:r>
              <a:rPr lang="en-US" sz="3600" dirty="0" err="1"/>
              <a:t>sắt</a:t>
            </a:r>
            <a:r>
              <a:rPr lang="en-US" sz="3600" dirty="0"/>
              <a:t> </a:t>
            </a:r>
            <a:r>
              <a:rPr lang="en-US" sz="3600" dirty="0" err="1"/>
              <a:t>bị</a:t>
            </a:r>
            <a:r>
              <a:rPr lang="en-US" sz="3600" dirty="0"/>
              <a:t> </a:t>
            </a:r>
            <a:r>
              <a:rPr lang="en-US" sz="3600" dirty="0" err="1"/>
              <a:t>cục</a:t>
            </a:r>
            <a:r>
              <a:rPr lang="en-US" sz="3600" dirty="0"/>
              <a:t> </a:t>
            </a:r>
            <a:r>
              <a:rPr lang="en-US" sz="3600" dirty="0" err="1"/>
              <a:t>nam</a:t>
            </a:r>
            <a:r>
              <a:rPr lang="en-US" sz="3600" dirty="0"/>
              <a:t> </a:t>
            </a:r>
            <a:r>
              <a:rPr lang="en-US" sz="3600" dirty="0" err="1"/>
              <a:t>châm</a:t>
            </a:r>
            <a:r>
              <a:rPr lang="en-US" sz="3600" dirty="0"/>
              <a:t> </a:t>
            </a:r>
            <a:r>
              <a:rPr lang="en-US" sz="3600" dirty="0" err="1"/>
              <a:t>hút</a:t>
            </a:r>
            <a:r>
              <a:rPr lang="en-US" sz="3600" dirty="0"/>
              <a:t> </a:t>
            </a:r>
            <a:r>
              <a:rPr lang="en-US" sz="3600" dirty="0" err="1"/>
              <a:t>khi</a:t>
            </a:r>
            <a:r>
              <a:rPr lang="en-US" sz="3600" dirty="0"/>
              <a:t> </a:t>
            </a:r>
            <a:r>
              <a:rPr lang="en-US" sz="3600" dirty="0" err="1"/>
              <a:t>đưa</a:t>
            </a:r>
            <a:r>
              <a:rPr lang="en-US" sz="3600" dirty="0"/>
              <a:t> </a:t>
            </a:r>
            <a:r>
              <a:rPr lang="en-US" sz="3600" dirty="0" err="1"/>
              <a:t>lại</a:t>
            </a:r>
            <a:r>
              <a:rPr lang="en-US" sz="3600" dirty="0"/>
              <a:t> </a:t>
            </a:r>
            <a:r>
              <a:rPr lang="en-US" sz="3600" dirty="0" err="1"/>
              <a:t>gần</a:t>
            </a:r>
            <a:r>
              <a:rPr lang="en-US" sz="3600" dirty="0"/>
              <a:t>.</a:t>
            </a:r>
          </a:p>
        </p:txBody>
      </p:sp>
      <p:sp>
        <p:nvSpPr>
          <p:cNvPr id="15" name="Rectangle 14"/>
          <p:cNvSpPr/>
          <p:nvPr/>
        </p:nvSpPr>
        <p:spPr>
          <a:xfrm>
            <a:off x="562949" y="2445462"/>
            <a:ext cx="10860834" cy="646331"/>
          </a:xfrm>
          <a:prstGeom prst="rect">
            <a:avLst/>
          </a:prstGeom>
        </p:spPr>
        <p:txBody>
          <a:bodyPr wrap="square">
            <a:spAutoFit/>
          </a:bodyPr>
          <a:lstStyle/>
          <a:p>
            <a:r>
              <a:rPr lang="en-US" sz="3600" dirty="0"/>
              <a:t>+ </a:t>
            </a:r>
            <a:r>
              <a:rPr lang="en-US" sz="3600" dirty="0" err="1"/>
              <a:t>Các</a:t>
            </a:r>
            <a:r>
              <a:rPr lang="en-US" sz="3600" dirty="0"/>
              <a:t> </a:t>
            </a:r>
            <a:r>
              <a:rPr lang="en-US" sz="3600" dirty="0" err="1"/>
              <a:t>hạt</a:t>
            </a:r>
            <a:r>
              <a:rPr lang="en-US" sz="3600" dirty="0"/>
              <a:t> </a:t>
            </a:r>
            <a:r>
              <a:rPr lang="en-US" sz="3600" dirty="0" err="1"/>
              <a:t>mưa</a:t>
            </a:r>
            <a:r>
              <a:rPr lang="en-US" sz="3600" dirty="0"/>
              <a:t> </a:t>
            </a:r>
            <a:r>
              <a:rPr lang="en-US" sz="3600" dirty="0" err="1"/>
              <a:t>rơi</a:t>
            </a:r>
            <a:r>
              <a:rPr lang="en-US" sz="3600" dirty="0"/>
              <a:t> </a:t>
            </a:r>
            <a:r>
              <a:rPr lang="en-US" sz="3600" dirty="0" err="1"/>
              <a:t>xuống</a:t>
            </a:r>
            <a:r>
              <a:rPr lang="en-US" sz="3600" dirty="0"/>
              <a:t> </a:t>
            </a:r>
            <a:r>
              <a:rPr lang="en-US" sz="3600" dirty="0" err="1"/>
              <a:t>đo</a:t>
            </a:r>
            <a:r>
              <a:rPr lang="en-US" sz="3600" dirty="0"/>
              <a:t> </a:t>
            </a:r>
            <a:r>
              <a:rPr lang="en-US" sz="3600" dirty="0" err="1"/>
              <a:t>bị</a:t>
            </a:r>
            <a:r>
              <a:rPr lang="en-US" sz="3600" dirty="0"/>
              <a:t> </a:t>
            </a:r>
            <a:r>
              <a:rPr lang="en-US" sz="3600" dirty="0" err="1"/>
              <a:t>Trái</a:t>
            </a:r>
            <a:r>
              <a:rPr lang="en-US" sz="3600" dirty="0"/>
              <a:t> </a:t>
            </a:r>
            <a:r>
              <a:rPr lang="en-US" sz="3600" dirty="0" err="1"/>
              <a:t>Đất</a:t>
            </a:r>
            <a:r>
              <a:rPr lang="en-US" sz="3600" dirty="0"/>
              <a:t> </a:t>
            </a:r>
            <a:r>
              <a:rPr lang="en-US" sz="3600" dirty="0" err="1"/>
              <a:t>hút</a:t>
            </a:r>
            <a:r>
              <a:rPr lang="en-US" sz="3600" dirty="0"/>
              <a:t> </a:t>
            </a:r>
            <a:r>
              <a:rPr lang="en-US" sz="3600" dirty="0" err="1"/>
              <a:t>một</a:t>
            </a:r>
            <a:r>
              <a:rPr lang="en-US" sz="3600" dirty="0"/>
              <a:t> </a:t>
            </a:r>
            <a:r>
              <a:rPr lang="en-US" sz="3600" dirty="0" err="1"/>
              <a:t>lực</a:t>
            </a:r>
            <a:r>
              <a:rPr lang="en-US" sz="3600" dirty="0"/>
              <a:t>.</a:t>
            </a:r>
          </a:p>
        </p:txBody>
      </p:sp>
      <p:sp>
        <p:nvSpPr>
          <p:cNvPr id="16" name="Rectangle 15"/>
          <p:cNvSpPr/>
          <p:nvPr/>
        </p:nvSpPr>
        <p:spPr>
          <a:xfrm>
            <a:off x="877072" y="3322529"/>
            <a:ext cx="10528050" cy="1200329"/>
          </a:xfrm>
          <a:prstGeom prst="rect">
            <a:avLst/>
          </a:prstGeom>
        </p:spPr>
        <p:txBody>
          <a:bodyPr wrap="square">
            <a:spAutoFit/>
          </a:bodyPr>
          <a:lstStyle/>
          <a:p>
            <a:r>
              <a:rPr lang="en-US" sz="3600" dirty="0"/>
              <a:t>+ </a:t>
            </a:r>
            <a:r>
              <a:rPr lang="en-US" sz="3600" dirty="0" err="1"/>
              <a:t>Khi</a:t>
            </a:r>
            <a:r>
              <a:rPr lang="en-US" sz="3600" dirty="0"/>
              <a:t> </a:t>
            </a:r>
            <a:r>
              <a:rPr lang="en-US" sz="3600" dirty="0" err="1"/>
              <a:t>đưa</a:t>
            </a:r>
            <a:r>
              <a:rPr lang="en-US" sz="3600" dirty="0"/>
              <a:t> </a:t>
            </a:r>
            <a:r>
              <a:rPr lang="en-US" sz="3600" dirty="0" err="1"/>
              <a:t>hai</a:t>
            </a:r>
            <a:r>
              <a:rPr lang="en-US" sz="3600" dirty="0"/>
              <a:t> </a:t>
            </a:r>
            <a:r>
              <a:rPr lang="en-US" sz="3600" dirty="0" err="1"/>
              <a:t>cực</a:t>
            </a:r>
            <a:r>
              <a:rPr lang="en-US" sz="3600" dirty="0"/>
              <a:t> </a:t>
            </a:r>
            <a:r>
              <a:rPr lang="en-US" sz="3600" dirty="0" err="1"/>
              <a:t>cùng</a:t>
            </a:r>
            <a:r>
              <a:rPr lang="en-US" sz="3600" dirty="0"/>
              <a:t> </a:t>
            </a:r>
            <a:r>
              <a:rPr lang="en-US" sz="3600" dirty="0" err="1"/>
              <a:t>tên</a:t>
            </a:r>
            <a:r>
              <a:rPr lang="en-US" sz="3600" dirty="0"/>
              <a:t> </a:t>
            </a:r>
            <a:r>
              <a:rPr lang="en-US" sz="3600" dirty="0" err="1"/>
              <a:t>của</a:t>
            </a:r>
            <a:r>
              <a:rPr lang="en-US" sz="3600" dirty="0"/>
              <a:t> </a:t>
            </a:r>
            <a:r>
              <a:rPr lang="en-US" sz="3600" dirty="0" err="1"/>
              <a:t>hai</a:t>
            </a:r>
            <a:r>
              <a:rPr lang="en-US" sz="3600" dirty="0"/>
              <a:t> </a:t>
            </a:r>
            <a:r>
              <a:rPr lang="en-US" sz="3600" dirty="0" err="1"/>
              <a:t>nam</a:t>
            </a:r>
            <a:r>
              <a:rPr lang="en-US" sz="3600" dirty="0"/>
              <a:t> </a:t>
            </a:r>
            <a:r>
              <a:rPr lang="en-US" sz="3600" dirty="0" err="1"/>
              <a:t>châm</a:t>
            </a:r>
            <a:r>
              <a:rPr lang="en-US" sz="3600" dirty="0"/>
              <a:t> </a:t>
            </a:r>
            <a:r>
              <a:rPr lang="en-US" sz="3600" dirty="0" err="1"/>
              <a:t>lại</a:t>
            </a:r>
            <a:r>
              <a:rPr lang="en-US" sz="3600" dirty="0"/>
              <a:t> </a:t>
            </a:r>
            <a:r>
              <a:rPr lang="en-US" sz="3600" dirty="0" err="1"/>
              <a:t>gần</a:t>
            </a:r>
            <a:r>
              <a:rPr lang="en-US" sz="3600" dirty="0"/>
              <a:t> </a:t>
            </a:r>
            <a:r>
              <a:rPr lang="en-US" sz="3600" dirty="0" err="1"/>
              <a:t>nhau</a:t>
            </a:r>
            <a:r>
              <a:rPr lang="en-US" sz="3600" dirty="0"/>
              <a:t>, </a:t>
            </a:r>
            <a:r>
              <a:rPr lang="en-US" sz="3600" dirty="0" err="1"/>
              <a:t>chúng</a:t>
            </a:r>
            <a:r>
              <a:rPr lang="en-US" sz="3600" dirty="0"/>
              <a:t> </a:t>
            </a:r>
            <a:r>
              <a:rPr lang="en-US" sz="3600" dirty="0" err="1"/>
              <a:t>đẩy</a:t>
            </a:r>
            <a:r>
              <a:rPr lang="en-US" sz="3600" dirty="0"/>
              <a:t> </a:t>
            </a:r>
            <a:r>
              <a:rPr lang="en-US" sz="3600" dirty="0" err="1"/>
              <a:t>nhau</a:t>
            </a:r>
            <a:r>
              <a:rPr lang="en-US" sz="3600" dirty="0"/>
              <a:t> </a:t>
            </a:r>
            <a:r>
              <a:rPr lang="en-US" sz="3600" dirty="0" err="1"/>
              <a:t>với</a:t>
            </a:r>
            <a:r>
              <a:rPr lang="en-US" sz="3600" dirty="0"/>
              <a:t> </a:t>
            </a:r>
            <a:r>
              <a:rPr lang="en-US" sz="3600" dirty="0" err="1"/>
              <a:t>một</a:t>
            </a:r>
            <a:r>
              <a:rPr lang="en-US" sz="3600" dirty="0"/>
              <a:t> </a:t>
            </a:r>
            <a:r>
              <a:rPr lang="en-US" sz="3600" dirty="0" err="1"/>
              <a:t>lực</a:t>
            </a:r>
            <a:r>
              <a:rPr lang="en-US" sz="3600" dirty="0" smtClean="0"/>
              <a:t>.</a:t>
            </a:r>
            <a:endParaRPr lang="en-US" sz="3600" dirty="0"/>
          </a:p>
        </p:txBody>
      </p:sp>
    </p:spTree>
    <p:extLst>
      <p:ext uri="{BB962C8B-B14F-4D97-AF65-F5344CB8AC3E}">
        <p14:creationId xmlns:p14="http://schemas.microsoft.com/office/powerpoint/2010/main" val="20861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xit" presetSubtype="0" fill="hold" nodeType="clickEffect">
                                  <p:stCondLst>
                                    <p:cond delay="0"/>
                                  </p:stCondLst>
                                  <p:childTnLst>
                                    <p:animEffect transition="out" filter="fade">
                                      <p:cBhvr>
                                        <p:cTn id="18" dur="1000" accel="50000">
                                          <p:stCondLst>
                                            <p:cond delay="0"/>
                                          </p:stCondLst>
                                        </p:cTn>
                                        <p:tgtEl>
                                          <p:spTgt spid="7"/>
                                        </p:tgtEl>
                                      </p:cBhvr>
                                    </p:animEffect>
                                    <p:anim calcmode="lin" valueType="num">
                                      <p:cBhvr>
                                        <p:cTn id="19"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20"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21"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22" dur="1000"/>
                                        <p:tgtEl>
                                          <p:spTgt spid="7"/>
                                        </p:tgtEl>
                                        <p:attrNameLst>
                                          <p:attrName>ppt_h</p:attrName>
                                        </p:attrNameLst>
                                      </p:cBhvr>
                                      <p:tavLst>
                                        <p:tav tm="0">
                                          <p:val>
                                            <p:strVal val="ppt_h"/>
                                          </p:val>
                                        </p:tav>
                                        <p:tav tm="100000">
                                          <p:val>
                                            <p:strVal val="ppt_h"/>
                                          </p:val>
                                        </p:tav>
                                      </p:tavLst>
                                    </p:anim>
                                    <p:anim calcmode="lin" valueType="num">
                                      <p:cBhvr>
                                        <p:cTn id="23"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25" dur="500" accel="50000">
                                          <p:stCondLst>
                                            <p:cond delay="500"/>
                                          </p:stCondLst>
                                        </p:cTn>
                                        <p:tgtEl>
                                          <p:spTgt spid="7"/>
                                        </p:tgtEl>
                                        <p:attrNameLst>
                                          <p:attrName>style.rotation</p:attrName>
                                        </p:attrNameLst>
                                      </p:cBhvr>
                                      <p:tavLst>
                                        <p:tav tm="0">
                                          <p:val>
                                            <p:fltVal val="0"/>
                                          </p:val>
                                        </p:tav>
                                        <p:tav tm="100000">
                                          <p:val>
                                            <p:fltVal val="-90"/>
                                          </p:val>
                                        </p:tav>
                                      </p:tavLst>
                                    </p:anim>
                                    <p:set>
                                      <p:cBhvr>
                                        <p:cTn id="26" dur="1" fill="hold">
                                          <p:stCondLst>
                                            <p:cond delay="999"/>
                                          </p:stCondLst>
                                        </p:cTn>
                                        <p:tgtEl>
                                          <p:spTgt spid="7"/>
                                        </p:tgtEl>
                                        <p:attrNameLst>
                                          <p:attrName>style.visibility</p:attrName>
                                        </p:attrNameLst>
                                      </p:cBhvr>
                                      <p:to>
                                        <p:strVal val="hidden"/>
                                      </p:to>
                                    </p:set>
                                  </p:childTnLst>
                                </p:cTn>
                              </p:par>
                            </p:childTnLst>
                          </p:cTn>
                        </p:par>
                        <p:par>
                          <p:cTn id="27" fill="hold">
                            <p:stCondLst>
                              <p:cond delay="1000"/>
                            </p:stCondLst>
                            <p:childTnLst>
                              <p:par>
                                <p:cTn id="28" presetID="6"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par>
                          <p:cTn id="31" fill="hold">
                            <p:stCondLst>
                              <p:cond delay="3000"/>
                            </p:stCondLst>
                            <p:childTnLst>
                              <p:par>
                                <p:cTn id="32" presetID="53" presetClass="entr" presetSubtype="16" fill="hold" nodeType="afterEffect">
                                  <p:stCondLst>
                                    <p:cond delay="0"/>
                                  </p:stCondLst>
                                  <p:iterate type="lt">
                                    <p:tmPct val="10000"/>
                                  </p:iterate>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p:cTn id="3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iterate type="lt">
                                    <p:tmPct val="10000"/>
                                  </p:iterate>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p:cTn id="41"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iterate type="lt">
                                    <p:tmPct val="10000"/>
                                  </p:iterate>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p:cTn id="48"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iterate type="lt">
                                    <p:tmPct val="10000"/>
                                  </p:iterate>
                                  <p:childTnLst>
                                    <p:set>
                                      <p:cBhvr>
                                        <p:cTn id="54" dur="1" fill="hold">
                                          <p:stCondLst>
                                            <p:cond delay="0"/>
                                          </p:stCondLst>
                                        </p:cTn>
                                        <p:tgtEl>
                                          <p:spTgt spid="16">
                                            <p:txEl>
                                              <p:pRg st="0" end="0"/>
                                            </p:txEl>
                                          </p:spTgt>
                                        </p:tgtEl>
                                        <p:attrNameLst>
                                          <p:attrName>style.visibility</p:attrName>
                                        </p:attrNameLst>
                                      </p:cBhvr>
                                      <p:to>
                                        <p:strVal val="visible"/>
                                      </p:to>
                                    </p:set>
                                    <p:anim calcmode="lin" valueType="num">
                                      <p:cBhvr>
                                        <p:cTn id="5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882" y="3845491"/>
            <a:ext cx="4447254" cy="3429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2982"/>
            <a:ext cx="6864264" cy="6025018"/>
          </a:xfrm>
          <a:prstGeom prst="rect">
            <a:avLst/>
          </a:prstGeom>
        </p:spPr>
      </p:pic>
      <p:grpSp>
        <p:nvGrpSpPr>
          <p:cNvPr id="7" name="Group 44">
            <a:extLst>
              <a:ext uri="{FF2B5EF4-FFF2-40B4-BE49-F238E27FC236}">
                <a16:creationId xmlns:a16="http://schemas.microsoft.com/office/drawing/2014/main" xmlns="" id="{A4EE8C13-D199-48A3-BBAB-BB05623C83A6}"/>
              </a:ext>
            </a:extLst>
          </p:cNvPr>
          <p:cNvGrpSpPr>
            <a:grpSpLocks/>
          </p:cNvGrpSpPr>
          <p:nvPr/>
        </p:nvGrpSpPr>
        <p:grpSpPr bwMode="auto">
          <a:xfrm>
            <a:off x="5576834" y="0"/>
            <a:ext cx="6615165" cy="4863401"/>
            <a:chOff x="2789" y="2217"/>
            <a:chExt cx="1892" cy="882"/>
          </a:xfrm>
        </p:grpSpPr>
        <p:pic>
          <p:nvPicPr>
            <p:cNvPr id="8" name="Picture 42" descr="007">
              <a:extLst>
                <a:ext uri="{FF2B5EF4-FFF2-40B4-BE49-F238E27FC236}">
                  <a16:creationId xmlns:a16="http://schemas.microsoft.com/office/drawing/2014/main" xmlns="" id="{7A3B47A7-B2D0-43BA-9ADC-1A7329A07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 y="2217"/>
              <a:ext cx="1892"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3">
              <a:extLst>
                <a:ext uri="{FF2B5EF4-FFF2-40B4-BE49-F238E27FC236}">
                  <a16:creationId xmlns:a16="http://schemas.microsoft.com/office/drawing/2014/main" xmlns="" id="{86F146B1-2D24-4C34-9625-AAE0F1293A59}"/>
                </a:ext>
              </a:extLst>
            </p:cNvPr>
            <p:cNvSpPr>
              <a:spLocks noChangeArrowheads="1"/>
            </p:cNvSpPr>
            <p:nvPr/>
          </p:nvSpPr>
          <p:spPr bwMode="auto">
            <a:xfrm>
              <a:off x="2864" y="2368"/>
              <a:ext cx="1741"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algn="ctr">
                <a:lnSpc>
                  <a:spcPct val="115000"/>
                </a:lnSpc>
              </a:pPr>
              <a:r>
                <a:rPr lang="en-US" dirty="0" err="1" smtClean="0">
                  <a:solidFill>
                    <a:srgbClr val="000000"/>
                  </a:solidFill>
                  <a:ea typeface="Calibri" panose="020F0502020204030204" pitchFamily="34" charset="0"/>
                </a:rPr>
                <a:t>Đưa</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thanh</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nam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châm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một</a:t>
              </a:r>
              <a:r>
                <a:rPr lang="en-US" dirty="0" smtClean="0">
                  <a:solidFill>
                    <a:srgbClr val="000000"/>
                  </a:solidFill>
                  <a:ea typeface="Calibri" panose="020F0502020204030204" pitchFamily="34" charset="0"/>
                </a:rPr>
                <a:t> v</a:t>
              </a:r>
              <a:r>
                <a:rPr lang="vi-VN" dirty="0" smtClean="0">
                  <a:solidFill>
                    <a:srgbClr val="000000"/>
                  </a:solidFill>
                  <a:ea typeface="Calibri" panose="020F0502020204030204" pitchFamily="34" charset="0"/>
                </a:rPr>
                <a:t>i</a:t>
              </a:r>
              <a:r>
                <a:rPr lang="en-US" dirty="0" err="1" smtClean="0">
                  <a:solidFill>
                    <a:srgbClr val="000000"/>
                  </a:solidFill>
                  <a:ea typeface="Calibri" panose="020F0502020204030204" pitchFamily="34" charset="0"/>
                </a:rPr>
                <a:t>ên</a:t>
              </a:r>
              <a:r>
                <a:rPr lang="en-US" dirty="0" smtClean="0">
                  <a:solidFill>
                    <a:srgbClr val="000000"/>
                  </a:solidFill>
                  <a:ea typeface="Calibri" panose="020F0502020204030204" pitchFamily="34" charset="0"/>
                </a:rPr>
                <a:t> bi </a:t>
              </a:r>
              <a:r>
                <a:rPr lang="en-US" dirty="0" err="1" smtClean="0">
                  <a:solidFill>
                    <a:srgbClr val="000000"/>
                  </a:solidFill>
                  <a:ea typeface="Calibri" panose="020F0502020204030204" pitchFamily="34" charset="0"/>
                </a:rPr>
                <a:t>sắt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đang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nằm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yên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trên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mặt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bàn</a:t>
              </a:r>
              <a:r>
                <a:rPr lang="en-US" dirty="0" smtClean="0">
                  <a:solidFill>
                    <a:srgbClr val="000000"/>
                  </a:solidFill>
                  <a:ea typeface="Calibri" panose="020F0502020204030204" pitchFamily="34" charset="0"/>
                </a:rPr>
                <a:t>, ta </a:t>
              </a:r>
              <a:r>
                <a:rPr lang="en-US" dirty="0" err="1" smtClean="0">
                  <a:solidFill>
                    <a:srgbClr val="000000"/>
                  </a:solidFill>
                  <a:ea typeface="Calibri" panose="020F0502020204030204" pitchFamily="34" charset="0"/>
                </a:rPr>
                <a:t>thấy</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viên</a:t>
              </a:r>
              <a:r>
                <a:rPr lang="en-US" dirty="0" smtClean="0">
                  <a:solidFill>
                    <a:srgbClr val="000000"/>
                  </a:solidFill>
                  <a:ea typeface="Calibri" panose="020F0502020204030204" pitchFamily="34" charset="0"/>
                </a:rPr>
                <a:t> bi </a:t>
              </a:r>
              <a:r>
                <a:rPr lang="en-US" dirty="0" err="1" smtClean="0">
                  <a:solidFill>
                    <a:srgbClr val="000000"/>
                  </a:solidFill>
                  <a:ea typeface="Calibri" panose="020F0502020204030204" pitchFamily="34" charset="0"/>
                </a:rPr>
                <a:t>sắt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lăn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phía</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nam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châm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sao</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như</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vậy</a:t>
              </a:r>
              <a:endParaRPr lang="en-US" dirty="0">
                <a:solidFill>
                  <a:srgbClr val="000000"/>
                </a:solidFill>
                <a:effectLst/>
                <a:ea typeface="Calibri" panose="020F0502020204030204" pitchFamily="34" charset="0"/>
              </a:endParaRPr>
            </a:p>
          </p:txBody>
        </p:sp>
      </p:grpSp>
      <p:sp>
        <p:nvSpPr>
          <p:cNvPr id="10" name="Title 1"/>
          <p:cNvSpPr>
            <a:spLocks noGrp="1"/>
          </p:cNvSpPr>
          <p:nvPr>
            <p:ph type="title"/>
          </p:nvPr>
        </p:nvSpPr>
        <p:spPr>
          <a:xfrm>
            <a:off x="609600" y="152400"/>
            <a:ext cx="10972800" cy="762000"/>
          </a:xfrm>
        </p:spPr>
        <p:txBody>
          <a:bodyPr>
            <a:normAutofit/>
          </a:bodyPr>
          <a:lstStyle/>
          <a:p>
            <a:r>
              <a:rPr lang="en-US" b="1" dirty="0" smtClean="0">
                <a:latin typeface="Times New Roman" pitchFamily="18" charset="0"/>
                <a:cs typeface="Times New Roman" pitchFamily="18" charset="0"/>
              </a:rPr>
              <a:t>KHỞI ĐỘNG</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1556378" y="644822"/>
            <a:ext cx="8890000" cy="671512"/>
          </a:xfrm>
          <a:prstGeom prst="rect">
            <a:avLst/>
          </a:prstGeom>
        </p:spPr>
        <p:txBody>
          <a:bodyPr wrap="none" fromWordArt="1">
            <a:prstTxWarp prst="textPlain">
              <a:avLst>
                <a:gd name="adj" fmla="val 50000"/>
              </a:avLst>
            </a:prstTxWarp>
          </a:bodyPr>
          <a:lstStyle/>
          <a:p>
            <a:pPr algn="ctr"/>
            <a:r>
              <a:rPr lang="vi-VN" sz="2800" b="1" kern="10" dirty="0">
                <a:ln w="9525">
                  <a:solidFill>
                    <a:srgbClr val="FF00FF"/>
                  </a:solidFill>
                  <a:round/>
                  <a:headEnd/>
                  <a:tailEnd/>
                </a:ln>
                <a:solidFill>
                  <a:srgbClr val="0000FF"/>
                </a:solidFill>
                <a:effectLst>
                  <a:outerShdw dist="53882" dir="2700000" algn="ctr" rotWithShape="0">
                    <a:srgbClr val="9999FF">
                      <a:alpha val="80000"/>
                    </a:srgbClr>
                  </a:outerShdw>
                </a:effectLst>
                <a:latin typeface="Times New Roman"/>
                <a:cs typeface="Times New Roman"/>
              </a:rPr>
              <a:t>HƯỚNG DẪN VỀ NHÀ</a:t>
            </a:r>
            <a:endParaRPr lang="en-US" sz="2800" b="1" kern="10" dirty="0">
              <a:ln w="9525">
                <a:solidFill>
                  <a:srgbClr val="FF00FF"/>
                </a:solidFill>
                <a:round/>
                <a:headEnd/>
                <a:tailEnd/>
              </a:ln>
              <a:solidFill>
                <a:srgbClr val="0000FF"/>
              </a:solidFill>
              <a:effectLst>
                <a:outerShdw dist="53882" dir="2700000" algn="ctr" rotWithShape="0">
                  <a:srgbClr val="9999FF">
                    <a:alpha val="80000"/>
                  </a:srgbClr>
                </a:outerShdw>
              </a:effectLst>
              <a:latin typeface="Times New Roman"/>
              <a:cs typeface="Times New Roman"/>
            </a:endParaRPr>
          </a:p>
        </p:txBody>
      </p:sp>
      <p:sp>
        <p:nvSpPr>
          <p:cNvPr id="3" name="Text Box 4"/>
          <p:cNvSpPr txBox="1">
            <a:spLocks noChangeArrowheads="1"/>
          </p:cNvSpPr>
          <p:nvPr/>
        </p:nvSpPr>
        <p:spPr bwMode="auto">
          <a:xfrm>
            <a:off x="1556378" y="1969478"/>
            <a:ext cx="10058400" cy="2958502"/>
          </a:xfrm>
          <a:prstGeom prst="rect">
            <a:avLst/>
          </a:prstGeom>
          <a:noFill/>
          <a:ln w="9525">
            <a:noFill/>
            <a:miter lim="800000"/>
            <a:headEnd/>
            <a:tailEnd/>
          </a:ln>
          <a:effectLst/>
        </p:spPr>
        <p:txBody>
          <a:bodyPr>
            <a:spAutoFit/>
          </a:bodyPr>
          <a:lstStyle/>
          <a:p>
            <a:pPr eaLnBrk="1" hangingPunct="1">
              <a:lnSpc>
                <a:spcPct val="150000"/>
              </a:lnSpc>
              <a:buFontTx/>
              <a:buChar char="-"/>
            </a:pP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Học</a:t>
            </a:r>
            <a:r>
              <a:rPr lang="en-US" sz="3200" b="1" dirty="0">
                <a:solidFill>
                  <a:schemeClr val="accent2"/>
                </a:solidFill>
                <a:latin typeface="Times New Roman" pitchFamily="18" charset="0"/>
              </a:rPr>
              <a:t> </a:t>
            </a:r>
            <a:r>
              <a:rPr lang="vi-VN" sz="3200" b="1" dirty="0" smtClean="0">
                <a:solidFill>
                  <a:schemeClr val="accent2"/>
                </a:solidFill>
                <a:latin typeface="Times New Roman" pitchFamily="18" charset="0"/>
              </a:rPr>
              <a:t>bài</a:t>
            </a:r>
            <a:endParaRPr lang="en-US" sz="3200" b="1" dirty="0">
              <a:solidFill>
                <a:schemeClr val="accent2"/>
              </a:solidFill>
              <a:latin typeface="Times New Roman" pitchFamily="18" charset="0"/>
            </a:endParaRPr>
          </a:p>
          <a:p>
            <a:pPr eaLnBrk="1" hangingPunct="1">
              <a:lnSpc>
                <a:spcPct val="150000"/>
              </a:lnSpc>
              <a:buFontTx/>
              <a:buChar char="-"/>
            </a:pPr>
            <a:r>
              <a:rPr lang="en-US" sz="3200" b="1" dirty="0" smtClean="0">
                <a:solidFill>
                  <a:schemeClr val="accent2"/>
                </a:solidFill>
                <a:latin typeface="Times New Roman" pitchFamily="18" charset="0"/>
              </a:rPr>
              <a:t> </a:t>
            </a:r>
            <a:r>
              <a:rPr lang="en-US" sz="3200" b="1" dirty="0" err="1" smtClean="0">
                <a:solidFill>
                  <a:schemeClr val="accent2"/>
                </a:solidFill>
                <a:latin typeface="Times New Roman" pitchFamily="18" charset="0"/>
              </a:rPr>
              <a:t>Làm</a:t>
            </a:r>
            <a:r>
              <a:rPr lang="en-US" sz="3200" b="1" dirty="0" smtClean="0">
                <a:solidFill>
                  <a:schemeClr val="accent2"/>
                </a:solidFill>
                <a:latin typeface="Times New Roman" pitchFamily="18" charset="0"/>
              </a:rPr>
              <a:t> </a:t>
            </a:r>
            <a:r>
              <a:rPr lang="en-US" sz="3200" b="1" dirty="0" err="1">
                <a:solidFill>
                  <a:schemeClr val="accent2"/>
                </a:solidFill>
                <a:latin typeface="Times New Roman" pitchFamily="18" charset="0"/>
              </a:rPr>
              <a:t>bài</a:t>
            </a:r>
            <a:r>
              <a:rPr lang="en-US" sz="3200" b="1" dirty="0">
                <a:solidFill>
                  <a:schemeClr val="accent2"/>
                </a:solidFill>
                <a:latin typeface="Times New Roman" pitchFamily="18" charset="0"/>
              </a:rPr>
              <a:t> </a:t>
            </a:r>
            <a:r>
              <a:rPr lang="en-US" sz="3200" b="1" dirty="0" err="1" smtClean="0">
                <a:solidFill>
                  <a:schemeClr val="accent2"/>
                </a:solidFill>
                <a:latin typeface="Times New Roman" pitchFamily="18" charset="0"/>
              </a:rPr>
              <a:t>tập</a:t>
            </a:r>
            <a:r>
              <a:rPr lang="vi-VN" sz="3200" b="1" dirty="0" smtClean="0">
                <a:solidFill>
                  <a:schemeClr val="accent2"/>
                </a:solidFill>
                <a:latin typeface="Times New Roman" pitchFamily="18" charset="0"/>
              </a:rPr>
              <a:t> 1, 2, 3 trang 167 SGK</a:t>
            </a:r>
          </a:p>
          <a:p>
            <a:pPr eaLnBrk="1" hangingPunct="1">
              <a:lnSpc>
                <a:spcPct val="150000"/>
              </a:lnSpc>
              <a:buFontTx/>
              <a:buChar char="-"/>
            </a:pPr>
            <a:r>
              <a:rPr lang="vi-VN" sz="3200" b="1" dirty="0">
                <a:solidFill>
                  <a:schemeClr val="accent2"/>
                </a:solidFill>
                <a:latin typeface="Times New Roman" pitchFamily="18" charset="0"/>
              </a:rPr>
              <a:t> </a:t>
            </a:r>
            <a:r>
              <a:rPr lang="vi-VN" sz="3200" b="1" dirty="0" smtClean="0">
                <a:solidFill>
                  <a:schemeClr val="accent2"/>
                </a:solidFill>
                <a:latin typeface="Times New Roman" pitchFamily="18" charset="0"/>
              </a:rPr>
              <a:t>Đọc</a:t>
            </a:r>
            <a:r>
              <a:rPr lang="en-US" sz="3200" b="1" dirty="0" smtClean="0">
                <a:solidFill>
                  <a:schemeClr val="accent2"/>
                </a:solidFill>
                <a:latin typeface="Times New Roman" pitchFamily="18" charset="0"/>
              </a:rPr>
              <a:t> </a:t>
            </a:r>
            <a:r>
              <a:rPr lang="en-US" sz="3200" b="1" dirty="0" err="1">
                <a:solidFill>
                  <a:schemeClr val="accent2"/>
                </a:solidFill>
                <a:latin typeface="Times New Roman" pitchFamily="18" charset="0"/>
              </a:rPr>
              <a:t>trước</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nội</a:t>
            </a:r>
            <a:r>
              <a:rPr lang="en-US" sz="3200" b="1" dirty="0">
                <a:solidFill>
                  <a:schemeClr val="accent2"/>
                </a:solidFill>
                <a:latin typeface="Times New Roman" pitchFamily="18" charset="0"/>
              </a:rPr>
              <a:t> dung </a:t>
            </a:r>
            <a:r>
              <a:rPr lang="en-US" sz="3200" b="1" dirty="0" err="1">
                <a:solidFill>
                  <a:schemeClr val="accent2"/>
                </a:solidFill>
                <a:latin typeface="Times New Roman" pitchFamily="18" charset="0"/>
              </a:rPr>
              <a:t>bài</a:t>
            </a:r>
            <a:r>
              <a:rPr lang="en-US" sz="3200" b="1" dirty="0">
                <a:solidFill>
                  <a:schemeClr val="accent2"/>
                </a:solidFill>
                <a:latin typeface="Times New Roman" pitchFamily="18" charset="0"/>
              </a:rPr>
              <a:t> </a:t>
            </a:r>
            <a:r>
              <a:rPr lang="en-US" sz="3200" b="1" dirty="0" smtClean="0">
                <a:solidFill>
                  <a:schemeClr val="accent2"/>
                </a:solidFill>
                <a:latin typeface="Times New Roman" pitchFamily="18" charset="0"/>
              </a:rPr>
              <a:t>39</a:t>
            </a:r>
          </a:p>
          <a:p>
            <a:pPr eaLnBrk="1" hangingPunct="1">
              <a:lnSpc>
                <a:spcPct val="150000"/>
              </a:lnSpc>
            </a:pPr>
            <a:endParaRPr lang="en-US" sz="3200" b="1" dirty="0">
              <a:solidFill>
                <a:schemeClr val="accent2"/>
              </a:solidFill>
              <a:latin typeface="Times New Roman" pitchFamily="18" charset="0"/>
            </a:endParaRPr>
          </a:p>
        </p:txBody>
      </p:sp>
    </p:spTree>
    <p:extLst>
      <p:ext uri="{BB962C8B-B14F-4D97-AF65-F5344CB8AC3E}">
        <p14:creationId xmlns:p14="http://schemas.microsoft.com/office/powerpoint/2010/main" val="3019403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7476" y="5751408"/>
            <a:ext cx="5628571" cy="646331"/>
          </a:xfrm>
          <a:prstGeom prst="rect">
            <a:avLst/>
          </a:prstGeom>
          <a:noFill/>
        </p:spPr>
        <p:txBody>
          <a:bodyPr wrap="square" rtlCol="0">
            <a:spAutoFit/>
          </a:bodyPr>
          <a:lstStyle/>
          <a:p>
            <a:r>
              <a:rPr lang="en-US" sz="3600" dirty="0" err="1" smtClean="0">
                <a:solidFill>
                  <a:srgbClr val="FF0000"/>
                </a:solidFill>
              </a:rPr>
              <a:t>Hoan</a:t>
            </a:r>
            <a:r>
              <a:rPr lang="en-US" sz="3600" dirty="0" smtClean="0">
                <a:solidFill>
                  <a:srgbClr val="FF0000"/>
                </a:solidFill>
              </a:rPr>
              <a:t> </a:t>
            </a:r>
            <a:r>
              <a:rPr lang="en-US" sz="3600" dirty="0" err="1" smtClean="0">
                <a:solidFill>
                  <a:srgbClr val="FF0000"/>
                </a:solidFill>
              </a:rPr>
              <a:t>hô</a:t>
            </a:r>
            <a:r>
              <a:rPr lang="en-US" sz="3600" dirty="0" smtClean="0">
                <a:solidFill>
                  <a:srgbClr val="FF0000"/>
                </a:solidFill>
              </a:rPr>
              <a:t>. </a:t>
            </a:r>
            <a:r>
              <a:rPr lang="en-US" sz="3600" dirty="0" err="1" smtClean="0">
                <a:solidFill>
                  <a:srgbClr val="FF0000"/>
                </a:solidFill>
              </a:rPr>
              <a:t>Bạn</a:t>
            </a:r>
            <a:r>
              <a:rPr lang="en-US" sz="3600" dirty="0" smtClean="0">
                <a:solidFill>
                  <a:srgbClr val="FF0000"/>
                </a:solidFill>
              </a:rPr>
              <a:t> </a:t>
            </a:r>
            <a:r>
              <a:rPr lang="en-US" sz="3600" dirty="0" err="1" smtClean="0">
                <a:solidFill>
                  <a:srgbClr val="FF0000"/>
                </a:solidFill>
              </a:rPr>
              <a:t>trả</a:t>
            </a:r>
            <a:r>
              <a:rPr lang="en-US" sz="3600" dirty="0" smtClean="0">
                <a:solidFill>
                  <a:srgbClr val="FF0000"/>
                </a:solidFill>
              </a:rPr>
              <a:t> </a:t>
            </a:r>
            <a:r>
              <a:rPr lang="en-US" sz="3600" dirty="0" err="1" smtClean="0">
                <a:solidFill>
                  <a:srgbClr val="FF0000"/>
                </a:solidFill>
              </a:rPr>
              <a:t>lời</a:t>
            </a:r>
            <a:r>
              <a:rPr lang="en-US" sz="3600" dirty="0" smtClean="0">
                <a:solidFill>
                  <a:srgbClr val="FF0000"/>
                </a:solidFill>
              </a:rPr>
              <a:t> </a:t>
            </a:r>
            <a:r>
              <a:rPr lang="en-US" sz="3600" dirty="0" err="1" smtClean="0">
                <a:solidFill>
                  <a:srgbClr val="FF0000"/>
                </a:solidFill>
              </a:rPr>
              <a:t>đúng</a:t>
            </a:r>
            <a:r>
              <a:rPr lang="en-US" sz="3600" dirty="0" smtClean="0">
                <a:solidFill>
                  <a:srgbClr val="FF0000"/>
                </a:solidFill>
              </a:rPr>
              <a:t> </a:t>
            </a:r>
            <a:r>
              <a:rPr lang="en-US" sz="3600" dirty="0" err="1" smtClean="0">
                <a:solidFill>
                  <a:srgbClr val="FF0000"/>
                </a:solidFill>
              </a:rPr>
              <a:t>rồi</a:t>
            </a:r>
            <a:endParaRPr lang="en-US" sz="3600" dirty="0">
              <a:solidFill>
                <a:srgbClr val="FF0000"/>
              </a:solidFill>
            </a:endParaRPr>
          </a:p>
        </p:txBody>
      </p:sp>
      <p:grpSp>
        <p:nvGrpSpPr>
          <p:cNvPr id="26" name="Group 25"/>
          <p:cNvGrpSpPr/>
          <p:nvPr/>
        </p:nvGrpSpPr>
        <p:grpSpPr>
          <a:xfrm>
            <a:off x="764274" y="1590441"/>
            <a:ext cx="10822674" cy="1155279"/>
            <a:chOff x="764274" y="1590441"/>
            <a:chExt cx="10822674" cy="1155279"/>
          </a:xfrm>
        </p:grpSpPr>
        <p:sp>
          <p:nvSpPr>
            <p:cNvPr id="18" name="Freeform 17"/>
            <p:cNvSpPr/>
            <p:nvPr/>
          </p:nvSpPr>
          <p:spPr>
            <a:xfrm>
              <a:off x="764274" y="1594694"/>
              <a:ext cx="805717" cy="1151026"/>
            </a:xfrm>
            <a:custGeom>
              <a:avLst/>
              <a:gdLst>
                <a:gd name="connsiteX0" fmla="*/ 0 w 1151025"/>
                <a:gd name="connsiteY0" fmla="*/ 0 h 805717"/>
                <a:gd name="connsiteX1" fmla="*/ 748167 w 1151025"/>
                <a:gd name="connsiteY1" fmla="*/ 0 h 805717"/>
                <a:gd name="connsiteX2" fmla="*/ 1151025 w 1151025"/>
                <a:gd name="connsiteY2" fmla="*/ 402859 h 805717"/>
                <a:gd name="connsiteX3" fmla="*/ 748167 w 1151025"/>
                <a:gd name="connsiteY3" fmla="*/ 805717 h 805717"/>
                <a:gd name="connsiteX4" fmla="*/ 0 w 1151025"/>
                <a:gd name="connsiteY4" fmla="*/ 805717 h 805717"/>
                <a:gd name="connsiteX5" fmla="*/ 402859 w 1151025"/>
                <a:gd name="connsiteY5" fmla="*/ 402859 h 805717"/>
                <a:gd name="connsiteX6" fmla="*/ 0 w 1151025"/>
                <a:gd name="connsiteY6" fmla="*/ 0 h 80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025" h="805717">
                  <a:moveTo>
                    <a:pt x="1151024" y="0"/>
                  </a:moveTo>
                  <a:lnTo>
                    <a:pt x="1151024" y="523717"/>
                  </a:lnTo>
                  <a:lnTo>
                    <a:pt x="575512" y="805717"/>
                  </a:lnTo>
                  <a:lnTo>
                    <a:pt x="1" y="523717"/>
                  </a:lnTo>
                  <a:lnTo>
                    <a:pt x="1" y="0"/>
                  </a:lnTo>
                  <a:lnTo>
                    <a:pt x="575512" y="282001"/>
                  </a:lnTo>
                  <a:lnTo>
                    <a:pt x="1151024" y="0"/>
                  </a:lnTo>
                  <a:close/>
                </a:path>
              </a:pathLst>
            </a:custGeom>
            <a:solidFill>
              <a:schemeClr val="accent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21" tIns="423180" rIns="20319" bIns="423178" numCol="1" spcCol="1270" anchor="ctr" anchorCtr="0">
              <a:noAutofit/>
            </a:bodyPr>
            <a:lstStyle/>
            <a:p>
              <a:pPr lvl="0" algn="ctr" defTabSz="1422400" rtl="0">
                <a:lnSpc>
                  <a:spcPct val="90000"/>
                </a:lnSpc>
                <a:spcBef>
                  <a:spcPct val="0"/>
                </a:spcBef>
                <a:spcAft>
                  <a:spcPct val="35000"/>
                </a:spcAft>
              </a:pPr>
              <a:r>
                <a:rPr lang="en-US" sz="3200" kern="1200" dirty="0" smtClean="0"/>
                <a:t>A</a:t>
              </a:r>
              <a:endParaRPr lang="en-US" sz="3200" kern="1200" dirty="0"/>
            </a:p>
          </p:txBody>
        </p:sp>
        <p:sp>
          <p:nvSpPr>
            <p:cNvPr id="19" name="Freeform 18"/>
            <p:cNvSpPr/>
            <p:nvPr/>
          </p:nvSpPr>
          <p:spPr>
            <a:xfrm>
              <a:off x="1569990" y="1590441"/>
              <a:ext cx="10016958" cy="748560"/>
            </a:xfrm>
            <a:custGeom>
              <a:avLst/>
              <a:gdLst>
                <a:gd name="connsiteX0" fmla="*/ 124762 w 748560"/>
                <a:gd name="connsiteY0" fmla="*/ 0 h 10016958"/>
                <a:gd name="connsiteX1" fmla="*/ 623798 w 748560"/>
                <a:gd name="connsiteY1" fmla="*/ 0 h 10016958"/>
                <a:gd name="connsiteX2" fmla="*/ 748560 w 748560"/>
                <a:gd name="connsiteY2" fmla="*/ 124762 h 10016958"/>
                <a:gd name="connsiteX3" fmla="*/ 748560 w 748560"/>
                <a:gd name="connsiteY3" fmla="*/ 10016958 h 10016958"/>
                <a:gd name="connsiteX4" fmla="*/ 748560 w 748560"/>
                <a:gd name="connsiteY4" fmla="*/ 10016958 h 10016958"/>
                <a:gd name="connsiteX5" fmla="*/ 0 w 748560"/>
                <a:gd name="connsiteY5" fmla="*/ 10016958 h 10016958"/>
                <a:gd name="connsiteX6" fmla="*/ 0 w 748560"/>
                <a:gd name="connsiteY6" fmla="*/ 10016958 h 10016958"/>
                <a:gd name="connsiteX7" fmla="*/ 0 w 748560"/>
                <a:gd name="connsiteY7" fmla="*/ 124762 h 10016958"/>
                <a:gd name="connsiteX8" fmla="*/ 124762 w 748560"/>
                <a:gd name="connsiteY8" fmla="*/ 0 h 100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560" h="10016958">
                  <a:moveTo>
                    <a:pt x="748560" y="1669524"/>
                  </a:moveTo>
                  <a:lnTo>
                    <a:pt x="748560" y="8347434"/>
                  </a:lnTo>
                  <a:cubicBezTo>
                    <a:pt x="748560" y="9269481"/>
                    <a:pt x="744386" y="10016951"/>
                    <a:pt x="739237" y="10016951"/>
                  </a:cubicBezTo>
                  <a:lnTo>
                    <a:pt x="0" y="10016951"/>
                  </a:lnTo>
                  <a:lnTo>
                    <a:pt x="0" y="10016951"/>
                  </a:lnTo>
                  <a:lnTo>
                    <a:pt x="0" y="7"/>
                  </a:lnTo>
                  <a:lnTo>
                    <a:pt x="0" y="7"/>
                  </a:lnTo>
                  <a:lnTo>
                    <a:pt x="739237" y="7"/>
                  </a:lnTo>
                  <a:cubicBezTo>
                    <a:pt x="744386" y="7"/>
                    <a:pt x="748560" y="747477"/>
                    <a:pt x="748560" y="166952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4" tIns="56862" rIns="56862" bIns="56862" numCol="1" spcCol="1270" anchor="ctr" anchorCtr="0">
              <a:noAutofit/>
            </a:bodyPr>
            <a:lstStyle/>
            <a:p>
              <a:pPr marL="285750" lvl="1" indent="-285750"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endParaRPr lang="en-US" sz="3200" kern="1200" dirty="0"/>
            </a:p>
          </p:txBody>
        </p:sp>
      </p:grpSp>
      <p:grpSp>
        <p:nvGrpSpPr>
          <p:cNvPr id="27" name="Group 26"/>
          <p:cNvGrpSpPr/>
          <p:nvPr/>
        </p:nvGrpSpPr>
        <p:grpSpPr>
          <a:xfrm>
            <a:off x="764274" y="2514752"/>
            <a:ext cx="10822674" cy="1151025"/>
            <a:chOff x="764274" y="2514752"/>
            <a:chExt cx="10822674" cy="1151025"/>
          </a:xfrm>
        </p:grpSpPr>
        <p:sp>
          <p:nvSpPr>
            <p:cNvPr id="20" name="Freeform 19"/>
            <p:cNvSpPr/>
            <p:nvPr/>
          </p:nvSpPr>
          <p:spPr>
            <a:xfrm>
              <a:off x="764274" y="2514752"/>
              <a:ext cx="805717" cy="1151025"/>
            </a:xfrm>
            <a:custGeom>
              <a:avLst/>
              <a:gdLst>
                <a:gd name="connsiteX0" fmla="*/ 0 w 1151025"/>
                <a:gd name="connsiteY0" fmla="*/ 0 h 805717"/>
                <a:gd name="connsiteX1" fmla="*/ 748167 w 1151025"/>
                <a:gd name="connsiteY1" fmla="*/ 0 h 805717"/>
                <a:gd name="connsiteX2" fmla="*/ 1151025 w 1151025"/>
                <a:gd name="connsiteY2" fmla="*/ 402859 h 805717"/>
                <a:gd name="connsiteX3" fmla="*/ 748167 w 1151025"/>
                <a:gd name="connsiteY3" fmla="*/ 805717 h 805717"/>
                <a:gd name="connsiteX4" fmla="*/ 0 w 1151025"/>
                <a:gd name="connsiteY4" fmla="*/ 805717 h 805717"/>
                <a:gd name="connsiteX5" fmla="*/ 402859 w 1151025"/>
                <a:gd name="connsiteY5" fmla="*/ 402859 h 805717"/>
                <a:gd name="connsiteX6" fmla="*/ 0 w 1151025"/>
                <a:gd name="connsiteY6" fmla="*/ 0 h 80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025" h="805717">
                  <a:moveTo>
                    <a:pt x="1151024" y="0"/>
                  </a:moveTo>
                  <a:lnTo>
                    <a:pt x="1151024" y="523717"/>
                  </a:lnTo>
                  <a:lnTo>
                    <a:pt x="575512" y="805717"/>
                  </a:lnTo>
                  <a:lnTo>
                    <a:pt x="1" y="523717"/>
                  </a:lnTo>
                  <a:lnTo>
                    <a:pt x="1" y="0"/>
                  </a:lnTo>
                  <a:lnTo>
                    <a:pt x="575512" y="282001"/>
                  </a:lnTo>
                  <a:lnTo>
                    <a:pt x="1151024"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21" tIns="423179" rIns="20319" bIns="423178" numCol="1" spcCol="1270" anchor="ctr" anchorCtr="0">
              <a:noAutofit/>
            </a:bodyPr>
            <a:lstStyle/>
            <a:p>
              <a:pPr lvl="0" algn="ctr" defTabSz="1422400" rtl="0">
                <a:lnSpc>
                  <a:spcPct val="90000"/>
                </a:lnSpc>
                <a:spcBef>
                  <a:spcPct val="0"/>
                </a:spcBef>
                <a:spcAft>
                  <a:spcPct val="35000"/>
                </a:spcAft>
              </a:pPr>
              <a:r>
                <a:rPr lang="en-US" sz="3200" kern="1200" dirty="0" smtClean="0"/>
                <a:t>B</a:t>
              </a:r>
              <a:endParaRPr lang="en-US" sz="3200" kern="1200" dirty="0"/>
            </a:p>
          </p:txBody>
        </p:sp>
        <p:sp>
          <p:nvSpPr>
            <p:cNvPr id="21" name="Freeform 20"/>
            <p:cNvSpPr/>
            <p:nvPr/>
          </p:nvSpPr>
          <p:spPr>
            <a:xfrm>
              <a:off x="1569990" y="2597823"/>
              <a:ext cx="10016958" cy="748166"/>
            </a:xfrm>
            <a:custGeom>
              <a:avLst/>
              <a:gdLst>
                <a:gd name="connsiteX0" fmla="*/ 124697 w 748166"/>
                <a:gd name="connsiteY0" fmla="*/ 0 h 10016958"/>
                <a:gd name="connsiteX1" fmla="*/ 623469 w 748166"/>
                <a:gd name="connsiteY1" fmla="*/ 0 h 10016958"/>
                <a:gd name="connsiteX2" fmla="*/ 748166 w 748166"/>
                <a:gd name="connsiteY2" fmla="*/ 124697 h 10016958"/>
                <a:gd name="connsiteX3" fmla="*/ 748166 w 748166"/>
                <a:gd name="connsiteY3" fmla="*/ 10016958 h 10016958"/>
                <a:gd name="connsiteX4" fmla="*/ 748166 w 748166"/>
                <a:gd name="connsiteY4" fmla="*/ 10016958 h 10016958"/>
                <a:gd name="connsiteX5" fmla="*/ 0 w 748166"/>
                <a:gd name="connsiteY5" fmla="*/ 10016958 h 10016958"/>
                <a:gd name="connsiteX6" fmla="*/ 0 w 748166"/>
                <a:gd name="connsiteY6" fmla="*/ 10016958 h 10016958"/>
                <a:gd name="connsiteX7" fmla="*/ 0 w 748166"/>
                <a:gd name="connsiteY7" fmla="*/ 124697 h 10016958"/>
                <a:gd name="connsiteX8" fmla="*/ 124697 w 748166"/>
                <a:gd name="connsiteY8" fmla="*/ 0 h 100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66" h="10016958">
                  <a:moveTo>
                    <a:pt x="748166" y="1669533"/>
                  </a:moveTo>
                  <a:lnTo>
                    <a:pt x="748166" y="8347425"/>
                  </a:lnTo>
                  <a:cubicBezTo>
                    <a:pt x="748166" y="9269475"/>
                    <a:pt x="743996" y="10016951"/>
                    <a:pt x="738852" y="10016951"/>
                  </a:cubicBezTo>
                  <a:lnTo>
                    <a:pt x="0" y="10016951"/>
                  </a:lnTo>
                  <a:lnTo>
                    <a:pt x="0" y="10016951"/>
                  </a:lnTo>
                  <a:lnTo>
                    <a:pt x="0" y="7"/>
                  </a:lnTo>
                  <a:lnTo>
                    <a:pt x="0" y="7"/>
                  </a:lnTo>
                  <a:lnTo>
                    <a:pt x="738852" y="7"/>
                  </a:lnTo>
                  <a:cubicBezTo>
                    <a:pt x="743996" y="7"/>
                    <a:pt x="748166" y="747483"/>
                    <a:pt x="748166" y="166953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4" tIns="56842" rIns="56842" bIns="56842"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Lực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quả</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cân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tác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dụng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lên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lò</a:t>
              </a:r>
              <a:r>
                <a:rPr lang="en-US" sz="3200" kern="1200" dirty="0" smtClean="0">
                  <a:latin typeface="Times New Roman" panose="02020603050405020304" pitchFamily="18" charset="0"/>
                  <a:cs typeface="Times New Roman" panose="02020603050405020304" pitchFamily="18" charset="0"/>
                </a:rPr>
                <a:t> xo </a:t>
              </a:r>
              <a:r>
                <a:rPr lang="en-US" sz="3200" kern="1200" dirty="0" err="1" smtClean="0">
                  <a:latin typeface="Times New Roman" panose="02020603050405020304" pitchFamily="18" charset="0"/>
                  <a:cs typeface="Times New Roman" panose="02020603050405020304" pitchFamily="18" charset="0"/>
                </a:rPr>
                <a:t>khi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treo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quả</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cân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lò</a:t>
              </a:r>
              <a:r>
                <a:rPr lang="en-US" sz="3200" kern="1200" dirty="0" smtClean="0">
                  <a:latin typeface="Times New Roman" panose="02020603050405020304" pitchFamily="18" charset="0"/>
                  <a:cs typeface="Times New Roman" panose="02020603050405020304" pitchFamily="18" charset="0"/>
                </a:rPr>
                <a:t> xo.</a:t>
              </a:r>
              <a:endParaRPr lang="en-US" sz="3200" kern="1200" dirty="0"/>
            </a:p>
          </p:txBody>
        </p:sp>
      </p:grpSp>
      <p:grpSp>
        <p:nvGrpSpPr>
          <p:cNvPr id="28" name="Group 27"/>
          <p:cNvGrpSpPr/>
          <p:nvPr/>
        </p:nvGrpSpPr>
        <p:grpSpPr>
          <a:xfrm>
            <a:off x="764274" y="3600947"/>
            <a:ext cx="10822674" cy="1151025"/>
            <a:chOff x="764274" y="3600947"/>
            <a:chExt cx="10822674" cy="1151025"/>
          </a:xfrm>
        </p:grpSpPr>
        <p:sp>
          <p:nvSpPr>
            <p:cNvPr id="22" name="Freeform 21"/>
            <p:cNvSpPr/>
            <p:nvPr/>
          </p:nvSpPr>
          <p:spPr>
            <a:xfrm>
              <a:off x="764274" y="3600947"/>
              <a:ext cx="805717" cy="1151025"/>
            </a:xfrm>
            <a:custGeom>
              <a:avLst/>
              <a:gdLst>
                <a:gd name="connsiteX0" fmla="*/ 0 w 1151025"/>
                <a:gd name="connsiteY0" fmla="*/ 0 h 805717"/>
                <a:gd name="connsiteX1" fmla="*/ 748167 w 1151025"/>
                <a:gd name="connsiteY1" fmla="*/ 0 h 805717"/>
                <a:gd name="connsiteX2" fmla="*/ 1151025 w 1151025"/>
                <a:gd name="connsiteY2" fmla="*/ 402859 h 805717"/>
                <a:gd name="connsiteX3" fmla="*/ 748167 w 1151025"/>
                <a:gd name="connsiteY3" fmla="*/ 805717 h 805717"/>
                <a:gd name="connsiteX4" fmla="*/ 0 w 1151025"/>
                <a:gd name="connsiteY4" fmla="*/ 805717 h 805717"/>
                <a:gd name="connsiteX5" fmla="*/ 402859 w 1151025"/>
                <a:gd name="connsiteY5" fmla="*/ 402859 h 805717"/>
                <a:gd name="connsiteX6" fmla="*/ 0 w 1151025"/>
                <a:gd name="connsiteY6" fmla="*/ 0 h 80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025" h="805717">
                  <a:moveTo>
                    <a:pt x="1151024" y="0"/>
                  </a:moveTo>
                  <a:lnTo>
                    <a:pt x="1151024" y="523717"/>
                  </a:lnTo>
                  <a:lnTo>
                    <a:pt x="575512" y="805717"/>
                  </a:lnTo>
                  <a:lnTo>
                    <a:pt x="1" y="523717"/>
                  </a:lnTo>
                  <a:lnTo>
                    <a:pt x="1" y="0"/>
                  </a:lnTo>
                  <a:lnTo>
                    <a:pt x="575512" y="282001"/>
                  </a:lnTo>
                  <a:lnTo>
                    <a:pt x="1151024" y="0"/>
                  </a:lnTo>
                  <a:close/>
                </a:path>
              </a:pathLst>
            </a:cu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21" tIns="423179" rIns="20319" bIns="423178" numCol="1" spcCol="1270" anchor="ctr" anchorCtr="0">
              <a:noAutofit/>
            </a:bodyPr>
            <a:lstStyle/>
            <a:p>
              <a:pPr lvl="0" algn="ctr" defTabSz="1422400" rtl="0">
                <a:lnSpc>
                  <a:spcPct val="90000"/>
                </a:lnSpc>
                <a:spcBef>
                  <a:spcPct val="0"/>
                </a:spcBef>
                <a:spcAft>
                  <a:spcPct val="35000"/>
                </a:spcAft>
              </a:pPr>
              <a:r>
                <a:rPr lang="en-US" sz="3200" kern="1200" dirty="0" smtClean="0"/>
                <a:t>C</a:t>
              </a:r>
              <a:endParaRPr lang="en-US" sz="3200" kern="1200" dirty="0"/>
            </a:p>
          </p:txBody>
        </p:sp>
        <p:sp>
          <p:nvSpPr>
            <p:cNvPr id="23" name="Freeform 22"/>
            <p:cNvSpPr/>
            <p:nvPr/>
          </p:nvSpPr>
          <p:spPr>
            <a:xfrm>
              <a:off x="1569990" y="3600948"/>
              <a:ext cx="10016958" cy="748166"/>
            </a:xfrm>
            <a:custGeom>
              <a:avLst/>
              <a:gdLst>
                <a:gd name="connsiteX0" fmla="*/ 124697 w 748166"/>
                <a:gd name="connsiteY0" fmla="*/ 0 h 10016958"/>
                <a:gd name="connsiteX1" fmla="*/ 623469 w 748166"/>
                <a:gd name="connsiteY1" fmla="*/ 0 h 10016958"/>
                <a:gd name="connsiteX2" fmla="*/ 748166 w 748166"/>
                <a:gd name="connsiteY2" fmla="*/ 124697 h 10016958"/>
                <a:gd name="connsiteX3" fmla="*/ 748166 w 748166"/>
                <a:gd name="connsiteY3" fmla="*/ 10016958 h 10016958"/>
                <a:gd name="connsiteX4" fmla="*/ 748166 w 748166"/>
                <a:gd name="connsiteY4" fmla="*/ 10016958 h 10016958"/>
                <a:gd name="connsiteX5" fmla="*/ 0 w 748166"/>
                <a:gd name="connsiteY5" fmla="*/ 10016958 h 10016958"/>
                <a:gd name="connsiteX6" fmla="*/ 0 w 748166"/>
                <a:gd name="connsiteY6" fmla="*/ 10016958 h 10016958"/>
                <a:gd name="connsiteX7" fmla="*/ 0 w 748166"/>
                <a:gd name="connsiteY7" fmla="*/ 124697 h 10016958"/>
                <a:gd name="connsiteX8" fmla="*/ 124697 w 748166"/>
                <a:gd name="connsiteY8" fmla="*/ 0 h 100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66" h="10016958">
                  <a:moveTo>
                    <a:pt x="748166" y="1669533"/>
                  </a:moveTo>
                  <a:lnTo>
                    <a:pt x="748166" y="8347425"/>
                  </a:lnTo>
                  <a:cubicBezTo>
                    <a:pt x="748166" y="9269475"/>
                    <a:pt x="743996" y="10016951"/>
                    <a:pt x="738852" y="10016951"/>
                  </a:cubicBezTo>
                  <a:lnTo>
                    <a:pt x="0" y="10016951"/>
                  </a:lnTo>
                  <a:lnTo>
                    <a:pt x="0" y="10016951"/>
                  </a:lnTo>
                  <a:lnTo>
                    <a:pt x="0" y="7"/>
                  </a:lnTo>
                  <a:lnTo>
                    <a:pt x="0" y="7"/>
                  </a:lnTo>
                  <a:lnTo>
                    <a:pt x="738852" y="7"/>
                  </a:lnTo>
                  <a:cubicBezTo>
                    <a:pt x="743996" y="7"/>
                    <a:pt x="748166" y="747483"/>
                    <a:pt x="748166" y="166953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4" tIns="56842" rIns="56842" bIns="56842"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Lực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nam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châm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hút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thanh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sắt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đặt</a:t>
              </a:r>
              <a:r>
                <a:rPr lang="en-US" sz="3200" kern="1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nhau</a:t>
              </a:r>
              <a:r>
                <a:rPr lang="en-US" sz="3200" kern="1200" dirty="0" smtClean="0">
                  <a:latin typeface="Times New Roman" panose="02020603050405020304" pitchFamily="18" charset="0"/>
                  <a:cs typeface="Times New Roman" panose="02020603050405020304" pitchFamily="18" charset="0"/>
                </a:rPr>
                <a:t>.</a:t>
              </a:r>
              <a:endParaRPr lang="en-US" sz="3200" kern="1200" dirty="0"/>
            </a:p>
          </p:txBody>
        </p:sp>
      </p:grpSp>
      <p:grpSp>
        <p:nvGrpSpPr>
          <p:cNvPr id="29" name="Group 28"/>
          <p:cNvGrpSpPr/>
          <p:nvPr/>
        </p:nvGrpSpPr>
        <p:grpSpPr>
          <a:xfrm>
            <a:off x="764274" y="4604073"/>
            <a:ext cx="10822674" cy="1151025"/>
            <a:chOff x="764274" y="4604073"/>
            <a:chExt cx="10822674" cy="1151025"/>
          </a:xfrm>
        </p:grpSpPr>
        <p:sp>
          <p:nvSpPr>
            <p:cNvPr id="24" name="Freeform 23"/>
            <p:cNvSpPr/>
            <p:nvPr/>
          </p:nvSpPr>
          <p:spPr>
            <a:xfrm>
              <a:off x="764274" y="4604073"/>
              <a:ext cx="805717" cy="1151025"/>
            </a:xfrm>
            <a:custGeom>
              <a:avLst/>
              <a:gdLst>
                <a:gd name="connsiteX0" fmla="*/ 0 w 1151025"/>
                <a:gd name="connsiteY0" fmla="*/ 0 h 805717"/>
                <a:gd name="connsiteX1" fmla="*/ 748167 w 1151025"/>
                <a:gd name="connsiteY1" fmla="*/ 0 h 805717"/>
                <a:gd name="connsiteX2" fmla="*/ 1151025 w 1151025"/>
                <a:gd name="connsiteY2" fmla="*/ 402859 h 805717"/>
                <a:gd name="connsiteX3" fmla="*/ 748167 w 1151025"/>
                <a:gd name="connsiteY3" fmla="*/ 805717 h 805717"/>
                <a:gd name="connsiteX4" fmla="*/ 0 w 1151025"/>
                <a:gd name="connsiteY4" fmla="*/ 805717 h 805717"/>
                <a:gd name="connsiteX5" fmla="*/ 402859 w 1151025"/>
                <a:gd name="connsiteY5" fmla="*/ 402859 h 805717"/>
                <a:gd name="connsiteX6" fmla="*/ 0 w 1151025"/>
                <a:gd name="connsiteY6" fmla="*/ 0 h 80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025" h="805717">
                  <a:moveTo>
                    <a:pt x="1151024" y="0"/>
                  </a:moveTo>
                  <a:lnTo>
                    <a:pt x="1151024" y="523717"/>
                  </a:lnTo>
                  <a:lnTo>
                    <a:pt x="575512" y="805717"/>
                  </a:lnTo>
                  <a:lnTo>
                    <a:pt x="1" y="523717"/>
                  </a:lnTo>
                  <a:lnTo>
                    <a:pt x="1" y="0"/>
                  </a:lnTo>
                  <a:lnTo>
                    <a:pt x="575512" y="282001"/>
                  </a:lnTo>
                  <a:lnTo>
                    <a:pt x="1151024" y="0"/>
                  </a:lnTo>
                  <a:close/>
                </a:path>
              </a:pathLst>
            </a:custGeom>
            <a:solidFill>
              <a:srgbClr val="0070C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21" tIns="423179" rIns="20319" bIns="423178" numCol="1" spcCol="1270" anchor="ctr" anchorCtr="0">
              <a:noAutofit/>
            </a:bodyPr>
            <a:lstStyle/>
            <a:p>
              <a:pPr lvl="0" algn="ctr" defTabSz="1422400" rtl="0">
                <a:lnSpc>
                  <a:spcPct val="90000"/>
                </a:lnSpc>
                <a:spcBef>
                  <a:spcPct val="0"/>
                </a:spcBef>
                <a:spcAft>
                  <a:spcPct val="35000"/>
                </a:spcAft>
              </a:pPr>
              <a:r>
                <a:rPr lang="en-US" sz="3200" kern="1200" dirty="0" smtClean="0"/>
                <a:t>D</a:t>
              </a:r>
              <a:endParaRPr lang="en-US" sz="3200" kern="1200" dirty="0"/>
            </a:p>
          </p:txBody>
        </p:sp>
        <p:sp>
          <p:nvSpPr>
            <p:cNvPr id="25" name="Freeform 24"/>
            <p:cNvSpPr/>
            <p:nvPr/>
          </p:nvSpPr>
          <p:spPr>
            <a:xfrm>
              <a:off x="1569990" y="4604074"/>
              <a:ext cx="10016958" cy="748167"/>
            </a:xfrm>
            <a:custGeom>
              <a:avLst/>
              <a:gdLst>
                <a:gd name="connsiteX0" fmla="*/ 124697 w 748166"/>
                <a:gd name="connsiteY0" fmla="*/ 0 h 10016958"/>
                <a:gd name="connsiteX1" fmla="*/ 623469 w 748166"/>
                <a:gd name="connsiteY1" fmla="*/ 0 h 10016958"/>
                <a:gd name="connsiteX2" fmla="*/ 748166 w 748166"/>
                <a:gd name="connsiteY2" fmla="*/ 124697 h 10016958"/>
                <a:gd name="connsiteX3" fmla="*/ 748166 w 748166"/>
                <a:gd name="connsiteY3" fmla="*/ 10016958 h 10016958"/>
                <a:gd name="connsiteX4" fmla="*/ 748166 w 748166"/>
                <a:gd name="connsiteY4" fmla="*/ 10016958 h 10016958"/>
                <a:gd name="connsiteX5" fmla="*/ 0 w 748166"/>
                <a:gd name="connsiteY5" fmla="*/ 10016958 h 10016958"/>
                <a:gd name="connsiteX6" fmla="*/ 0 w 748166"/>
                <a:gd name="connsiteY6" fmla="*/ 10016958 h 10016958"/>
                <a:gd name="connsiteX7" fmla="*/ 0 w 748166"/>
                <a:gd name="connsiteY7" fmla="*/ 124697 h 10016958"/>
                <a:gd name="connsiteX8" fmla="*/ 124697 w 748166"/>
                <a:gd name="connsiteY8" fmla="*/ 0 h 100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66" h="10016958">
                  <a:moveTo>
                    <a:pt x="748166" y="1669533"/>
                  </a:moveTo>
                  <a:lnTo>
                    <a:pt x="748166" y="8347425"/>
                  </a:lnTo>
                  <a:cubicBezTo>
                    <a:pt x="748166" y="9269475"/>
                    <a:pt x="743996" y="10016951"/>
                    <a:pt x="738852" y="10016951"/>
                  </a:cubicBezTo>
                  <a:lnTo>
                    <a:pt x="0" y="10016951"/>
                  </a:lnTo>
                  <a:lnTo>
                    <a:pt x="0" y="10016951"/>
                  </a:lnTo>
                  <a:lnTo>
                    <a:pt x="0" y="7"/>
                  </a:lnTo>
                  <a:lnTo>
                    <a:pt x="0" y="7"/>
                  </a:lnTo>
                  <a:lnTo>
                    <a:pt x="738852" y="7"/>
                  </a:lnTo>
                  <a:cubicBezTo>
                    <a:pt x="743996" y="7"/>
                    <a:pt x="748166" y="747483"/>
                    <a:pt x="748166" y="166953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4" tIns="56842" rIns="56842" bIns="56843"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Lực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hút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giữa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trái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đất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với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mặt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trăng</a:t>
              </a:r>
              <a:r>
                <a:rPr lang="en-US" sz="3200" kern="1200" dirty="0" smtClean="0">
                  <a:latin typeface="Times New Roman" panose="02020603050405020304" pitchFamily="18" charset="0"/>
                  <a:cs typeface="Times New Roman" panose="02020603050405020304" pitchFamily="18" charset="0"/>
                </a:rPr>
                <a:t>.</a:t>
              </a:r>
              <a:endParaRPr lang="en-US" sz="3200" kern="1200" dirty="0"/>
            </a:p>
          </p:txBody>
        </p:sp>
      </p:grpSp>
      <p:sp>
        <p:nvSpPr>
          <p:cNvPr id="4" name="Rounded Rectangle 3"/>
          <p:cNvSpPr/>
          <p:nvPr/>
        </p:nvSpPr>
        <p:spPr>
          <a:xfrm>
            <a:off x="764273" y="382137"/>
            <a:ext cx="10822676" cy="6960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0070C0"/>
                </a:solidFill>
                <a:latin typeface="Times New Roman" panose="02020603050405020304" pitchFamily="18" charset="0"/>
                <a:cs typeface="Times New Roman" panose="02020603050405020304" pitchFamily="18" charset="0"/>
              </a:rPr>
              <a:t>Câu</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smtClean="0">
                <a:solidFill>
                  <a:srgbClr val="0070C0"/>
                </a:solidFill>
                <a:latin typeface="Times New Roman" panose="02020603050405020304" pitchFamily="18" charset="0"/>
                <a:cs typeface="Times New Roman" panose="02020603050405020304" pitchFamily="18" charset="0"/>
              </a:rPr>
              <a:t>1: </a:t>
            </a:r>
            <a:r>
              <a:rPr lang="en-US" sz="4400" b="1" dirty="0" err="1">
                <a:solidFill>
                  <a:srgbClr val="0070C0"/>
                </a:solidFill>
                <a:latin typeface="Times New Roman" panose="02020603050405020304" pitchFamily="18" charset="0"/>
                <a:cs typeface="Times New Roman" panose="02020603050405020304" pitchFamily="18" charset="0"/>
              </a:rPr>
              <a:t>Lực</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nào</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là</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lực</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tiếp</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xúc</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584182" y="5751408"/>
            <a:ext cx="5296813" cy="646331"/>
          </a:xfrm>
          <a:prstGeom prst="rect">
            <a:avLst/>
          </a:prstGeom>
          <a:noFill/>
        </p:spPr>
        <p:txBody>
          <a:bodyPr wrap="square" rtlCol="0">
            <a:spAutoFit/>
          </a:bodyPr>
          <a:lstStyle/>
          <a:p>
            <a:r>
              <a:rPr lang="en-US" sz="3600" dirty="0" err="1" smtClean="0">
                <a:solidFill>
                  <a:srgbClr val="FF0000"/>
                </a:solidFill>
              </a:rPr>
              <a:t>Rất</a:t>
            </a:r>
            <a:r>
              <a:rPr lang="en-US" sz="3600" dirty="0" smtClean="0">
                <a:solidFill>
                  <a:srgbClr val="FF0000"/>
                </a:solidFill>
              </a:rPr>
              <a:t> </a:t>
            </a:r>
            <a:r>
              <a:rPr lang="en-US" sz="3600" dirty="0" err="1" smtClean="0">
                <a:solidFill>
                  <a:srgbClr val="FF0000"/>
                </a:solidFill>
              </a:rPr>
              <a:t>tiếc</a:t>
            </a:r>
            <a:r>
              <a:rPr lang="en-US" sz="3600" dirty="0" smtClean="0">
                <a:solidFill>
                  <a:srgbClr val="FF0000"/>
                </a:solidFill>
              </a:rPr>
              <a:t>. </a:t>
            </a:r>
            <a:r>
              <a:rPr lang="en-US" sz="3600" dirty="0" err="1" smtClean="0">
                <a:solidFill>
                  <a:srgbClr val="FF0000"/>
                </a:solidFill>
              </a:rPr>
              <a:t>Bạn</a:t>
            </a:r>
            <a:r>
              <a:rPr lang="en-US" sz="3600" dirty="0" smtClean="0">
                <a:solidFill>
                  <a:srgbClr val="FF0000"/>
                </a:solidFill>
              </a:rPr>
              <a:t> </a:t>
            </a:r>
            <a:r>
              <a:rPr lang="en-US" sz="3600" dirty="0" err="1" smtClean="0">
                <a:solidFill>
                  <a:srgbClr val="FF0000"/>
                </a:solidFill>
              </a:rPr>
              <a:t>trả</a:t>
            </a:r>
            <a:r>
              <a:rPr lang="en-US" sz="3600" dirty="0" smtClean="0">
                <a:solidFill>
                  <a:srgbClr val="FF0000"/>
                </a:solidFill>
              </a:rPr>
              <a:t> </a:t>
            </a:r>
            <a:r>
              <a:rPr lang="en-US" sz="3600" dirty="0" err="1" smtClean="0">
                <a:solidFill>
                  <a:srgbClr val="FF0000"/>
                </a:solidFill>
              </a:rPr>
              <a:t>lời</a:t>
            </a:r>
            <a:r>
              <a:rPr lang="en-US" sz="3600" dirty="0" smtClean="0">
                <a:solidFill>
                  <a:srgbClr val="FF0000"/>
                </a:solidFill>
              </a:rPr>
              <a:t> </a:t>
            </a:r>
            <a:r>
              <a:rPr lang="en-US" sz="3600" dirty="0" err="1" smtClean="0">
                <a:solidFill>
                  <a:srgbClr val="FF0000"/>
                </a:solidFill>
              </a:rPr>
              <a:t>sai</a:t>
            </a:r>
            <a:r>
              <a:rPr lang="en-US" sz="3600" dirty="0" smtClean="0">
                <a:solidFill>
                  <a:srgbClr val="FF0000"/>
                </a:solidFill>
              </a:rPr>
              <a:t> </a:t>
            </a:r>
            <a:r>
              <a:rPr lang="en-US" sz="3600" dirty="0" err="1" smtClean="0">
                <a:solidFill>
                  <a:srgbClr val="FF0000"/>
                </a:solidFill>
              </a:rPr>
              <a:t>rồi</a:t>
            </a:r>
            <a:endParaRPr lang="en-US" sz="3600" dirty="0">
              <a:solidFill>
                <a:srgbClr val="FF0000"/>
              </a:solidFill>
            </a:endParaRPr>
          </a:p>
        </p:txBody>
      </p:sp>
      <p:pic>
        <p:nvPicPr>
          <p:cNvPr id="6" name="Picture 5"/>
          <p:cNvPicPr>
            <a:picLocks noChangeAspect="1"/>
          </p:cNvPicPr>
          <p:nvPr/>
        </p:nvPicPr>
        <p:blipFill>
          <a:blip r:embed="rId5"/>
          <a:stretch>
            <a:fillRect/>
          </a:stretch>
        </p:blipFill>
        <p:spPr>
          <a:xfrm>
            <a:off x="7102295" y="5456078"/>
            <a:ext cx="988802" cy="988802"/>
          </a:xfrm>
          <a:prstGeom prst="rect">
            <a:avLst/>
          </a:prstGeom>
        </p:spPr>
      </p:pic>
      <p:pic>
        <p:nvPicPr>
          <p:cNvPr id="7" name="Picture 6"/>
          <p:cNvPicPr>
            <a:picLocks noChangeAspect="1"/>
          </p:cNvPicPr>
          <p:nvPr/>
        </p:nvPicPr>
        <p:blipFill>
          <a:blip r:embed="rId6"/>
          <a:stretch>
            <a:fillRect/>
          </a:stretch>
        </p:blipFill>
        <p:spPr>
          <a:xfrm>
            <a:off x="6478964" y="5610205"/>
            <a:ext cx="1007082" cy="1007082"/>
          </a:xfrm>
          <a:prstGeom prst="rect">
            <a:avLst/>
          </a:prstGeom>
        </p:spPr>
      </p:pic>
      <p:grpSp>
        <p:nvGrpSpPr>
          <p:cNvPr id="31" name="Group 30"/>
          <p:cNvGrpSpPr/>
          <p:nvPr/>
        </p:nvGrpSpPr>
        <p:grpSpPr>
          <a:xfrm>
            <a:off x="0" y="-25400"/>
            <a:ext cx="12192000" cy="6883400"/>
            <a:chOff x="-11430" y="-49530"/>
            <a:chExt cx="9155430" cy="5234940"/>
          </a:xfrm>
        </p:grpSpPr>
        <p:cxnSp>
          <p:nvCxnSpPr>
            <p:cNvPr id="32" name="Straight Connector 31"/>
            <p:cNvCxnSpPr/>
            <p:nvPr/>
          </p:nvCxnSpPr>
          <p:spPr>
            <a:xfrm>
              <a:off x="0" y="0"/>
              <a:ext cx="9144000" cy="0"/>
            </a:xfrm>
            <a:prstGeom prst="line">
              <a:avLst/>
            </a:prstGeom>
            <a:ln w="88900" cmpd="thickThin">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0" y="5128260"/>
              <a:ext cx="9144000" cy="0"/>
            </a:xfrm>
            <a:prstGeom prst="line">
              <a:avLst/>
            </a:prstGeom>
            <a:ln w="88900" cmpd="thinThick">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34" name="Straight Connector 33"/>
            <p:cNvCxnSpPr/>
            <p:nvPr/>
          </p:nvCxnSpPr>
          <p:spPr>
            <a:xfrm>
              <a:off x="-11430" y="-45720"/>
              <a:ext cx="11430" cy="5231130"/>
            </a:xfrm>
            <a:prstGeom prst="line">
              <a:avLst/>
            </a:prstGeom>
            <a:ln w="88900" cmpd="thinThick">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144000" y="-49530"/>
              <a:ext cx="0" cy="5227320"/>
            </a:xfrm>
            <a:prstGeom prst="line">
              <a:avLst/>
            </a:prstGeom>
            <a:ln w="88900" cmpd="thickThin">
              <a:solidFill>
                <a:srgbClr val="FF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5022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nextCondLst>
                <p:cond evt="onClick" delay="0">
                  <p:tgtEl>
                    <p:spTgt spid="27"/>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3" name="explode.wav"/>
                                        </p:tgtEl>
                                      </p:cMediaNode>
                                    </p:audio>
                                  </p:sub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3" presetClass="exit" presetSubtype="10" fill="hold" grpId="3" nodeType="afterEffect">
                                  <p:stCondLst>
                                    <p:cond delay="2000"/>
                                  </p:stCondLst>
                                  <p:childTnLst>
                                    <p:animEffect transition="out" filter="blinds(horizontal)">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par>
                                <p:cTn id="24" presetID="3" presetClass="exit" presetSubtype="10" fill="hold" nodeType="withEffect">
                                  <p:stCondLst>
                                    <p:cond delay="2000"/>
                                  </p:stCondLst>
                                  <p:childTnLst>
                                    <p:animEffect transition="out" filter="blinds(horizont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4" name="push.wav"/>
                                        </p:tgtEl>
                                      </p:cMediaNode>
                                    </p:audio>
                                  </p:sub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500"/>
                            </p:stCondLst>
                            <p:childTnLst>
                              <p:par>
                                <p:cTn id="37" presetID="3" presetClass="exit" presetSubtype="10" fill="hold" grpId="4" nodeType="afterEffect">
                                  <p:stCondLst>
                                    <p:cond delay="2000"/>
                                  </p:stCondLst>
                                  <p:childTnLst>
                                    <p:animEffect transition="out" filter="blinds(horizontal)">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3" presetClass="exit" presetSubtype="10" fill="hold" nodeType="withEffect">
                                  <p:stCondLst>
                                    <p:cond delay="2000"/>
                                  </p:stCondLst>
                                  <p:childTnLst>
                                    <p:animEffect transition="out" filter="blinds(horizont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3" restart="whenNotActive" fill="hold" evtFilter="cancelBubble" nodeType="interactiveSeq">
                <p:stCondLst>
                  <p:cond evt="onClick" delay="0">
                    <p:tgtEl>
                      <p:spTgt spid="2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subTnLst>
                                    <p:audio>
                                      <p:cMediaNode>
                                        <p:cTn display="0" masterRel="sameClick">
                                          <p:stCondLst>
                                            <p:cond evt="begin" delay="0">
                                              <p:tn val="46"/>
                                            </p:cond>
                                          </p:stCondLst>
                                          <p:endCondLst>
                                            <p:cond evt="onStopAudio" delay="0">
                                              <p:tgtEl>
                                                <p:sldTgt/>
                                              </p:tgtEl>
                                            </p:cond>
                                          </p:endCondLst>
                                        </p:cTn>
                                        <p:tgtEl>
                                          <p:sndTgt r:embed="rId3" name="explode.wav"/>
                                        </p:tgtEl>
                                      </p:cMediaNode>
                                    </p:audio>
                                  </p:subTnLst>
                                </p:cTn>
                              </p:par>
                              <p:par>
                                <p:cTn id="49" presetID="10"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500"/>
                            </p:stCondLst>
                            <p:childTnLst>
                              <p:par>
                                <p:cTn id="53" presetID="3" presetClass="exit" presetSubtype="10" fill="hold" grpId="5" nodeType="afterEffect">
                                  <p:stCondLst>
                                    <p:cond delay="2000"/>
                                  </p:stCondLst>
                                  <p:childTnLst>
                                    <p:animEffect transition="out" filter="blinds(horizontal)">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par>
                                <p:cTn id="56" presetID="3" presetClass="exit" presetSubtype="10" fill="hold" nodeType="withEffect">
                                  <p:stCondLst>
                                    <p:cond delay="2000"/>
                                  </p:stCondLst>
                                  <p:childTnLst>
                                    <p:animEffect transition="out" filter="blinds(horizontal)">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5" grpId="0"/>
      <p:bldP spid="2" grpId="0"/>
      <p:bldP spid="2" grpId="1"/>
      <p:bldP spid="2" grpId="2"/>
      <p:bldP spid="2" grpId="3"/>
      <p:bldP spid="2" grpId="4"/>
      <p:bldP spid="2" grpId="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966" y="286601"/>
            <a:ext cx="11382233" cy="646331"/>
          </a:xfrm>
          <a:prstGeom prst="rect">
            <a:avLst/>
          </a:prstGeom>
          <a:solidFill>
            <a:srgbClr val="FFC000"/>
          </a:solidFill>
        </p:spPr>
        <p:txBody>
          <a:bodyPr wrap="square" rtlCol="0">
            <a:spAutoFit/>
          </a:bodyPr>
          <a:lstStyle/>
          <a:p>
            <a:r>
              <a:rPr lang="en-US" sz="3600" b="1" dirty="0" err="1">
                <a:solidFill>
                  <a:srgbClr val="0070C0"/>
                </a:solidFill>
                <a:latin typeface="Times New Roman" panose="02020603050405020304" pitchFamily="18" charset="0"/>
                <a:cs typeface="Times New Roman" panose="02020603050405020304" pitchFamily="18" charset="0"/>
              </a:rPr>
              <a:t>Câu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2: </a:t>
            </a:r>
            <a:r>
              <a:rPr lang="en-US" sz="3600" b="1" spc="-50" dirty="0" err="1">
                <a:solidFill>
                  <a:srgbClr val="0070C0"/>
                </a:solidFill>
                <a:latin typeface="Times New Roman" panose="02020603050405020304" pitchFamily="18" charset="0"/>
                <a:cs typeface="Times New Roman" panose="02020603050405020304" pitchFamily="18" charset="0"/>
              </a:rPr>
              <a:t>Trường</a:t>
            </a:r>
            <a:r>
              <a:rPr lang="en-US" sz="3600" b="1" spc="-50" dirty="0">
                <a:solidFill>
                  <a:srgbClr val="0070C0"/>
                </a:solidFill>
                <a:latin typeface="Times New Roman" panose="02020603050405020304" pitchFamily="18" charset="0"/>
                <a:cs typeface="Times New Roman" panose="02020603050405020304" pitchFamily="18" charset="0"/>
              </a:rPr>
              <a:t> </a:t>
            </a:r>
            <a:r>
              <a:rPr lang="en-US" sz="3600" b="1" spc="-50" dirty="0" err="1">
                <a:solidFill>
                  <a:srgbClr val="0070C0"/>
                </a:solidFill>
                <a:latin typeface="Times New Roman" panose="02020603050405020304" pitchFamily="18" charset="0"/>
                <a:cs typeface="Times New Roman" panose="02020603050405020304" pitchFamily="18" charset="0"/>
              </a:rPr>
              <a:t>hợp</a:t>
            </a:r>
            <a:r>
              <a:rPr lang="en-US" sz="3600" b="1" spc="-50" dirty="0">
                <a:solidFill>
                  <a:srgbClr val="0070C0"/>
                </a:solidFill>
                <a:latin typeface="Times New Roman" panose="02020603050405020304" pitchFamily="18" charset="0"/>
                <a:cs typeface="Times New Roman" panose="02020603050405020304" pitchFamily="18" charset="0"/>
              </a:rPr>
              <a:t> </a:t>
            </a:r>
            <a:r>
              <a:rPr lang="en-US" sz="3600" b="1" spc="-50" dirty="0" err="1">
                <a:solidFill>
                  <a:srgbClr val="0070C0"/>
                </a:solidFill>
                <a:latin typeface="Times New Roman" panose="02020603050405020304" pitchFamily="18" charset="0"/>
                <a:cs typeface="Times New Roman" panose="02020603050405020304" pitchFamily="18" charset="0"/>
              </a:rPr>
              <a:t>nào</a:t>
            </a:r>
            <a:r>
              <a:rPr lang="en-US" sz="3600" b="1" spc="-50" dirty="0">
                <a:solidFill>
                  <a:srgbClr val="0070C0"/>
                </a:solidFill>
                <a:latin typeface="Times New Roman" panose="02020603050405020304" pitchFamily="18" charset="0"/>
                <a:cs typeface="Times New Roman" panose="02020603050405020304" pitchFamily="18" charset="0"/>
              </a:rPr>
              <a:t> </a:t>
            </a:r>
            <a:r>
              <a:rPr lang="en-US" sz="3600" b="1" spc="-50" dirty="0" err="1">
                <a:solidFill>
                  <a:srgbClr val="0070C0"/>
                </a:solidFill>
                <a:latin typeface="Times New Roman" panose="02020603050405020304" pitchFamily="18" charset="0"/>
                <a:cs typeface="Times New Roman" panose="02020603050405020304" pitchFamily="18" charset="0"/>
              </a:rPr>
              <a:t>sau</a:t>
            </a:r>
            <a:r>
              <a:rPr lang="en-US" sz="3600" b="1" spc="-50" dirty="0">
                <a:solidFill>
                  <a:srgbClr val="0070C0"/>
                </a:solidFill>
                <a:latin typeface="Times New Roman" panose="02020603050405020304" pitchFamily="18" charset="0"/>
                <a:cs typeface="Times New Roman" panose="02020603050405020304" pitchFamily="18" charset="0"/>
              </a:rPr>
              <a:t> </a:t>
            </a:r>
            <a:r>
              <a:rPr lang="en-US" sz="3600" b="1" spc="-50" dirty="0" err="1">
                <a:solidFill>
                  <a:srgbClr val="0070C0"/>
                </a:solidFill>
                <a:latin typeface="Times New Roman" panose="02020603050405020304" pitchFamily="18" charset="0"/>
                <a:cs typeface="Times New Roman" panose="02020603050405020304" pitchFamily="18" charset="0"/>
              </a:rPr>
              <a:t>đây</a:t>
            </a:r>
            <a:r>
              <a:rPr lang="en-US" sz="3600" b="1" spc="-50" dirty="0">
                <a:solidFill>
                  <a:srgbClr val="0070C0"/>
                </a:solidFill>
                <a:latin typeface="Times New Roman" panose="02020603050405020304" pitchFamily="18" charset="0"/>
                <a:cs typeface="Times New Roman" panose="02020603050405020304" pitchFamily="18" charset="0"/>
              </a:rPr>
              <a:t> </a:t>
            </a:r>
            <a:r>
              <a:rPr lang="en-US" sz="3600" b="1" spc="-50" dirty="0" err="1">
                <a:solidFill>
                  <a:srgbClr val="0070C0"/>
                </a:solidFill>
                <a:latin typeface="Times New Roman" panose="02020603050405020304" pitchFamily="18" charset="0"/>
                <a:cs typeface="Times New Roman" panose="02020603050405020304" pitchFamily="18" charset="0"/>
              </a:rPr>
              <a:t>liên</a:t>
            </a:r>
            <a:r>
              <a:rPr lang="en-US" sz="3600" b="1" spc="-50" dirty="0">
                <a:solidFill>
                  <a:srgbClr val="0070C0"/>
                </a:solidFill>
                <a:latin typeface="Times New Roman" panose="02020603050405020304" pitchFamily="18" charset="0"/>
                <a:cs typeface="Times New Roman" panose="02020603050405020304" pitchFamily="18" charset="0"/>
              </a:rPr>
              <a:t> </a:t>
            </a:r>
            <a:r>
              <a:rPr lang="en-US" sz="3600" b="1" spc="-50" dirty="0" err="1">
                <a:solidFill>
                  <a:srgbClr val="0070C0"/>
                </a:solidFill>
                <a:latin typeface="Times New Roman" panose="02020603050405020304" pitchFamily="18" charset="0"/>
                <a:cs typeface="Times New Roman" panose="02020603050405020304" pitchFamily="18" charset="0"/>
              </a:rPr>
              <a:t>quan</a:t>
            </a:r>
            <a:r>
              <a:rPr lang="en-US" sz="3600" b="1" spc="-50" dirty="0">
                <a:solidFill>
                  <a:srgbClr val="0070C0"/>
                </a:solidFill>
                <a:latin typeface="Times New Roman" panose="02020603050405020304" pitchFamily="18" charset="0"/>
                <a:cs typeface="Times New Roman" panose="02020603050405020304" pitchFamily="18" charset="0"/>
              </a:rPr>
              <a:t> </a:t>
            </a:r>
            <a:r>
              <a:rPr lang="en-US" sz="3600" b="1" spc="-50" dirty="0" err="1">
                <a:solidFill>
                  <a:srgbClr val="0070C0"/>
                </a:solidFill>
                <a:latin typeface="Times New Roman" panose="02020603050405020304" pitchFamily="18" charset="0"/>
                <a:cs typeface="Times New Roman" panose="02020603050405020304" pitchFamily="18" charset="0"/>
              </a:rPr>
              <a:t>đến</a:t>
            </a:r>
            <a:r>
              <a:rPr lang="en-US" sz="3600" b="1" spc="-50" dirty="0">
                <a:solidFill>
                  <a:srgbClr val="0070C0"/>
                </a:solidFill>
                <a:latin typeface="Times New Roman" panose="02020603050405020304" pitchFamily="18" charset="0"/>
                <a:cs typeface="Times New Roman" panose="02020603050405020304" pitchFamily="18" charset="0"/>
              </a:rPr>
              <a:t> </a:t>
            </a:r>
            <a:r>
              <a:rPr lang="en-US" sz="3600" b="1" spc="-50" dirty="0" err="1">
                <a:solidFill>
                  <a:srgbClr val="0070C0"/>
                </a:solidFill>
                <a:latin typeface="Times New Roman" panose="02020603050405020304" pitchFamily="18" charset="0"/>
                <a:cs typeface="Times New Roman" panose="02020603050405020304" pitchFamily="18" charset="0"/>
              </a:rPr>
              <a:t>lực</a:t>
            </a:r>
            <a:r>
              <a:rPr lang="en-US" sz="3600" b="1" spc="-50" dirty="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tiếp</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a:solidFill>
                  <a:srgbClr val="0070C0"/>
                </a:solidFill>
                <a:latin typeface="Times New Roman" panose="02020603050405020304" pitchFamily="18" charset="0"/>
                <a:cs typeface="Times New Roman" panose="02020603050405020304" pitchFamily="18" charset="0"/>
              </a:rPr>
              <a:t>xúc</a:t>
            </a:r>
            <a:r>
              <a:rPr lang="en-US" sz="3600" b="1" spc="-50" dirty="0" smtClean="0">
                <a:solidFill>
                  <a:srgbClr val="0070C0"/>
                </a:solidFill>
                <a:latin typeface="Times New Roman" panose="02020603050405020304" pitchFamily="18" charset="0"/>
                <a:cs typeface="Times New Roman" panose="02020603050405020304" pitchFamily="18" charset="0"/>
              </a:rPr>
              <a:t>.</a:t>
            </a:r>
            <a:endParaRPr lang="en-US" sz="3600" b="1" spc="-50" dirty="0">
              <a:solidFill>
                <a:srgbClr val="0070C0"/>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504967" y="1464515"/>
            <a:ext cx="11382233" cy="1247431"/>
            <a:chOff x="504967" y="1464515"/>
            <a:chExt cx="11382233" cy="1247431"/>
          </a:xfrm>
        </p:grpSpPr>
        <p:sp>
          <p:nvSpPr>
            <p:cNvPr id="7" name="Freeform 6"/>
            <p:cNvSpPr/>
            <p:nvPr/>
          </p:nvSpPr>
          <p:spPr>
            <a:xfrm>
              <a:off x="504967" y="1464515"/>
              <a:ext cx="873202" cy="1247431"/>
            </a:xfrm>
            <a:custGeom>
              <a:avLst/>
              <a:gdLst>
                <a:gd name="connsiteX0" fmla="*/ 0 w 1247430"/>
                <a:gd name="connsiteY0" fmla="*/ 0 h 873201"/>
                <a:gd name="connsiteX1" fmla="*/ 810830 w 1247430"/>
                <a:gd name="connsiteY1" fmla="*/ 0 h 873201"/>
                <a:gd name="connsiteX2" fmla="*/ 1247430 w 1247430"/>
                <a:gd name="connsiteY2" fmla="*/ 436601 h 873201"/>
                <a:gd name="connsiteX3" fmla="*/ 810830 w 1247430"/>
                <a:gd name="connsiteY3" fmla="*/ 873201 h 873201"/>
                <a:gd name="connsiteX4" fmla="*/ 0 w 1247430"/>
                <a:gd name="connsiteY4" fmla="*/ 873201 h 873201"/>
                <a:gd name="connsiteX5" fmla="*/ 436601 w 1247430"/>
                <a:gd name="connsiteY5" fmla="*/ 436601 h 873201"/>
                <a:gd name="connsiteX6" fmla="*/ 0 w 1247430"/>
                <a:gd name="connsiteY6" fmla="*/ 0 h 87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430" h="873201">
                  <a:moveTo>
                    <a:pt x="1247429" y="0"/>
                  </a:moveTo>
                  <a:lnTo>
                    <a:pt x="1247429" y="567581"/>
                  </a:lnTo>
                  <a:lnTo>
                    <a:pt x="623714" y="873201"/>
                  </a:lnTo>
                  <a:lnTo>
                    <a:pt x="1" y="567581"/>
                  </a:lnTo>
                  <a:lnTo>
                    <a:pt x="1" y="0"/>
                  </a:lnTo>
                  <a:lnTo>
                    <a:pt x="623714" y="305621"/>
                  </a:lnTo>
                  <a:lnTo>
                    <a:pt x="1247429" y="0"/>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21" tIns="456922" rIns="20320" bIns="456920" numCol="1" spcCol="1270" anchor="ctr" anchorCtr="0">
              <a:noAutofit/>
            </a:bodyPr>
            <a:lstStyle/>
            <a:p>
              <a:pPr lvl="0" algn="ctr" defTabSz="1422400" rtl="0">
                <a:lnSpc>
                  <a:spcPct val="90000"/>
                </a:lnSpc>
                <a:spcBef>
                  <a:spcPct val="0"/>
                </a:spcBef>
                <a:spcAft>
                  <a:spcPct val="35000"/>
                </a:spcAft>
              </a:pPr>
              <a:r>
                <a:rPr lang="en-US" sz="3200" kern="1200" dirty="0" smtClean="0"/>
                <a:t>A.</a:t>
              </a:r>
              <a:endParaRPr lang="en-US" sz="3200" kern="1200" dirty="0"/>
            </a:p>
          </p:txBody>
        </p:sp>
        <p:sp>
          <p:nvSpPr>
            <p:cNvPr id="8" name="Freeform 7"/>
            <p:cNvSpPr/>
            <p:nvPr/>
          </p:nvSpPr>
          <p:spPr>
            <a:xfrm>
              <a:off x="1378168" y="1464515"/>
              <a:ext cx="10509032" cy="811257"/>
            </a:xfrm>
            <a:custGeom>
              <a:avLst/>
              <a:gdLst>
                <a:gd name="connsiteX0" fmla="*/ 135212 w 811256"/>
                <a:gd name="connsiteY0" fmla="*/ 0 h 10509031"/>
                <a:gd name="connsiteX1" fmla="*/ 676044 w 811256"/>
                <a:gd name="connsiteY1" fmla="*/ 0 h 10509031"/>
                <a:gd name="connsiteX2" fmla="*/ 811256 w 811256"/>
                <a:gd name="connsiteY2" fmla="*/ 135212 h 10509031"/>
                <a:gd name="connsiteX3" fmla="*/ 811256 w 811256"/>
                <a:gd name="connsiteY3" fmla="*/ 10509031 h 10509031"/>
                <a:gd name="connsiteX4" fmla="*/ 811256 w 811256"/>
                <a:gd name="connsiteY4" fmla="*/ 10509031 h 10509031"/>
                <a:gd name="connsiteX5" fmla="*/ 0 w 811256"/>
                <a:gd name="connsiteY5" fmla="*/ 10509031 h 10509031"/>
                <a:gd name="connsiteX6" fmla="*/ 0 w 811256"/>
                <a:gd name="connsiteY6" fmla="*/ 10509031 h 10509031"/>
                <a:gd name="connsiteX7" fmla="*/ 0 w 811256"/>
                <a:gd name="connsiteY7" fmla="*/ 135212 h 10509031"/>
                <a:gd name="connsiteX8" fmla="*/ 135212 w 811256"/>
                <a:gd name="connsiteY8" fmla="*/ 0 h 1050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256" h="10509031">
                  <a:moveTo>
                    <a:pt x="811256" y="1751544"/>
                  </a:moveTo>
                  <a:lnTo>
                    <a:pt x="811256" y="8757487"/>
                  </a:lnTo>
                  <a:cubicBezTo>
                    <a:pt x="811256" y="9724841"/>
                    <a:pt x="806583" y="10509025"/>
                    <a:pt x="800818" y="10509025"/>
                  </a:cubicBezTo>
                  <a:lnTo>
                    <a:pt x="0" y="10509025"/>
                  </a:lnTo>
                  <a:lnTo>
                    <a:pt x="0" y="10509025"/>
                  </a:lnTo>
                  <a:lnTo>
                    <a:pt x="0" y="6"/>
                  </a:lnTo>
                  <a:lnTo>
                    <a:pt x="0" y="6"/>
                  </a:lnTo>
                  <a:lnTo>
                    <a:pt x="800818" y="6"/>
                  </a:lnTo>
                  <a:cubicBezTo>
                    <a:pt x="806583" y="6"/>
                    <a:pt x="811256" y="784190"/>
                    <a:pt x="811256" y="1751544"/>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5" tIns="59922" rIns="59922" bIns="59923"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smtClean="0"/>
                <a:t>Một</a:t>
              </a:r>
              <a:r>
                <a:rPr lang="en-US" sz="3200" kern="1200" dirty="0" smtClean="0"/>
                <a:t> </a:t>
              </a:r>
              <a:r>
                <a:rPr lang="en-US" sz="3200" kern="1200" dirty="0" err="1" smtClean="0"/>
                <a:t>hành</a:t>
              </a:r>
              <a:r>
                <a:rPr lang="en-US" sz="3200" kern="1200" dirty="0" smtClean="0"/>
                <a:t> </a:t>
              </a:r>
              <a:r>
                <a:rPr lang="en-US" sz="3200" kern="1200" dirty="0" err="1" smtClean="0"/>
                <a:t>tinh</a:t>
              </a:r>
              <a:r>
                <a:rPr lang="en-US" sz="3200" kern="1200" dirty="0" smtClean="0"/>
                <a:t> </a:t>
              </a:r>
              <a:r>
                <a:rPr lang="en-US" sz="3200" kern="1200" dirty="0" err="1" smtClean="0"/>
                <a:t>trong</a:t>
              </a:r>
              <a:r>
                <a:rPr lang="en-US" sz="3200" kern="1200" dirty="0" smtClean="0"/>
                <a:t> </a:t>
              </a:r>
              <a:r>
                <a:rPr lang="en-US" sz="3200" kern="1200" dirty="0" err="1" smtClean="0"/>
                <a:t>hệ</a:t>
              </a:r>
              <a:r>
                <a:rPr lang="en-US" sz="3200" kern="1200" dirty="0" smtClean="0"/>
                <a:t> MT </a:t>
              </a:r>
              <a:r>
                <a:rPr lang="en-US" sz="3200" kern="1200" dirty="0" err="1" smtClean="0"/>
                <a:t>chuyển</a:t>
              </a:r>
              <a:r>
                <a:rPr lang="en-US" sz="3200" kern="1200" dirty="0" smtClean="0"/>
                <a:t> </a:t>
              </a:r>
              <a:r>
                <a:rPr lang="en-US" sz="3200" kern="1200" dirty="0" err="1" smtClean="0"/>
                <a:t>động</a:t>
              </a:r>
              <a:r>
                <a:rPr lang="en-US" sz="3200" kern="1200" dirty="0" smtClean="0"/>
                <a:t> </a:t>
              </a:r>
              <a:r>
                <a:rPr lang="en-US" sz="3200" kern="1200" dirty="0" err="1" smtClean="0"/>
                <a:t>xung</a:t>
              </a:r>
              <a:r>
                <a:rPr lang="en-US" sz="3200" kern="1200" dirty="0" smtClean="0"/>
                <a:t> </a:t>
              </a:r>
              <a:r>
                <a:rPr lang="en-US" sz="3200" kern="1200" dirty="0" err="1" smtClean="0"/>
                <a:t>quanh</a:t>
              </a:r>
              <a:r>
                <a:rPr lang="en-US" sz="3200" kern="1200" dirty="0" smtClean="0"/>
                <a:t> </a:t>
              </a:r>
              <a:r>
                <a:rPr lang="en-US" sz="3200" kern="1200" dirty="0" err="1" smtClean="0"/>
                <a:t>một</a:t>
              </a:r>
              <a:r>
                <a:rPr lang="en-US" sz="3200" kern="1200" dirty="0" smtClean="0"/>
                <a:t> </a:t>
              </a:r>
              <a:r>
                <a:rPr lang="en-US" sz="3200" kern="1200" dirty="0" err="1" smtClean="0"/>
                <a:t>ngôi</a:t>
              </a:r>
              <a:r>
                <a:rPr lang="en-US" sz="3200" kern="1200" dirty="0" smtClean="0"/>
                <a:t> </a:t>
              </a:r>
              <a:r>
                <a:rPr lang="en-US" sz="3200" kern="1200" dirty="0" err="1" smtClean="0"/>
                <a:t>sao</a:t>
              </a:r>
              <a:endParaRPr lang="en-US" sz="3200" kern="1200" dirty="0"/>
            </a:p>
          </p:txBody>
        </p:sp>
      </p:grpSp>
      <p:grpSp>
        <p:nvGrpSpPr>
          <p:cNvPr id="16" name="Group 15"/>
          <p:cNvGrpSpPr/>
          <p:nvPr/>
        </p:nvGrpSpPr>
        <p:grpSpPr>
          <a:xfrm>
            <a:off x="504967" y="2565352"/>
            <a:ext cx="11382232" cy="1247431"/>
            <a:chOff x="504967" y="2565352"/>
            <a:chExt cx="11382232" cy="1247431"/>
          </a:xfrm>
        </p:grpSpPr>
        <p:sp>
          <p:nvSpPr>
            <p:cNvPr id="9" name="Freeform 8"/>
            <p:cNvSpPr/>
            <p:nvPr/>
          </p:nvSpPr>
          <p:spPr>
            <a:xfrm>
              <a:off x="504967" y="2565352"/>
              <a:ext cx="873202" cy="1247431"/>
            </a:xfrm>
            <a:custGeom>
              <a:avLst/>
              <a:gdLst>
                <a:gd name="connsiteX0" fmla="*/ 0 w 1247430"/>
                <a:gd name="connsiteY0" fmla="*/ 0 h 873201"/>
                <a:gd name="connsiteX1" fmla="*/ 810830 w 1247430"/>
                <a:gd name="connsiteY1" fmla="*/ 0 h 873201"/>
                <a:gd name="connsiteX2" fmla="*/ 1247430 w 1247430"/>
                <a:gd name="connsiteY2" fmla="*/ 436601 h 873201"/>
                <a:gd name="connsiteX3" fmla="*/ 810830 w 1247430"/>
                <a:gd name="connsiteY3" fmla="*/ 873201 h 873201"/>
                <a:gd name="connsiteX4" fmla="*/ 0 w 1247430"/>
                <a:gd name="connsiteY4" fmla="*/ 873201 h 873201"/>
                <a:gd name="connsiteX5" fmla="*/ 436601 w 1247430"/>
                <a:gd name="connsiteY5" fmla="*/ 436601 h 873201"/>
                <a:gd name="connsiteX6" fmla="*/ 0 w 1247430"/>
                <a:gd name="connsiteY6" fmla="*/ 0 h 87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430" h="873201">
                  <a:moveTo>
                    <a:pt x="1247429" y="0"/>
                  </a:moveTo>
                  <a:lnTo>
                    <a:pt x="1247429" y="567581"/>
                  </a:lnTo>
                  <a:lnTo>
                    <a:pt x="623714" y="873201"/>
                  </a:lnTo>
                  <a:lnTo>
                    <a:pt x="1" y="567581"/>
                  </a:lnTo>
                  <a:lnTo>
                    <a:pt x="1" y="0"/>
                  </a:lnTo>
                  <a:lnTo>
                    <a:pt x="623714" y="305621"/>
                  </a:lnTo>
                  <a:lnTo>
                    <a:pt x="1247429" y="0"/>
                  </a:lnTo>
                  <a:close/>
                </a:path>
              </a:pathLst>
            </a:custGeom>
            <a:solidFill>
              <a:srgbClr val="FF000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21" tIns="456922" rIns="20320" bIns="456920" numCol="1" spcCol="1270" anchor="ctr" anchorCtr="0">
              <a:noAutofit/>
            </a:bodyPr>
            <a:lstStyle/>
            <a:p>
              <a:pPr lvl="0" algn="ctr" defTabSz="1422400" rtl="0">
                <a:lnSpc>
                  <a:spcPct val="90000"/>
                </a:lnSpc>
                <a:spcBef>
                  <a:spcPct val="0"/>
                </a:spcBef>
                <a:spcAft>
                  <a:spcPct val="35000"/>
                </a:spcAft>
              </a:pPr>
              <a:r>
                <a:rPr lang="en-US" sz="3200" kern="1200" dirty="0" smtClean="0"/>
                <a:t>B.</a:t>
              </a:r>
              <a:endParaRPr lang="en-US" sz="3200" kern="1200" dirty="0"/>
            </a:p>
          </p:txBody>
        </p:sp>
        <p:sp>
          <p:nvSpPr>
            <p:cNvPr id="10" name="Freeform 9"/>
            <p:cNvSpPr/>
            <p:nvPr/>
          </p:nvSpPr>
          <p:spPr>
            <a:xfrm>
              <a:off x="1378168" y="2565354"/>
              <a:ext cx="10509031" cy="810829"/>
            </a:xfrm>
            <a:custGeom>
              <a:avLst/>
              <a:gdLst>
                <a:gd name="connsiteX0" fmla="*/ 135141 w 810829"/>
                <a:gd name="connsiteY0" fmla="*/ 0 h 10509031"/>
                <a:gd name="connsiteX1" fmla="*/ 675688 w 810829"/>
                <a:gd name="connsiteY1" fmla="*/ 0 h 10509031"/>
                <a:gd name="connsiteX2" fmla="*/ 810829 w 810829"/>
                <a:gd name="connsiteY2" fmla="*/ 135141 h 10509031"/>
                <a:gd name="connsiteX3" fmla="*/ 810829 w 810829"/>
                <a:gd name="connsiteY3" fmla="*/ 10509031 h 10509031"/>
                <a:gd name="connsiteX4" fmla="*/ 810829 w 810829"/>
                <a:gd name="connsiteY4" fmla="*/ 10509031 h 10509031"/>
                <a:gd name="connsiteX5" fmla="*/ 0 w 810829"/>
                <a:gd name="connsiteY5" fmla="*/ 10509031 h 10509031"/>
                <a:gd name="connsiteX6" fmla="*/ 0 w 810829"/>
                <a:gd name="connsiteY6" fmla="*/ 10509031 h 10509031"/>
                <a:gd name="connsiteX7" fmla="*/ 0 w 810829"/>
                <a:gd name="connsiteY7" fmla="*/ 135141 h 10509031"/>
                <a:gd name="connsiteX8" fmla="*/ 135141 w 810829"/>
                <a:gd name="connsiteY8" fmla="*/ 0 h 1050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829" h="10509031">
                  <a:moveTo>
                    <a:pt x="810829" y="1751546"/>
                  </a:moveTo>
                  <a:lnTo>
                    <a:pt x="810829" y="8757485"/>
                  </a:lnTo>
                  <a:cubicBezTo>
                    <a:pt x="810829" y="9724829"/>
                    <a:pt x="806161" y="10509025"/>
                    <a:pt x="800402" y="10509025"/>
                  </a:cubicBezTo>
                  <a:lnTo>
                    <a:pt x="0" y="10509025"/>
                  </a:lnTo>
                  <a:lnTo>
                    <a:pt x="0" y="10509025"/>
                  </a:lnTo>
                  <a:lnTo>
                    <a:pt x="0" y="6"/>
                  </a:lnTo>
                  <a:lnTo>
                    <a:pt x="0" y="6"/>
                  </a:lnTo>
                  <a:lnTo>
                    <a:pt x="800402" y="6"/>
                  </a:lnTo>
                  <a:cubicBezTo>
                    <a:pt x="806161" y="6"/>
                    <a:pt x="810829" y="784202"/>
                    <a:pt x="810829" y="1751546"/>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5" tIns="59900" rIns="59900" bIns="59902"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smtClean="0"/>
                <a:t>Hai</a:t>
              </a:r>
              <a:r>
                <a:rPr lang="en-US" sz="3200" kern="1200" dirty="0" smtClean="0"/>
                <a:t> </a:t>
              </a:r>
              <a:r>
                <a:rPr lang="en-US" sz="3200" kern="1200" dirty="0" err="1" smtClean="0"/>
                <a:t>nam</a:t>
              </a:r>
              <a:r>
                <a:rPr lang="en-US" sz="3200" kern="1200" dirty="0" smtClean="0"/>
                <a:t> </a:t>
              </a:r>
              <a:r>
                <a:rPr lang="en-US" sz="3200" kern="1200" dirty="0" err="1" smtClean="0"/>
                <a:t>châm</a:t>
              </a:r>
              <a:r>
                <a:rPr lang="en-US" sz="3200" kern="1200" dirty="0" smtClean="0"/>
                <a:t> </a:t>
              </a:r>
              <a:r>
                <a:rPr lang="en-US" sz="3200" kern="1200" dirty="0" err="1" smtClean="0"/>
                <a:t>hút</a:t>
              </a:r>
              <a:r>
                <a:rPr lang="en-US" sz="3200" kern="1200" dirty="0" smtClean="0"/>
                <a:t> </a:t>
              </a:r>
              <a:r>
                <a:rPr lang="en-US" sz="3200" kern="1200" dirty="0" err="1" smtClean="0"/>
                <a:t>nhau</a:t>
              </a:r>
              <a:endParaRPr lang="en-US" sz="3200" kern="1200" dirty="0"/>
            </a:p>
          </p:txBody>
        </p:sp>
      </p:grpSp>
      <p:grpSp>
        <p:nvGrpSpPr>
          <p:cNvPr id="17" name="Group 16"/>
          <p:cNvGrpSpPr/>
          <p:nvPr/>
        </p:nvGrpSpPr>
        <p:grpSpPr>
          <a:xfrm>
            <a:off x="504967" y="3666189"/>
            <a:ext cx="11382232" cy="1247431"/>
            <a:chOff x="504967" y="3666189"/>
            <a:chExt cx="11382232" cy="1247431"/>
          </a:xfrm>
        </p:grpSpPr>
        <p:sp>
          <p:nvSpPr>
            <p:cNvPr id="11" name="Freeform 10"/>
            <p:cNvSpPr/>
            <p:nvPr/>
          </p:nvSpPr>
          <p:spPr>
            <a:xfrm>
              <a:off x="504967" y="3666189"/>
              <a:ext cx="873202" cy="1247431"/>
            </a:xfrm>
            <a:custGeom>
              <a:avLst/>
              <a:gdLst>
                <a:gd name="connsiteX0" fmla="*/ 0 w 1247430"/>
                <a:gd name="connsiteY0" fmla="*/ 0 h 873201"/>
                <a:gd name="connsiteX1" fmla="*/ 810830 w 1247430"/>
                <a:gd name="connsiteY1" fmla="*/ 0 h 873201"/>
                <a:gd name="connsiteX2" fmla="*/ 1247430 w 1247430"/>
                <a:gd name="connsiteY2" fmla="*/ 436601 h 873201"/>
                <a:gd name="connsiteX3" fmla="*/ 810830 w 1247430"/>
                <a:gd name="connsiteY3" fmla="*/ 873201 h 873201"/>
                <a:gd name="connsiteX4" fmla="*/ 0 w 1247430"/>
                <a:gd name="connsiteY4" fmla="*/ 873201 h 873201"/>
                <a:gd name="connsiteX5" fmla="*/ 436601 w 1247430"/>
                <a:gd name="connsiteY5" fmla="*/ 436601 h 873201"/>
                <a:gd name="connsiteX6" fmla="*/ 0 w 1247430"/>
                <a:gd name="connsiteY6" fmla="*/ 0 h 87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430" h="873201">
                  <a:moveTo>
                    <a:pt x="1247429" y="0"/>
                  </a:moveTo>
                  <a:lnTo>
                    <a:pt x="1247429" y="567581"/>
                  </a:lnTo>
                  <a:lnTo>
                    <a:pt x="623714" y="873201"/>
                  </a:lnTo>
                  <a:lnTo>
                    <a:pt x="1" y="567581"/>
                  </a:lnTo>
                  <a:lnTo>
                    <a:pt x="1" y="0"/>
                  </a:lnTo>
                  <a:lnTo>
                    <a:pt x="623714" y="305621"/>
                  </a:lnTo>
                  <a:lnTo>
                    <a:pt x="1247429"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21" tIns="456922" rIns="20320" bIns="456920" numCol="1" spcCol="1270" anchor="ctr" anchorCtr="0">
              <a:noAutofit/>
            </a:bodyPr>
            <a:lstStyle/>
            <a:p>
              <a:pPr lvl="0" algn="ctr" defTabSz="1422400" rtl="0">
                <a:lnSpc>
                  <a:spcPct val="90000"/>
                </a:lnSpc>
                <a:spcBef>
                  <a:spcPct val="0"/>
                </a:spcBef>
                <a:spcAft>
                  <a:spcPct val="35000"/>
                </a:spcAft>
              </a:pPr>
              <a:r>
                <a:rPr lang="en-US" sz="3200" kern="1200" smtClean="0"/>
                <a:t>C</a:t>
              </a:r>
              <a:endParaRPr lang="en-US" sz="3200" kern="1200"/>
            </a:p>
          </p:txBody>
        </p:sp>
        <p:sp>
          <p:nvSpPr>
            <p:cNvPr id="12" name="Freeform 11"/>
            <p:cNvSpPr/>
            <p:nvPr/>
          </p:nvSpPr>
          <p:spPr>
            <a:xfrm>
              <a:off x="1378168" y="3666191"/>
              <a:ext cx="10509031" cy="810830"/>
            </a:xfrm>
            <a:custGeom>
              <a:avLst/>
              <a:gdLst>
                <a:gd name="connsiteX0" fmla="*/ 135141 w 810829"/>
                <a:gd name="connsiteY0" fmla="*/ 0 h 10509031"/>
                <a:gd name="connsiteX1" fmla="*/ 675688 w 810829"/>
                <a:gd name="connsiteY1" fmla="*/ 0 h 10509031"/>
                <a:gd name="connsiteX2" fmla="*/ 810829 w 810829"/>
                <a:gd name="connsiteY2" fmla="*/ 135141 h 10509031"/>
                <a:gd name="connsiteX3" fmla="*/ 810829 w 810829"/>
                <a:gd name="connsiteY3" fmla="*/ 10509031 h 10509031"/>
                <a:gd name="connsiteX4" fmla="*/ 810829 w 810829"/>
                <a:gd name="connsiteY4" fmla="*/ 10509031 h 10509031"/>
                <a:gd name="connsiteX5" fmla="*/ 0 w 810829"/>
                <a:gd name="connsiteY5" fmla="*/ 10509031 h 10509031"/>
                <a:gd name="connsiteX6" fmla="*/ 0 w 810829"/>
                <a:gd name="connsiteY6" fmla="*/ 10509031 h 10509031"/>
                <a:gd name="connsiteX7" fmla="*/ 0 w 810829"/>
                <a:gd name="connsiteY7" fmla="*/ 135141 h 10509031"/>
                <a:gd name="connsiteX8" fmla="*/ 135141 w 810829"/>
                <a:gd name="connsiteY8" fmla="*/ 0 h 1050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829" h="10509031">
                  <a:moveTo>
                    <a:pt x="810829" y="1751546"/>
                  </a:moveTo>
                  <a:lnTo>
                    <a:pt x="810829" y="8757485"/>
                  </a:lnTo>
                  <a:cubicBezTo>
                    <a:pt x="810829" y="9724829"/>
                    <a:pt x="806161" y="10509025"/>
                    <a:pt x="800402" y="10509025"/>
                  </a:cubicBezTo>
                  <a:lnTo>
                    <a:pt x="0" y="10509025"/>
                  </a:lnTo>
                  <a:lnTo>
                    <a:pt x="0" y="10509025"/>
                  </a:lnTo>
                  <a:lnTo>
                    <a:pt x="0" y="6"/>
                  </a:lnTo>
                  <a:lnTo>
                    <a:pt x="0" y="6"/>
                  </a:lnTo>
                  <a:lnTo>
                    <a:pt x="800402" y="6"/>
                  </a:lnTo>
                  <a:cubicBezTo>
                    <a:pt x="806161" y="6"/>
                    <a:pt x="810829" y="784202"/>
                    <a:pt x="810829" y="1751546"/>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5" tIns="59900" rIns="59900" bIns="59903"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smtClean="0"/>
                <a:t>Thủ</a:t>
              </a:r>
              <a:r>
                <a:rPr lang="en-US" sz="3200" kern="1200" dirty="0" smtClean="0"/>
                <a:t> </a:t>
              </a:r>
              <a:r>
                <a:rPr lang="en-US" sz="3200" kern="1200" dirty="0" err="1" smtClean="0"/>
                <a:t>môn</a:t>
              </a:r>
              <a:r>
                <a:rPr lang="en-US" sz="3200" kern="1200" dirty="0" smtClean="0"/>
                <a:t> </a:t>
              </a:r>
              <a:r>
                <a:rPr lang="en-US" sz="3200" kern="1200" dirty="0" err="1" smtClean="0"/>
                <a:t>bắt</a:t>
              </a:r>
              <a:r>
                <a:rPr lang="en-US" sz="3200" kern="1200" dirty="0" smtClean="0"/>
                <a:t> </a:t>
              </a:r>
              <a:r>
                <a:rPr lang="en-US" sz="3200" kern="1200" dirty="0" err="1" smtClean="0"/>
                <a:t>được</a:t>
              </a:r>
              <a:r>
                <a:rPr lang="en-US" sz="3200" kern="1200" dirty="0" smtClean="0"/>
                <a:t> </a:t>
              </a:r>
              <a:r>
                <a:rPr lang="en-US" sz="3200" kern="1200" dirty="0" err="1" smtClean="0"/>
                <a:t>quả</a:t>
              </a:r>
              <a:r>
                <a:rPr lang="en-US" sz="3200" kern="1200" dirty="0" smtClean="0"/>
                <a:t> </a:t>
              </a:r>
              <a:r>
                <a:rPr lang="en-US" sz="3200" kern="1200" dirty="0" err="1" smtClean="0"/>
                <a:t>bóng</a:t>
              </a:r>
              <a:r>
                <a:rPr lang="en-US" sz="3200" kern="1200" dirty="0" smtClean="0"/>
                <a:t> </a:t>
              </a:r>
              <a:r>
                <a:rPr lang="en-US" sz="3200" kern="1200" dirty="0" err="1" smtClean="0"/>
                <a:t>trước</a:t>
              </a:r>
              <a:r>
                <a:rPr lang="en-US" sz="3200" kern="1200" dirty="0" smtClean="0"/>
                <a:t> </a:t>
              </a:r>
              <a:r>
                <a:rPr lang="en-US" sz="3200" kern="1200" dirty="0" err="1" smtClean="0"/>
                <a:t>khung</a:t>
              </a:r>
              <a:r>
                <a:rPr lang="en-US" sz="3200" kern="1200" dirty="0" smtClean="0"/>
                <a:t> </a:t>
              </a:r>
              <a:r>
                <a:rPr lang="en-US" sz="3200" kern="1200" dirty="0" err="1" smtClean="0"/>
                <a:t>thành</a:t>
              </a:r>
              <a:endParaRPr lang="en-US" sz="3200" kern="1200" dirty="0"/>
            </a:p>
          </p:txBody>
        </p:sp>
      </p:grpSp>
      <p:grpSp>
        <p:nvGrpSpPr>
          <p:cNvPr id="18" name="Group 17"/>
          <p:cNvGrpSpPr/>
          <p:nvPr/>
        </p:nvGrpSpPr>
        <p:grpSpPr>
          <a:xfrm>
            <a:off x="504967" y="4767027"/>
            <a:ext cx="11382232" cy="1247431"/>
            <a:chOff x="504967" y="4767027"/>
            <a:chExt cx="11382232" cy="1247431"/>
          </a:xfrm>
        </p:grpSpPr>
        <p:sp>
          <p:nvSpPr>
            <p:cNvPr id="13" name="Freeform 12"/>
            <p:cNvSpPr/>
            <p:nvPr/>
          </p:nvSpPr>
          <p:spPr>
            <a:xfrm>
              <a:off x="504967" y="4767027"/>
              <a:ext cx="873202" cy="1247431"/>
            </a:xfrm>
            <a:custGeom>
              <a:avLst/>
              <a:gdLst>
                <a:gd name="connsiteX0" fmla="*/ 0 w 1247430"/>
                <a:gd name="connsiteY0" fmla="*/ 0 h 873201"/>
                <a:gd name="connsiteX1" fmla="*/ 810830 w 1247430"/>
                <a:gd name="connsiteY1" fmla="*/ 0 h 873201"/>
                <a:gd name="connsiteX2" fmla="*/ 1247430 w 1247430"/>
                <a:gd name="connsiteY2" fmla="*/ 436601 h 873201"/>
                <a:gd name="connsiteX3" fmla="*/ 810830 w 1247430"/>
                <a:gd name="connsiteY3" fmla="*/ 873201 h 873201"/>
                <a:gd name="connsiteX4" fmla="*/ 0 w 1247430"/>
                <a:gd name="connsiteY4" fmla="*/ 873201 h 873201"/>
                <a:gd name="connsiteX5" fmla="*/ 436601 w 1247430"/>
                <a:gd name="connsiteY5" fmla="*/ 436601 h 873201"/>
                <a:gd name="connsiteX6" fmla="*/ 0 w 1247430"/>
                <a:gd name="connsiteY6" fmla="*/ 0 h 87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430" h="873201">
                  <a:moveTo>
                    <a:pt x="1247429" y="0"/>
                  </a:moveTo>
                  <a:lnTo>
                    <a:pt x="1247429" y="567581"/>
                  </a:lnTo>
                  <a:lnTo>
                    <a:pt x="623714" y="873201"/>
                  </a:lnTo>
                  <a:lnTo>
                    <a:pt x="1" y="567581"/>
                  </a:lnTo>
                  <a:lnTo>
                    <a:pt x="1" y="0"/>
                  </a:lnTo>
                  <a:lnTo>
                    <a:pt x="623714" y="305621"/>
                  </a:lnTo>
                  <a:lnTo>
                    <a:pt x="1247429" y="0"/>
                  </a:lnTo>
                  <a:close/>
                </a:path>
              </a:pathLst>
            </a:custGeom>
            <a:solidFill>
              <a:srgbClr val="FF660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21" tIns="456922" rIns="20320" bIns="456920" numCol="1" spcCol="1270" anchor="ctr" anchorCtr="0">
              <a:noAutofit/>
            </a:bodyPr>
            <a:lstStyle/>
            <a:p>
              <a:pPr lvl="0" algn="ctr" defTabSz="1422400" rtl="0">
                <a:lnSpc>
                  <a:spcPct val="90000"/>
                </a:lnSpc>
                <a:spcBef>
                  <a:spcPct val="0"/>
                </a:spcBef>
                <a:spcAft>
                  <a:spcPct val="35000"/>
                </a:spcAft>
              </a:pPr>
              <a:r>
                <a:rPr lang="en-US" sz="3200" kern="1200" dirty="0" smtClean="0"/>
                <a:t>D</a:t>
              </a:r>
              <a:endParaRPr lang="en-US" sz="3200" kern="1200" dirty="0"/>
            </a:p>
          </p:txBody>
        </p:sp>
        <p:sp>
          <p:nvSpPr>
            <p:cNvPr id="14" name="Freeform 13"/>
            <p:cNvSpPr/>
            <p:nvPr/>
          </p:nvSpPr>
          <p:spPr>
            <a:xfrm>
              <a:off x="1378168" y="4767029"/>
              <a:ext cx="10509031" cy="810830"/>
            </a:xfrm>
            <a:custGeom>
              <a:avLst/>
              <a:gdLst>
                <a:gd name="connsiteX0" fmla="*/ 135141 w 810829"/>
                <a:gd name="connsiteY0" fmla="*/ 0 h 10509031"/>
                <a:gd name="connsiteX1" fmla="*/ 675688 w 810829"/>
                <a:gd name="connsiteY1" fmla="*/ 0 h 10509031"/>
                <a:gd name="connsiteX2" fmla="*/ 810829 w 810829"/>
                <a:gd name="connsiteY2" fmla="*/ 135141 h 10509031"/>
                <a:gd name="connsiteX3" fmla="*/ 810829 w 810829"/>
                <a:gd name="connsiteY3" fmla="*/ 10509031 h 10509031"/>
                <a:gd name="connsiteX4" fmla="*/ 810829 w 810829"/>
                <a:gd name="connsiteY4" fmla="*/ 10509031 h 10509031"/>
                <a:gd name="connsiteX5" fmla="*/ 0 w 810829"/>
                <a:gd name="connsiteY5" fmla="*/ 10509031 h 10509031"/>
                <a:gd name="connsiteX6" fmla="*/ 0 w 810829"/>
                <a:gd name="connsiteY6" fmla="*/ 10509031 h 10509031"/>
                <a:gd name="connsiteX7" fmla="*/ 0 w 810829"/>
                <a:gd name="connsiteY7" fmla="*/ 135141 h 10509031"/>
                <a:gd name="connsiteX8" fmla="*/ 135141 w 810829"/>
                <a:gd name="connsiteY8" fmla="*/ 0 h 1050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829" h="10509031">
                  <a:moveTo>
                    <a:pt x="810829" y="1751546"/>
                  </a:moveTo>
                  <a:lnTo>
                    <a:pt x="810829" y="8757485"/>
                  </a:lnTo>
                  <a:cubicBezTo>
                    <a:pt x="810829" y="9724829"/>
                    <a:pt x="806161" y="10509025"/>
                    <a:pt x="800402" y="10509025"/>
                  </a:cubicBezTo>
                  <a:lnTo>
                    <a:pt x="0" y="10509025"/>
                  </a:lnTo>
                  <a:lnTo>
                    <a:pt x="0" y="10509025"/>
                  </a:lnTo>
                  <a:lnTo>
                    <a:pt x="0" y="6"/>
                  </a:lnTo>
                  <a:lnTo>
                    <a:pt x="0" y="6"/>
                  </a:lnTo>
                  <a:lnTo>
                    <a:pt x="800402" y="6"/>
                  </a:lnTo>
                  <a:cubicBezTo>
                    <a:pt x="806161" y="6"/>
                    <a:pt x="810829" y="784202"/>
                    <a:pt x="810829" y="1751546"/>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5" tIns="59900" rIns="59900" bIns="59903"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smtClean="0"/>
                <a:t>Quả</a:t>
              </a:r>
              <a:r>
                <a:rPr lang="en-US" sz="3200" kern="1200" dirty="0" smtClean="0"/>
                <a:t> </a:t>
              </a:r>
              <a:r>
                <a:rPr lang="en-US" sz="3200" kern="1200" dirty="0" err="1" smtClean="0"/>
                <a:t>táo</a:t>
              </a:r>
              <a:r>
                <a:rPr lang="en-US" sz="3200" kern="1200" dirty="0" smtClean="0"/>
                <a:t> </a:t>
              </a:r>
              <a:r>
                <a:rPr lang="en-US" sz="3200" kern="1200" dirty="0" err="1" smtClean="0"/>
                <a:t>rơi</a:t>
              </a:r>
              <a:r>
                <a:rPr lang="en-US" sz="3200" kern="1200" dirty="0" smtClean="0"/>
                <a:t> </a:t>
              </a:r>
              <a:r>
                <a:rPr lang="en-US" sz="3200" kern="1200" dirty="0" err="1" smtClean="0"/>
                <a:t>từ</a:t>
              </a:r>
              <a:r>
                <a:rPr lang="en-US" sz="3200" kern="1200" dirty="0" smtClean="0"/>
                <a:t> </a:t>
              </a:r>
              <a:r>
                <a:rPr lang="en-US" sz="3200" kern="1200" dirty="0" err="1" smtClean="0"/>
                <a:t>trên</a:t>
              </a:r>
              <a:r>
                <a:rPr lang="en-US" sz="3200" kern="1200" dirty="0" smtClean="0"/>
                <a:t> </a:t>
              </a:r>
              <a:r>
                <a:rPr lang="en-US" sz="3200" kern="1200" dirty="0" err="1" smtClean="0"/>
                <a:t>cây</a:t>
              </a:r>
              <a:r>
                <a:rPr lang="en-US" sz="3200" kern="1200" dirty="0" smtClean="0"/>
                <a:t> </a:t>
              </a:r>
              <a:r>
                <a:rPr lang="en-US" sz="3200" kern="1200" dirty="0" err="1" smtClean="0"/>
                <a:t>xuống</a:t>
              </a:r>
              <a:r>
                <a:rPr lang="en-US" sz="3200" kern="1200" dirty="0" smtClean="0"/>
                <a:t>.</a:t>
              </a:r>
              <a:endParaRPr lang="en-US" sz="3200" kern="1200" dirty="0"/>
            </a:p>
          </p:txBody>
        </p:sp>
      </p:grpSp>
      <p:grpSp>
        <p:nvGrpSpPr>
          <p:cNvPr id="21" name="Group 20"/>
          <p:cNvGrpSpPr/>
          <p:nvPr/>
        </p:nvGrpSpPr>
        <p:grpSpPr>
          <a:xfrm>
            <a:off x="1569990" y="5680737"/>
            <a:ext cx="6127348" cy="940804"/>
            <a:chOff x="1569990" y="5680737"/>
            <a:chExt cx="6127348" cy="940804"/>
          </a:xfrm>
        </p:grpSpPr>
        <p:sp>
          <p:nvSpPr>
            <p:cNvPr id="19" name="TextBox 18"/>
            <p:cNvSpPr txBox="1"/>
            <p:nvPr/>
          </p:nvSpPr>
          <p:spPr>
            <a:xfrm>
              <a:off x="1569990" y="5830864"/>
              <a:ext cx="5172004" cy="646331"/>
            </a:xfrm>
            <a:prstGeom prst="rect">
              <a:avLst/>
            </a:prstGeom>
            <a:noFill/>
          </p:spPr>
          <p:txBody>
            <a:bodyPr wrap="square" rtlCol="0">
              <a:spAutoFit/>
            </a:bodyPr>
            <a:lstStyle/>
            <a:p>
              <a:r>
                <a:rPr lang="en-US" sz="3600" b="1" dirty="0" err="1" smtClean="0">
                  <a:solidFill>
                    <a:srgbClr val="FF0000"/>
                  </a:solidFill>
                </a:rPr>
                <a:t>Rất</a:t>
              </a:r>
              <a:r>
                <a:rPr lang="en-US" sz="3600" b="1" dirty="0" smtClean="0">
                  <a:solidFill>
                    <a:srgbClr val="FF0000"/>
                  </a:solidFill>
                </a:rPr>
                <a:t> </a:t>
              </a:r>
              <a:r>
                <a:rPr lang="en-US" sz="3600" b="1" dirty="0" err="1" smtClean="0">
                  <a:solidFill>
                    <a:srgbClr val="FF0000"/>
                  </a:solidFill>
                </a:rPr>
                <a:t>tiếc</a:t>
              </a:r>
              <a:r>
                <a:rPr lang="en-US" sz="3600" b="1" dirty="0" smtClean="0">
                  <a:solidFill>
                    <a:srgbClr val="FF0000"/>
                  </a:solidFill>
                </a:rPr>
                <a:t>. </a:t>
              </a:r>
              <a:r>
                <a:rPr lang="en-US" sz="3600" b="1" dirty="0" err="1" smtClean="0">
                  <a:solidFill>
                    <a:srgbClr val="FF0000"/>
                  </a:solidFill>
                </a:rPr>
                <a:t>Bạn</a:t>
              </a:r>
              <a:r>
                <a:rPr lang="en-US" sz="3600" b="1" dirty="0" smtClean="0">
                  <a:solidFill>
                    <a:srgbClr val="FF0000"/>
                  </a:solidFill>
                </a:rPr>
                <a:t> </a:t>
              </a:r>
              <a:r>
                <a:rPr lang="en-US" sz="3600" b="1" dirty="0" err="1" smtClean="0">
                  <a:solidFill>
                    <a:srgbClr val="FF0000"/>
                  </a:solidFill>
                </a:rPr>
                <a:t>trả</a:t>
              </a:r>
              <a:r>
                <a:rPr lang="en-US" sz="3600" b="1" dirty="0" smtClean="0">
                  <a:solidFill>
                    <a:srgbClr val="FF0000"/>
                  </a:solidFill>
                </a:rPr>
                <a:t> </a:t>
              </a:r>
              <a:r>
                <a:rPr lang="en-US" sz="3600" b="1" dirty="0" err="1" smtClean="0">
                  <a:solidFill>
                    <a:srgbClr val="FF0000"/>
                  </a:solidFill>
                </a:rPr>
                <a:t>lời</a:t>
              </a:r>
              <a:r>
                <a:rPr lang="en-US" sz="3600" b="1" dirty="0" smtClean="0">
                  <a:solidFill>
                    <a:srgbClr val="FF0000"/>
                  </a:solidFill>
                </a:rPr>
                <a:t> </a:t>
              </a:r>
              <a:r>
                <a:rPr lang="en-US" sz="3600" b="1" dirty="0" err="1" smtClean="0">
                  <a:solidFill>
                    <a:srgbClr val="FF0000"/>
                  </a:solidFill>
                </a:rPr>
                <a:t>sai</a:t>
              </a:r>
              <a:r>
                <a:rPr lang="en-US" sz="3600" b="1" dirty="0" smtClean="0">
                  <a:solidFill>
                    <a:srgbClr val="FF0000"/>
                  </a:solidFill>
                </a:rPr>
                <a:t> </a:t>
              </a:r>
              <a:r>
                <a:rPr lang="en-US" sz="3600" b="1" dirty="0" err="1" smtClean="0">
                  <a:solidFill>
                    <a:srgbClr val="FF0000"/>
                  </a:solidFill>
                </a:rPr>
                <a:t>rồi</a:t>
              </a:r>
              <a:endParaRPr lang="en-US" sz="3600" b="1" dirty="0">
                <a:solidFill>
                  <a:srgbClr val="FF0000"/>
                </a:solidFill>
              </a:endParaRPr>
            </a:p>
          </p:txBody>
        </p:sp>
        <p:pic>
          <p:nvPicPr>
            <p:cNvPr id="20" name="Picture 19"/>
            <p:cNvPicPr>
              <a:picLocks noChangeAspect="1"/>
            </p:cNvPicPr>
            <p:nvPr/>
          </p:nvPicPr>
          <p:blipFill>
            <a:blip r:embed="rId4"/>
            <a:stretch>
              <a:fillRect/>
            </a:stretch>
          </p:blipFill>
          <p:spPr>
            <a:xfrm>
              <a:off x="6756534" y="5680737"/>
              <a:ext cx="940804" cy="940804"/>
            </a:xfrm>
            <a:prstGeom prst="rect">
              <a:avLst/>
            </a:prstGeom>
          </p:spPr>
        </p:pic>
      </p:grpSp>
      <p:grpSp>
        <p:nvGrpSpPr>
          <p:cNvPr id="24" name="Group 23"/>
          <p:cNvGrpSpPr/>
          <p:nvPr/>
        </p:nvGrpSpPr>
        <p:grpSpPr>
          <a:xfrm>
            <a:off x="2470742" y="5781479"/>
            <a:ext cx="7029604" cy="999908"/>
            <a:chOff x="1392569" y="5054524"/>
            <a:chExt cx="7029604" cy="999908"/>
          </a:xfrm>
        </p:grpSpPr>
        <p:sp>
          <p:nvSpPr>
            <p:cNvPr id="22" name="TextBox 21"/>
            <p:cNvSpPr txBox="1"/>
            <p:nvPr/>
          </p:nvSpPr>
          <p:spPr>
            <a:xfrm>
              <a:off x="1392569" y="5219957"/>
              <a:ext cx="5837875" cy="646331"/>
            </a:xfrm>
            <a:prstGeom prst="rect">
              <a:avLst/>
            </a:prstGeom>
            <a:noFill/>
          </p:spPr>
          <p:txBody>
            <a:bodyPr wrap="square" rtlCol="0">
              <a:spAutoFit/>
            </a:bodyPr>
            <a:lstStyle/>
            <a:p>
              <a:r>
                <a:rPr lang="en-US" sz="3600" b="1" dirty="0" err="1" smtClean="0">
                  <a:solidFill>
                    <a:srgbClr val="FF0000"/>
                  </a:solidFill>
                </a:rPr>
                <a:t>Hoan</a:t>
              </a:r>
              <a:r>
                <a:rPr lang="en-US" sz="3600" b="1" dirty="0" smtClean="0">
                  <a:solidFill>
                    <a:srgbClr val="FF0000"/>
                  </a:solidFill>
                </a:rPr>
                <a:t> </a:t>
              </a:r>
              <a:r>
                <a:rPr lang="en-US" sz="3600" b="1" dirty="0" err="1" smtClean="0">
                  <a:solidFill>
                    <a:srgbClr val="FF0000"/>
                  </a:solidFill>
                </a:rPr>
                <a:t>hô</a:t>
              </a:r>
              <a:r>
                <a:rPr lang="en-US" sz="3600" b="1" dirty="0" smtClean="0">
                  <a:solidFill>
                    <a:srgbClr val="FF0000"/>
                  </a:solidFill>
                </a:rPr>
                <a:t>. </a:t>
              </a:r>
              <a:r>
                <a:rPr lang="en-US" sz="3600" b="1" dirty="0" err="1" smtClean="0">
                  <a:solidFill>
                    <a:srgbClr val="FF0000"/>
                  </a:solidFill>
                </a:rPr>
                <a:t>Bạn</a:t>
              </a:r>
              <a:r>
                <a:rPr lang="en-US" sz="3600" b="1" dirty="0" smtClean="0">
                  <a:solidFill>
                    <a:srgbClr val="FF0000"/>
                  </a:solidFill>
                </a:rPr>
                <a:t> </a:t>
              </a:r>
              <a:r>
                <a:rPr lang="en-US" sz="3600" b="1" dirty="0" err="1" smtClean="0">
                  <a:solidFill>
                    <a:srgbClr val="FF0000"/>
                  </a:solidFill>
                </a:rPr>
                <a:t>trả</a:t>
              </a:r>
              <a:r>
                <a:rPr lang="en-US" sz="3600" b="1" dirty="0" smtClean="0">
                  <a:solidFill>
                    <a:srgbClr val="FF0000"/>
                  </a:solidFill>
                </a:rPr>
                <a:t> </a:t>
              </a:r>
              <a:r>
                <a:rPr lang="en-US" sz="3600" b="1" dirty="0" err="1" smtClean="0">
                  <a:solidFill>
                    <a:srgbClr val="FF0000"/>
                  </a:solidFill>
                </a:rPr>
                <a:t>lời</a:t>
              </a:r>
              <a:r>
                <a:rPr lang="en-US" sz="3600" b="1" dirty="0" smtClean="0">
                  <a:solidFill>
                    <a:srgbClr val="FF0000"/>
                  </a:solidFill>
                </a:rPr>
                <a:t> </a:t>
              </a:r>
              <a:r>
                <a:rPr lang="en-US" sz="3600" b="1" dirty="0" err="1" smtClean="0">
                  <a:solidFill>
                    <a:srgbClr val="FF0000"/>
                  </a:solidFill>
                </a:rPr>
                <a:t>đúng</a:t>
              </a:r>
              <a:r>
                <a:rPr lang="en-US" sz="3600" b="1" dirty="0" smtClean="0">
                  <a:solidFill>
                    <a:srgbClr val="FF0000"/>
                  </a:solidFill>
                </a:rPr>
                <a:t> </a:t>
              </a:r>
              <a:r>
                <a:rPr lang="en-US" sz="3600" b="1" dirty="0" err="1" smtClean="0">
                  <a:solidFill>
                    <a:srgbClr val="FF0000"/>
                  </a:solidFill>
                </a:rPr>
                <a:t>rồi</a:t>
              </a:r>
              <a:endParaRPr lang="en-US" sz="3600" b="1" dirty="0">
                <a:solidFill>
                  <a:srgbClr val="FF0000"/>
                </a:solidFill>
              </a:endParaRPr>
            </a:p>
          </p:txBody>
        </p:sp>
        <p:pic>
          <p:nvPicPr>
            <p:cNvPr id="23" name="Picture 22"/>
            <p:cNvPicPr>
              <a:picLocks noChangeAspect="1"/>
            </p:cNvPicPr>
            <p:nvPr/>
          </p:nvPicPr>
          <p:blipFill>
            <a:blip r:embed="rId5">
              <a:clrChange>
                <a:clrFrom>
                  <a:srgbClr val="FFFFFF"/>
                </a:clrFrom>
                <a:clrTo>
                  <a:srgbClr val="FFFFFF">
                    <a:alpha val="0"/>
                  </a:srgbClr>
                </a:clrTo>
              </a:clrChange>
            </a:blip>
            <a:stretch>
              <a:fillRect/>
            </a:stretch>
          </p:blipFill>
          <p:spPr>
            <a:xfrm>
              <a:off x="7422265" y="5054524"/>
              <a:ext cx="999908" cy="999908"/>
            </a:xfrm>
            <a:prstGeom prst="rect">
              <a:avLst/>
            </a:prstGeom>
          </p:spPr>
        </p:pic>
      </p:grpSp>
      <p:grpSp>
        <p:nvGrpSpPr>
          <p:cNvPr id="25" name="Group 24"/>
          <p:cNvGrpSpPr/>
          <p:nvPr/>
        </p:nvGrpSpPr>
        <p:grpSpPr>
          <a:xfrm>
            <a:off x="0" y="-25400"/>
            <a:ext cx="12192000" cy="6883400"/>
            <a:chOff x="-11430" y="-49530"/>
            <a:chExt cx="9155430" cy="5234940"/>
          </a:xfrm>
        </p:grpSpPr>
        <p:cxnSp>
          <p:nvCxnSpPr>
            <p:cNvPr id="26" name="Straight Connector 25"/>
            <p:cNvCxnSpPr/>
            <p:nvPr/>
          </p:nvCxnSpPr>
          <p:spPr>
            <a:xfrm>
              <a:off x="0" y="0"/>
              <a:ext cx="9144000" cy="0"/>
            </a:xfrm>
            <a:prstGeom prst="line">
              <a:avLst/>
            </a:prstGeom>
            <a:ln w="88900" cmpd="thickThin">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0" y="5128260"/>
              <a:ext cx="9144000" cy="0"/>
            </a:xfrm>
            <a:prstGeom prst="line">
              <a:avLst/>
            </a:prstGeom>
            <a:ln w="88900" cmpd="thinThick">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11430" y="-45720"/>
              <a:ext cx="11430" cy="5231130"/>
            </a:xfrm>
            <a:prstGeom prst="line">
              <a:avLst/>
            </a:prstGeom>
            <a:ln w="88900" cmpd="thinThick">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144000" y="-49530"/>
              <a:ext cx="0" cy="5227320"/>
            </a:xfrm>
            <a:prstGeom prst="line">
              <a:avLst/>
            </a:prstGeom>
            <a:ln w="88900" cmpd="thickThin">
              <a:solidFill>
                <a:srgbClr val="FF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5658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par>
                          <p:cTn id="14" fill="hold">
                            <p:stCondLst>
                              <p:cond delay="500"/>
                            </p:stCondLst>
                            <p:childTnLst>
                              <p:par>
                                <p:cTn id="15" presetID="3" presetClass="exit" presetSubtype="10" fill="hold" nodeType="afterEffect">
                                  <p:stCondLst>
                                    <p:cond delay="2000"/>
                                  </p:stCondLst>
                                  <p:childTnLst>
                                    <p:animEffect transition="out" filter="blinds(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subTnLst>
                                    <p:audio>
                                      <p:cMediaNode>
                                        <p:cTn display="0" masterRel="sameClick">
                                          <p:stCondLst>
                                            <p:cond evt="begin" delay="0">
                                              <p:tn val="21"/>
                                            </p:cond>
                                          </p:stCondLst>
                                          <p:endCondLst>
                                            <p:cond evt="onStopAudio" delay="0">
                                              <p:tgtEl>
                                                <p:sldTgt/>
                                              </p:tgtEl>
                                            </p:cond>
                                          </p:endCondLst>
                                        </p:cTn>
                                        <p:tgtEl>
                                          <p:sndTgt r:embed="rId3" name="explode.wav"/>
                                        </p:tgtEl>
                                      </p:cMediaNode>
                                    </p:audio>
                                  </p:subTnLst>
                                </p:cTn>
                              </p:par>
                            </p:childTnLst>
                          </p:cTn>
                        </p:par>
                        <p:par>
                          <p:cTn id="24" fill="hold">
                            <p:stCondLst>
                              <p:cond delay="500"/>
                            </p:stCondLst>
                            <p:childTnLst>
                              <p:par>
                                <p:cTn id="25" presetID="3" presetClass="exit" presetSubtype="10" fill="hold" nodeType="afterEffect">
                                  <p:stCondLst>
                                    <p:cond delay="0"/>
                                  </p:stCondLst>
                                  <p:childTnLst>
                                    <p:animEffect transition="out" filter="blinds(horizontal)">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3" name="explode.wav"/>
                                        </p:tgtEl>
                                      </p:cMediaNode>
                                    </p:audio>
                                  </p:subTnLst>
                                </p:cTn>
                              </p:par>
                            </p:childTnLst>
                          </p:cTn>
                        </p:par>
                        <p:par>
                          <p:cTn id="34" fill="hold">
                            <p:stCondLst>
                              <p:cond delay="500"/>
                            </p:stCondLst>
                            <p:childTnLst>
                              <p:par>
                                <p:cTn id="35" presetID="3" presetClass="exit" presetSubtype="10" fill="hold" nodeType="afterEffect">
                                  <p:stCondLst>
                                    <p:cond delay="2000"/>
                                  </p:stCondLst>
                                  <p:childTnLst>
                                    <p:animEffect transition="out" filter="blinds(horizontal)">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219" y="341195"/>
            <a:ext cx="10263116" cy="707886"/>
          </a:xfrm>
          <a:prstGeom prst="rect">
            <a:avLst/>
          </a:prstGeom>
          <a:solidFill>
            <a:srgbClr val="FFC000"/>
          </a:solidFill>
        </p:spPr>
        <p:txBody>
          <a:bodyPr wrap="square" rtlCol="0">
            <a:spAutoFit/>
          </a:bodyPr>
          <a:lstStyle/>
          <a:p>
            <a:r>
              <a:rPr lang="en-US" sz="4000" b="1" dirty="0" err="1" smtClean="0">
                <a:solidFill>
                  <a:srgbClr val="0070C0"/>
                </a:solidFill>
                <a:latin typeface="Times New Roman" panose="02020603050405020304" pitchFamily="18" charset="0"/>
                <a:cs typeface="Times New Roman" panose="02020603050405020304" pitchFamily="18" charset="0"/>
              </a:rPr>
              <a:t>Câu</a:t>
            </a:r>
            <a:r>
              <a:rPr lang="en-US" sz="4000" b="1" dirty="0" smtClean="0">
                <a:solidFill>
                  <a:srgbClr val="0070C0"/>
                </a:solidFill>
                <a:latin typeface="Times New Roman" panose="02020603050405020304" pitchFamily="18" charset="0"/>
                <a:cs typeface="Times New Roman" panose="02020603050405020304" pitchFamily="18" charset="0"/>
              </a:rPr>
              <a:t> 3: </a:t>
            </a:r>
            <a:r>
              <a:rPr lang="en-US" sz="4000" b="1" dirty="0" err="1" smtClean="0">
                <a:solidFill>
                  <a:srgbClr val="0070C0"/>
                </a:solidFill>
                <a:latin typeface="Times New Roman" panose="02020603050405020304" pitchFamily="18" charset="0"/>
                <a:cs typeface="Times New Roman" panose="02020603050405020304" pitchFamily="18" charset="0"/>
              </a:rPr>
              <a:t>Lực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nào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là</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lực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không</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tiếp</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xúc</a:t>
            </a:r>
            <a:endParaRPr lang="en-US" sz="4000" b="1" dirty="0">
              <a:solidFill>
                <a:srgbClr val="0070C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805219" y="1520652"/>
            <a:ext cx="10631604" cy="1179006"/>
            <a:chOff x="805219" y="1520652"/>
            <a:chExt cx="10631604" cy="1179006"/>
          </a:xfrm>
        </p:grpSpPr>
        <p:sp>
          <p:nvSpPr>
            <p:cNvPr id="6" name="Freeform 5"/>
            <p:cNvSpPr/>
            <p:nvPr/>
          </p:nvSpPr>
          <p:spPr>
            <a:xfrm>
              <a:off x="805219" y="1520652"/>
              <a:ext cx="825303" cy="1179006"/>
            </a:xfrm>
            <a:custGeom>
              <a:avLst/>
              <a:gdLst>
                <a:gd name="connsiteX0" fmla="*/ 0 w 1179005"/>
                <a:gd name="connsiteY0" fmla="*/ 0 h 825303"/>
                <a:gd name="connsiteX1" fmla="*/ 766354 w 1179005"/>
                <a:gd name="connsiteY1" fmla="*/ 0 h 825303"/>
                <a:gd name="connsiteX2" fmla="*/ 1179005 w 1179005"/>
                <a:gd name="connsiteY2" fmla="*/ 412652 h 825303"/>
                <a:gd name="connsiteX3" fmla="*/ 766354 w 1179005"/>
                <a:gd name="connsiteY3" fmla="*/ 825303 h 825303"/>
                <a:gd name="connsiteX4" fmla="*/ 0 w 1179005"/>
                <a:gd name="connsiteY4" fmla="*/ 825303 h 825303"/>
                <a:gd name="connsiteX5" fmla="*/ 412652 w 1179005"/>
                <a:gd name="connsiteY5" fmla="*/ 412652 h 825303"/>
                <a:gd name="connsiteX6" fmla="*/ 0 w 1179005"/>
                <a:gd name="connsiteY6" fmla="*/ 0 h 8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05" h="825303">
                  <a:moveTo>
                    <a:pt x="1179004" y="0"/>
                  </a:moveTo>
                  <a:lnTo>
                    <a:pt x="1179004" y="536447"/>
                  </a:lnTo>
                  <a:lnTo>
                    <a:pt x="589502" y="825303"/>
                  </a:lnTo>
                  <a:lnTo>
                    <a:pt x="1" y="536447"/>
                  </a:lnTo>
                  <a:lnTo>
                    <a:pt x="1" y="0"/>
                  </a:lnTo>
                  <a:lnTo>
                    <a:pt x="589502" y="288856"/>
                  </a:lnTo>
                  <a:lnTo>
                    <a:pt x="1179004" y="0"/>
                  </a:lnTo>
                  <a:close/>
                </a:path>
              </a:pathLst>
            </a:custGeom>
            <a:solidFill>
              <a:srgbClr val="FF660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321" tIns="432973" rIns="20319" bIns="432971" numCol="1" spcCol="1270" anchor="ctr" anchorCtr="0">
              <a:noAutofit/>
            </a:bodyPr>
            <a:lstStyle/>
            <a:p>
              <a:pPr lvl="0" algn="ctr" defTabSz="1422400" rtl="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A</a:t>
              </a:r>
              <a:endParaRPr lang="en-US" sz="3200" b="1" kern="1200" dirty="0">
                <a:latin typeface="Times New Roman" panose="02020603050405020304" pitchFamily="18" charset="0"/>
                <a:cs typeface="Times New Roman" panose="02020603050405020304" pitchFamily="18" charset="0"/>
              </a:endParaRPr>
            </a:p>
          </p:txBody>
        </p:sp>
        <p:sp>
          <p:nvSpPr>
            <p:cNvPr id="7" name="Freeform 6"/>
            <p:cNvSpPr/>
            <p:nvPr/>
          </p:nvSpPr>
          <p:spPr>
            <a:xfrm>
              <a:off x="1630521" y="1520654"/>
              <a:ext cx="9806302" cy="766757"/>
            </a:xfrm>
            <a:custGeom>
              <a:avLst/>
              <a:gdLst>
                <a:gd name="connsiteX0" fmla="*/ 127795 w 766756"/>
                <a:gd name="connsiteY0" fmla="*/ 0 h 9806301"/>
                <a:gd name="connsiteX1" fmla="*/ 638961 w 766756"/>
                <a:gd name="connsiteY1" fmla="*/ 0 h 9806301"/>
                <a:gd name="connsiteX2" fmla="*/ 766756 w 766756"/>
                <a:gd name="connsiteY2" fmla="*/ 127795 h 9806301"/>
                <a:gd name="connsiteX3" fmla="*/ 766756 w 766756"/>
                <a:gd name="connsiteY3" fmla="*/ 9806301 h 9806301"/>
                <a:gd name="connsiteX4" fmla="*/ 766756 w 766756"/>
                <a:gd name="connsiteY4" fmla="*/ 9806301 h 9806301"/>
                <a:gd name="connsiteX5" fmla="*/ 0 w 766756"/>
                <a:gd name="connsiteY5" fmla="*/ 9806301 h 9806301"/>
                <a:gd name="connsiteX6" fmla="*/ 0 w 766756"/>
                <a:gd name="connsiteY6" fmla="*/ 9806301 h 9806301"/>
                <a:gd name="connsiteX7" fmla="*/ 0 w 766756"/>
                <a:gd name="connsiteY7" fmla="*/ 127795 h 9806301"/>
                <a:gd name="connsiteX8" fmla="*/ 127795 w 766756"/>
                <a:gd name="connsiteY8" fmla="*/ 0 h 98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756" h="9806301">
                  <a:moveTo>
                    <a:pt x="766756" y="1634418"/>
                  </a:moveTo>
                  <a:lnTo>
                    <a:pt x="766756" y="8171883"/>
                  </a:lnTo>
                  <a:cubicBezTo>
                    <a:pt x="766756" y="9074541"/>
                    <a:pt x="762282" y="9806295"/>
                    <a:pt x="756764" y="9806295"/>
                  </a:cubicBezTo>
                  <a:lnTo>
                    <a:pt x="0" y="9806295"/>
                  </a:lnTo>
                  <a:lnTo>
                    <a:pt x="0" y="9806295"/>
                  </a:lnTo>
                  <a:lnTo>
                    <a:pt x="0" y="6"/>
                  </a:lnTo>
                  <a:lnTo>
                    <a:pt x="0" y="6"/>
                  </a:lnTo>
                  <a:lnTo>
                    <a:pt x="756764" y="6"/>
                  </a:lnTo>
                  <a:cubicBezTo>
                    <a:pt x="762282" y="6"/>
                    <a:pt x="766756" y="731760"/>
                    <a:pt x="766756" y="1634418"/>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809" tIns="59020" rIns="59020" bIns="59021"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err="1" smtClean="0"/>
                <a:t>Lực</a:t>
              </a:r>
              <a:r>
                <a:rPr lang="en-US" sz="3400" kern="1200" dirty="0" smtClean="0"/>
                <a:t> </a:t>
              </a:r>
              <a:r>
                <a:rPr lang="en-US" sz="3400" kern="1200" dirty="0" err="1" smtClean="0"/>
                <a:t>hút</a:t>
              </a:r>
              <a:r>
                <a:rPr lang="en-US" sz="3400" kern="1200" dirty="0" smtClean="0"/>
                <a:t> </a:t>
              </a:r>
              <a:r>
                <a:rPr lang="en-US" sz="3400" kern="1200" dirty="0" err="1" smtClean="0"/>
                <a:t>của</a:t>
              </a:r>
              <a:r>
                <a:rPr lang="en-US" sz="3400" kern="1200" dirty="0" smtClean="0"/>
                <a:t> </a:t>
              </a:r>
              <a:r>
                <a:rPr lang="en-US" sz="3400" dirty="0" err="1"/>
                <a:t>T</a:t>
              </a:r>
              <a:r>
                <a:rPr lang="en-US" sz="3400" kern="1200" dirty="0" err="1" smtClean="0"/>
                <a:t>rái</a:t>
              </a:r>
              <a:r>
                <a:rPr lang="en-US" sz="3400" kern="1200" dirty="0" smtClean="0"/>
                <a:t> </a:t>
              </a:r>
              <a:r>
                <a:rPr lang="en-US" sz="3400" dirty="0" err="1" smtClean="0"/>
                <a:t>Đ</a:t>
              </a:r>
              <a:r>
                <a:rPr lang="en-US" sz="3400" kern="1200" dirty="0" err="1" smtClean="0"/>
                <a:t>ất</a:t>
              </a:r>
              <a:r>
                <a:rPr lang="en-US" sz="3400" kern="1200" dirty="0" smtClean="0"/>
                <a:t> </a:t>
              </a:r>
              <a:r>
                <a:rPr lang="en-US" sz="3400" kern="1200" dirty="0" err="1" smtClean="0"/>
                <a:t>tác</a:t>
              </a:r>
              <a:r>
                <a:rPr lang="en-US" sz="3400" kern="1200" dirty="0" smtClean="0"/>
                <a:t> </a:t>
              </a:r>
              <a:r>
                <a:rPr lang="en-US" sz="3400" kern="1200" dirty="0" err="1" smtClean="0"/>
                <a:t>dụng</a:t>
              </a:r>
              <a:r>
                <a:rPr lang="en-US" sz="3400" kern="1200" dirty="0" smtClean="0"/>
                <a:t> </a:t>
              </a:r>
              <a:r>
                <a:rPr lang="en-US" sz="3400" kern="1200" dirty="0" err="1" smtClean="0"/>
                <a:t>lên</a:t>
              </a:r>
              <a:r>
                <a:rPr lang="en-US" sz="3400" kern="1200" dirty="0" smtClean="0"/>
                <a:t> </a:t>
              </a:r>
              <a:r>
                <a:rPr lang="en-US" sz="3400" kern="1200" dirty="0" err="1" smtClean="0"/>
                <a:t>máy</a:t>
              </a:r>
              <a:r>
                <a:rPr lang="en-US" sz="3400" kern="1200" dirty="0" smtClean="0"/>
                <a:t> bay</a:t>
              </a:r>
              <a:endParaRPr lang="en-US" sz="3400" kern="1200" dirty="0"/>
            </a:p>
          </p:txBody>
        </p:sp>
      </p:grpSp>
      <p:grpSp>
        <p:nvGrpSpPr>
          <p:cNvPr id="15" name="Group 14"/>
          <p:cNvGrpSpPr/>
          <p:nvPr/>
        </p:nvGrpSpPr>
        <p:grpSpPr>
          <a:xfrm>
            <a:off x="805219" y="2552282"/>
            <a:ext cx="10631603" cy="1179005"/>
            <a:chOff x="805219" y="2552282"/>
            <a:chExt cx="10631603" cy="1179005"/>
          </a:xfrm>
        </p:grpSpPr>
        <p:sp>
          <p:nvSpPr>
            <p:cNvPr id="8" name="Freeform 7"/>
            <p:cNvSpPr/>
            <p:nvPr/>
          </p:nvSpPr>
          <p:spPr>
            <a:xfrm>
              <a:off x="805219" y="2552282"/>
              <a:ext cx="825303" cy="1179005"/>
            </a:xfrm>
            <a:custGeom>
              <a:avLst/>
              <a:gdLst>
                <a:gd name="connsiteX0" fmla="*/ 0 w 1179005"/>
                <a:gd name="connsiteY0" fmla="*/ 0 h 825303"/>
                <a:gd name="connsiteX1" fmla="*/ 766354 w 1179005"/>
                <a:gd name="connsiteY1" fmla="*/ 0 h 825303"/>
                <a:gd name="connsiteX2" fmla="*/ 1179005 w 1179005"/>
                <a:gd name="connsiteY2" fmla="*/ 412652 h 825303"/>
                <a:gd name="connsiteX3" fmla="*/ 766354 w 1179005"/>
                <a:gd name="connsiteY3" fmla="*/ 825303 h 825303"/>
                <a:gd name="connsiteX4" fmla="*/ 0 w 1179005"/>
                <a:gd name="connsiteY4" fmla="*/ 825303 h 825303"/>
                <a:gd name="connsiteX5" fmla="*/ 412652 w 1179005"/>
                <a:gd name="connsiteY5" fmla="*/ 412652 h 825303"/>
                <a:gd name="connsiteX6" fmla="*/ 0 w 1179005"/>
                <a:gd name="connsiteY6" fmla="*/ 0 h 8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05" h="825303">
                  <a:moveTo>
                    <a:pt x="1179004" y="0"/>
                  </a:moveTo>
                  <a:lnTo>
                    <a:pt x="1179004" y="536447"/>
                  </a:lnTo>
                  <a:lnTo>
                    <a:pt x="589502" y="825303"/>
                  </a:lnTo>
                  <a:lnTo>
                    <a:pt x="1" y="536447"/>
                  </a:lnTo>
                  <a:lnTo>
                    <a:pt x="1" y="0"/>
                  </a:lnTo>
                  <a:lnTo>
                    <a:pt x="589502" y="288856"/>
                  </a:lnTo>
                  <a:lnTo>
                    <a:pt x="1179004"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321" tIns="432972" rIns="20319" bIns="432971" numCol="1" spcCol="1270" anchor="ctr" anchorCtr="0">
              <a:noAutofit/>
            </a:bodyPr>
            <a:lstStyle/>
            <a:p>
              <a:pPr lvl="0" algn="ctr" defTabSz="1422400" rtl="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B</a:t>
              </a:r>
              <a:endParaRPr lang="en-US" sz="3200" b="1" kern="1200" dirty="0">
                <a:latin typeface="Times New Roman" panose="02020603050405020304" pitchFamily="18" charset="0"/>
                <a:cs typeface="Times New Roman" panose="02020603050405020304" pitchFamily="18" charset="0"/>
              </a:endParaRPr>
            </a:p>
          </p:txBody>
        </p:sp>
        <p:sp>
          <p:nvSpPr>
            <p:cNvPr id="9" name="Freeform 8"/>
            <p:cNvSpPr/>
            <p:nvPr/>
          </p:nvSpPr>
          <p:spPr>
            <a:xfrm>
              <a:off x="1630521" y="2552283"/>
              <a:ext cx="9806301" cy="766353"/>
            </a:xfrm>
            <a:custGeom>
              <a:avLst/>
              <a:gdLst>
                <a:gd name="connsiteX0" fmla="*/ 127728 w 766353"/>
                <a:gd name="connsiteY0" fmla="*/ 0 h 9806301"/>
                <a:gd name="connsiteX1" fmla="*/ 638625 w 766353"/>
                <a:gd name="connsiteY1" fmla="*/ 0 h 9806301"/>
                <a:gd name="connsiteX2" fmla="*/ 766353 w 766353"/>
                <a:gd name="connsiteY2" fmla="*/ 127728 h 9806301"/>
                <a:gd name="connsiteX3" fmla="*/ 766353 w 766353"/>
                <a:gd name="connsiteY3" fmla="*/ 9806301 h 9806301"/>
                <a:gd name="connsiteX4" fmla="*/ 766353 w 766353"/>
                <a:gd name="connsiteY4" fmla="*/ 9806301 h 9806301"/>
                <a:gd name="connsiteX5" fmla="*/ 0 w 766353"/>
                <a:gd name="connsiteY5" fmla="*/ 9806301 h 9806301"/>
                <a:gd name="connsiteX6" fmla="*/ 0 w 766353"/>
                <a:gd name="connsiteY6" fmla="*/ 9806301 h 9806301"/>
                <a:gd name="connsiteX7" fmla="*/ 0 w 766353"/>
                <a:gd name="connsiteY7" fmla="*/ 127728 h 9806301"/>
                <a:gd name="connsiteX8" fmla="*/ 127728 w 766353"/>
                <a:gd name="connsiteY8" fmla="*/ 0 h 98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53" h="9806301">
                  <a:moveTo>
                    <a:pt x="766353" y="1634420"/>
                  </a:moveTo>
                  <a:lnTo>
                    <a:pt x="766353" y="8171881"/>
                  </a:lnTo>
                  <a:cubicBezTo>
                    <a:pt x="766353" y="9074540"/>
                    <a:pt x="761884" y="9806295"/>
                    <a:pt x="756371" y="9806295"/>
                  </a:cubicBezTo>
                  <a:lnTo>
                    <a:pt x="0" y="9806295"/>
                  </a:lnTo>
                  <a:lnTo>
                    <a:pt x="0" y="9806295"/>
                  </a:lnTo>
                  <a:lnTo>
                    <a:pt x="0" y="6"/>
                  </a:lnTo>
                  <a:lnTo>
                    <a:pt x="0" y="6"/>
                  </a:lnTo>
                  <a:lnTo>
                    <a:pt x="756371" y="6"/>
                  </a:lnTo>
                  <a:cubicBezTo>
                    <a:pt x="761884" y="6"/>
                    <a:pt x="766353" y="731761"/>
                    <a:pt x="766353" y="1634420"/>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808" tIns="59000" rIns="59000" bIns="5900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err="1" smtClean="0"/>
                <a:t>Lực</a:t>
              </a:r>
              <a:r>
                <a:rPr lang="en-US" sz="3400" kern="1200" dirty="0" smtClean="0"/>
                <a:t> </a:t>
              </a:r>
              <a:r>
                <a:rPr lang="en-US" sz="3400" kern="1200" dirty="0" err="1" smtClean="0"/>
                <a:t>đẩy</a:t>
              </a:r>
              <a:r>
                <a:rPr lang="en-US" sz="3400" kern="1200" dirty="0" smtClean="0"/>
                <a:t> </a:t>
              </a:r>
              <a:r>
                <a:rPr lang="en-US" sz="3400" kern="1200" dirty="0" err="1" smtClean="0"/>
                <a:t>của</a:t>
              </a:r>
              <a:r>
                <a:rPr lang="en-US" sz="3400" kern="1200" dirty="0" smtClean="0"/>
                <a:t> </a:t>
              </a:r>
              <a:r>
                <a:rPr lang="en-US" sz="3400" kern="1200" dirty="0" err="1" smtClean="0"/>
                <a:t>tay</a:t>
              </a:r>
              <a:r>
                <a:rPr lang="en-US" sz="3400" kern="1200" dirty="0" smtClean="0"/>
                <a:t> </a:t>
              </a:r>
              <a:r>
                <a:rPr lang="en-US" sz="3400" kern="1200" dirty="0" err="1" smtClean="0"/>
                <a:t>người</a:t>
              </a:r>
              <a:r>
                <a:rPr lang="en-US" sz="3400" kern="1200" dirty="0" smtClean="0"/>
                <a:t> </a:t>
              </a:r>
              <a:r>
                <a:rPr lang="en-US" sz="3400" kern="1200" dirty="0" err="1" smtClean="0"/>
                <a:t>lên</a:t>
              </a:r>
              <a:r>
                <a:rPr lang="en-US" sz="3400" kern="1200" dirty="0" smtClean="0"/>
                <a:t> </a:t>
              </a:r>
              <a:r>
                <a:rPr lang="en-US" sz="3400" kern="1200" dirty="0" err="1" smtClean="0"/>
                <a:t>cánh</a:t>
              </a:r>
              <a:r>
                <a:rPr lang="en-US" sz="3400" kern="1200" dirty="0" smtClean="0"/>
                <a:t> </a:t>
              </a:r>
              <a:r>
                <a:rPr lang="en-US" sz="3400" kern="1200" dirty="0" err="1" smtClean="0"/>
                <a:t>cửa</a:t>
              </a:r>
              <a:r>
                <a:rPr lang="en-US" sz="3400" kern="1200" dirty="0" smtClean="0"/>
                <a:t> </a:t>
              </a:r>
              <a:r>
                <a:rPr lang="en-US" sz="3400" kern="1200" dirty="0" err="1" smtClean="0"/>
                <a:t>sổ</a:t>
              </a:r>
              <a:r>
                <a:rPr lang="en-US" sz="3400" kern="1200" dirty="0" smtClean="0"/>
                <a:t> </a:t>
              </a:r>
              <a:r>
                <a:rPr lang="en-US" sz="3400" kern="1200" dirty="0" err="1" smtClean="0"/>
                <a:t>khi</a:t>
              </a:r>
              <a:r>
                <a:rPr lang="en-US" sz="3400" kern="1200" dirty="0" smtClean="0"/>
                <a:t> </a:t>
              </a:r>
              <a:r>
                <a:rPr lang="en-US" sz="3400" kern="1200" dirty="0" err="1" smtClean="0"/>
                <a:t>mở</a:t>
              </a:r>
              <a:endParaRPr lang="en-US" sz="3400" kern="1200" dirty="0"/>
            </a:p>
          </p:txBody>
        </p:sp>
      </p:grpSp>
      <p:grpSp>
        <p:nvGrpSpPr>
          <p:cNvPr id="16" name="Group 15"/>
          <p:cNvGrpSpPr/>
          <p:nvPr/>
        </p:nvGrpSpPr>
        <p:grpSpPr>
          <a:xfrm>
            <a:off x="805219" y="3583910"/>
            <a:ext cx="10631603" cy="1179005"/>
            <a:chOff x="805219" y="3583910"/>
            <a:chExt cx="10631603" cy="1179005"/>
          </a:xfrm>
        </p:grpSpPr>
        <p:sp>
          <p:nvSpPr>
            <p:cNvPr id="10" name="Freeform 9"/>
            <p:cNvSpPr/>
            <p:nvPr/>
          </p:nvSpPr>
          <p:spPr>
            <a:xfrm>
              <a:off x="805219" y="3583910"/>
              <a:ext cx="825303" cy="1179005"/>
            </a:xfrm>
            <a:custGeom>
              <a:avLst/>
              <a:gdLst>
                <a:gd name="connsiteX0" fmla="*/ 0 w 1179005"/>
                <a:gd name="connsiteY0" fmla="*/ 0 h 825303"/>
                <a:gd name="connsiteX1" fmla="*/ 766354 w 1179005"/>
                <a:gd name="connsiteY1" fmla="*/ 0 h 825303"/>
                <a:gd name="connsiteX2" fmla="*/ 1179005 w 1179005"/>
                <a:gd name="connsiteY2" fmla="*/ 412652 h 825303"/>
                <a:gd name="connsiteX3" fmla="*/ 766354 w 1179005"/>
                <a:gd name="connsiteY3" fmla="*/ 825303 h 825303"/>
                <a:gd name="connsiteX4" fmla="*/ 0 w 1179005"/>
                <a:gd name="connsiteY4" fmla="*/ 825303 h 825303"/>
                <a:gd name="connsiteX5" fmla="*/ 412652 w 1179005"/>
                <a:gd name="connsiteY5" fmla="*/ 412652 h 825303"/>
                <a:gd name="connsiteX6" fmla="*/ 0 w 1179005"/>
                <a:gd name="connsiteY6" fmla="*/ 0 h 8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05" h="825303">
                  <a:moveTo>
                    <a:pt x="1179004" y="0"/>
                  </a:moveTo>
                  <a:lnTo>
                    <a:pt x="1179004" y="536447"/>
                  </a:lnTo>
                  <a:lnTo>
                    <a:pt x="589502" y="825303"/>
                  </a:lnTo>
                  <a:lnTo>
                    <a:pt x="1" y="536447"/>
                  </a:lnTo>
                  <a:lnTo>
                    <a:pt x="1" y="0"/>
                  </a:lnTo>
                  <a:lnTo>
                    <a:pt x="589502" y="288856"/>
                  </a:lnTo>
                  <a:lnTo>
                    <a:pt x="1179004" y="0"/>
                  </a:lnTo>
                  <a:close/>
                </a:path>
              </a:pathLst>
            </a:custGeom>
            <a:solidFill>
              <a:srgbClr val="FF000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321" tIns="432972" rIns="20319" bIns="432971" numCol="1" spcCol="1270" anchor="ctr" anchorCtr="0">
              <a:noAutofit/>
            </a:bodyPr>
            <a:lstStyle/>
            <a:p>
              <a:pPr lvl="0" algn="ctr" defTabSz="1422400" rtl="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C</a:t>
              </a:r>
              <a:endParaRPr lang="en-US" sz="3200" b="1"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30521" y="3583912"/>
              <a:ext cx="9806301" cy="766353"/>
            </a:xfrm>
            <a:custGeom>
              <a:avLst/>
              <a:gdLst>
                <a:gd name="connsiteX0" fmla="*/ 127728 w 766353"/>
                <a:gd name="connsiteY0" fmla="*/ 0 h 9806301"/>
                <a:gd name="connsiteX1" fmla="*/ 638625 w 766353"/>
                <a:gd name="connsiteY1" fmla="*/ 0 h 9806301"/>
                <a:gd name="connsiteX2" fmla="*/ 766353 w 766353"/>
                <a:gd name="connsiteY2" fmla="*/ 127728 h 9806301"/>
                <a:gd name="connsiteX3" fmla="*/ 766353 w 766353"/>
                <a:gd name="connsiteY3" fmla="*/ 9806301 h 9806301"/>
                <a:gd name="connsiteX4" fmla="*/ 766353 w 766353"/>
                <a:gd name="connsiteY4" fmla="*/ 9806301 h 9806301"/>
                <a:gd name="connsiteX5" fmla="*/ 0 w 766353"/>
                <a:gd name="connsiteY5" fmla="*/ 9806301 h 9806301"/>
                <a:gd name="connsiteX6" fmla="*/ 0 w 766353"/>
                <a:gd name="connsiteY6" fmla="*/ 9806301 h 9806301"/>
                <a:gd name="connsiteX7" fmla="*/ 0 w 766353"/>
                <a:gd name="connsiteY7" fmla="*/ 127728 h 9806301"/>
                <a:gd name="connsiteX8" fmla="*/ 127728 w 766353"/>
                <a:gd name="connsiteY8" fmla="*/ 0 h 98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53" h="9806301">
                  <a:moveTo>
                    <a:pt x="766353" y="1634420"/>
                  </a:moveTo>
                  <a:lnTo>
                    <a:pt x="766353" y="8171881"/>
                  </a:lnTo>
                  <a:cubicBezTo>
                    <a:pt x="766353" y="9074540"/>
                    <a:pt x="761884" y="9806295"/>
                    <a:pt x="756371" y="9806295"/>
                  </a:cubicBezTo>
                  <a:lnTo>
                    <a:pt x="0" y="9806295"/>
                  </a:lnTo>
                  <a:lnTo>
                    <a:pt x="0" y="9806295"/>
                  </a:lnTo>
                  <a:lnTo>
                    <a:pt x="0" y="6"/>
                  </a:lnTo>
                  <a:lnTo>
                    <a:pt x="0" y="6"/>
                  </a:lnTo>
                  <a:lnTo>
                    <a:pt x="756371" y="6"/>
                  </a:lnTo>
                  <a:cubicBezTo>
                    <a:pt x="761884" y="6"/>
                    <a:pt x="766353" y="731761"/>
                    <a:pt x="766353" y="1634420"/>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808" tIns="59000" rIns="59000" bIns="5900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err="1" smtClean="0"/>
                <a:t>Lực</a:t>
              </a:r>
              <a:r>
                <a:rPr lang="en-US" sz="3400" kern="1200" dirty="0" smtClean="0"/>
                <a:t> </a:t>
              </a:r>
              <a:r>
                <a:rPr lang="en-US" sz="3400" kern="1200" dirty="0" err="1" smtClean="0"/>
                <a:t>của</a:t>
              </a:r>
              <a:r>
                <a:rPr lang="en-US" sz="3400" kern="1200" dirty="0" smtClean="0"/>
                <a:t> </a:t>
              </a:r>
              <a:r>
                <a:rPr lang="en-US" sz="3400" kern="1200" dirty="0" err="1" smtClean="0"/>
                <a:t>chân</a:t>
              </a:r>
              <a:r>
                <a:rPr lang="en-US" sz="3400" kern="1200" dirty="0" smtClean="0"/>
                <a:t> </a:t>
              </a:r>
              <a:r>
                <a:rPr lang="en-US" sz="3400" kern="1200" dirty="0" err="1" smtClean="0"/>
                <a:t>người</a:t>
              </a:r>
              <a:r>
                <a:rPr lang="en-US" sz="3400" kern="1200" dirty="0" smtClean="0"/>
                <a:t> </a:t>
              </a:r>
              <a:r>
                <a:rPr lang="en-US" sz="3400" kern="1200" dirty="0" err="1" smtClean="0"/>
                <a:t>tác</a:t>
              </a:r>
              <a:r>
                <a:rPr lang="en-US" sz="3400" kern="1200" dirty="0" smtClean="0"/>
                <a:t> </a:t>
              </a:r>
              <a:r>
                <a:rPr lang="en-US" sz="3400" kern="1200" dirty="0" err="1" smtClean="0"/>
                <a:t>dụng</a:t>
              </a:r>
              <a:r>
                <a:rPr lang="en-US" sz="3400" kern="1200" dirty="0" smtClean="0"/>
                <a:t> </a:t>
              </a:r>
              <a:r>
                <a:rPr lang="en-US" sz="3400" kern="1200" dirty="0" err="1" smtClean="0"/>
                <a:t>lên</a:t>
              </a:r>
              <a:r>
                <a:rPr lang="en-US" sz="3400" kern="1200" dirty="0" smtClean="0"/>
                <a:t> </a:t>
              </a:r>
              <a:r>
                <a:rPr lang="en-US" sz="3400" kern="1200" dirty="0" err="1" smtClean="0"/>
                <a:t>bậc</a:t>
              </a:r>
              <a:r>
                <a:rPr lang="en-US" sz="3400" kern="1200" dirty="0" smtClean="0"/>
                <a:t> thang </a:t>
              </a:r>
              <a:r>
                <a:rPr lang="en-US" sz="3400" kern="1200" dirty="0" err="1" smtClean="0"/>
                <a:t>khi</a:t>
              </a:r>
              <a:r>
                <a:rPr lang="en-US" sz="3400" kern="1200" dirty="0" smtClean="0"/>
                <a:t> </a:t>
              </a:r>
              <a:r>
                <a:rPr lang="en-US" sz="3400" kern="1200" dirty="0" err="1" smtClean="0"/>
                <a:t>đi</a:t>
              </a:r>
              <a:r>
                <a:rPr lang="en-US" sz="3400" kern="1200" dirty="0" smtClean="0"/>
                <a:t> </a:t>
              </a:r>
              <a:r>
                <a:rPr lang="en-US" sz="3400" kern="1200" dirty="0" err="1" smtClean="0"/>
                <a:t>bộ</a:t>
              </a:r>
              <a:endParaRPr lang="en-US" sz="3400" kern="1200" dirty="0"/>
            </a:p>
          </p:txBody>
        </p:sp>
      </p:grpSp>
      <p:grpSp>
        <p:nvGrpSpPr>
          <p:cNvPr id="17" name="Group 16"/>
          <p:cNvGrpSpPr/>
          <p:nvPr/>
        </p:nvGrpSpPr>
        <p:grpSpPr>
          <a:xfrm>
            <a:off x="805219" y="4615539"/>
            <a:ext cx="10631603" cy="1179005"/>
            <a:chOff x="805219" y="4615539"/>
            <a:chExt cx="10631603" cy="1179005"/>
          </a:xfrm>
        </p:grpSpPr>
        <p:sp>
          <p:nvSpPr>
            <p:cNvPr id="12" name="Freeform 11"/>
            <p:cNvSpPr/>
            <p:nvPr/>
          </p:nvSpPr>
          <p:spPr>
            <a:xfrm>
              <a:off x="805219" y="4615539"/>
              <a:ext cx="825303" cy="1179005"/>
            </a:xfrm>
            <a:custGeom>
              <a:avLst/>
              <a:gdLst>
                <a:gd name="connsiteX0" fmla="*/ 0 w 1179005"/>
                <a:gd name="connsiteY0" fmla="*/ 0 h 825303"/>
                <a:gd name="connsiteX1" fmla="*/ 766354 w 1179005"/>
                <a:gd name="connsiteY1" fmla="*/ 0 h 825303"/>
                <a:gd name="connsiteX2" fmla="*/ 1179005 w 1179005"/>
                <a:gd name="connsiteY2" fmla="*/ 412652 h 825303"/>
                <a:gd name="connsiteX3" fmla="*/ 766354 w 1179005"/>
                <a:gd name="connsiteY3" fmla="*/ 825303 h 825303"/>
                <a:gd name="connsiteX4" fmla="*/ 0 w 1179005"/>
                <a:gd name="connsiteY4" fmla="*/ 825303 h 825303"/>
                <a:gd name="connsiteX5" fmla="*/ 412652 w 1179005"/>
                <a:gd name="connsiteY5" fmla="*/ 412652 h 825303"/>
                <a:gd name="connsiteX6" fmla="*/ 0 w 1179005"/>
                <a:gd name="connsiteY6" fmla="*/ 0 h 8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05" h="825303">
                  <a:moveTo>
                    <a:pt x="1179004" y="0"/>
                  </a:moveTo>
                  <a:lnTo>
                    <a:pt x="1179004" y="536447"/>
                  </a:lnTo>
                  <a:lnTo>
                    <a:pt x="589502" y="825303"/>
                  </a:lnTo>
                  <a:lnTo>
                    <a:pt x="1" y="536447"/>
                  </a:lnTo>
                  <a:lnTo>
                    <a:pt x="1" y="0"/>
                  </a:lnTo>
                  <a:lnTo>
                    <a:pt x="589502" y="288856"/>
                  </a:lnTo>
                  <a:lnTo>
                    <a:pt x="1179004" y="0"/>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321" tIns="432972" rIns="20319" bIns="432971" numCol="1" spcCol="1270" anchor="ctr" anchorCtr="0">
              <a:noAutofit/>
            </a:bodyPr>
            <a:lstStyle/>
            <a:p>
              <a:pPr lvl="0" algn="ctr" defTabSz="1422400" rtl="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D</a:t>
              </a:r>
              <a:endParaRPr lang="en-US" sz="3200" b="1"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1630521" y="4615540"/>
              <a:ext cx="9806301" cy="766354"/>
            </a:xfrm>
            <a:custGeom>
              <a:avLst/>
              <a:gdLst>
                <a:gd name="connsiteX0" fmla="*/ 127728 w 766353"/>
                <a:gd name="connsiteY0" fmla="*/ 0 h 9806301"/>
                <a:gd name="connsiteX1" fmla="*/ 638625 w 766353"/>
                <a:gd name="connsiteY1" fmla="*/ 0 h 9806301"/>
                <a:gd name="connsiteX2" fmla="*/ 766353 w 766353"/>
                <a:gd name="connsiteY2" fmla="*/ 127728 h 9806301"/>
                <a:gd name="connsiteX3" fmla="*/ 766353 w 766353"/>
                <a:gd name="connsiteY3" fmla="*/ 9806301 h 9806301"/>
                <a:gd name="connsiteX4" fmla="*/ 766353 w 766353"/>
                <a:gd name="connsiteY4" fmla="*/ 9806301 h 9806301"/>
                <a:gd name="connsiteX5" fmla="*/ 0 w 766353"/>
                <a:gd name="connsiteY5" fmla="*/ 9806301 h 9806301"/>
                <a:gd name="connsiteX6" fmla="*/ 0 w 766353"/>
                <a:gd name="connsiteY6" fmla="*/ 9806301 h 9806301"/>
                <a:gd name="connsiteX7" fmla="*/ 0 w 766353"/>
                <a:gd name="connsiteY7" fmla="*/ 127728 h 9806301"/>
                <a:gd name="connsiteX8" fmla="*/ 127728 w 766353"/>
                <a:gd name="connsiteY8" fmla="*/ 0 h 98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53" h="9806301">
                  <a:moveTo>
                    <a:pt x="766353" y="1634420"/>
                  </a:moveTo>
                  <a:lnTo>
                    <a:pt x="766353" y="8171881"/>
                  </a:lnTo>
                  <a:cubicBezTo>
                    <a:pt x="766353" y="9074540"/>
                    <a:pt x="761884" y="9806295"/>
                    <a:pt x="756371" y="9806295"/>
                  </a:cubicBezTo>
                  <a:lnTo>
                    <a:pt x="0" y="9806295"/>
                  </a:lnTo>
                  <a:lnTo>
                    <a:pt x="0" y="9806295"/>
                  </a:lnTo>
                  <a:lnTo>
                    <a:pt x="0" y="6"/>
                  </a:lnTo>
                  <a:lnTo>
                    <a:pt x="0" y="6"/>
                  </a:lnTo>
                  <a:lnTo>
                    <a:pt x="756371" y="6"/>
                  </a:lnTo>
                  <a:cubicBezTo>
                    <a:pt x="761884" y="6"/>
                    <a:pt x="766353" y="731761"/>
                    <a:pt x="766353" y="1634420"/>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808" tIns="59000" rIns="59000" bIns="59001"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err="1" smtClean="0"/>
                <a:t>Lực</a:t>
              </a:r>
              <a:r>
                <a:rPr lang="en-US" sz="3400" kern="1200" dirty="0" smtClean="0"/>
                <a:t> </a:t>
              </a:r>
              <a:r>
                <a:rPr lang="en-US" sz="3400" kern="1200" dirty="0" err="1" smtClean="0"/>
                <a:t>của</a:t>
              </a:r>
              <a:r>
                <a:rPr lang="en-US" sz="3400" kern="1200" dirty="0" smtClean="0"/>
                <a:t> </a:t>
              </a:r>
              <a:r>
                <a:rPr lang="en-US" sz="3400" kern="1200" dirty="0" err="1" smtClean="0"/>
                <a:t>gió</a:t>
              </a:r>
              <a:r>
                <a:rPr lang="en-US" sz="3400" kern="1200" dirty="0" smtClean="0"/>
                <a:t> </a:t>
              </a:r>
              <a:r>
                <a:rPr lang="en-US" sz="3400" kern="1200" dirty="0" err="1" smtClean="0"/>
                <a:t>tác</a:t>
              </a:r>
              <a:r>
                <a:rPr lang="en-US" sz="3400" kern="1200" dirty="0" smtClean="0"/>
                <a:t> </a:t>
              </a:r>
              <a:r>
                <a:rPr lang="en-US" sz="3400" kern="1200" dirty="0" err="1" smtClean="0"/>
                <a:t>dụng</a:t>
              </a:r>
              <a:r>
                <a:rPr lang="en-US" sz="3400" kern="1200" dirty="0" smtClean="0"/>
                <a:t> </a:t>
              </a:r>
              <a:r>
                <a:rPr lang="en-US" sz="3400" kern="1200" dirty="0" err="1" smtClean="0"/>
                <a:t>lên</a:t>
              </a:r>
              <a:r>
                <a:rPr lang="en-US" sz="3400" kern="1200" dirty="0" smtClean="0"/>
                <a:t> </a:t>
              </a:r>
              <a:r>
                <a:rPr lang="en-US" sz="3400" kern="1200" dirty="0" err="1" smtClean="0"/>
                <a:t>cánh</a:t>
              </a:r>
              <a:r>
                <a:rPr lang="en-US" sz="3400" kern="1200" dirty="0" smtClean="0"/>
                <a:t> </a:t>
              </a:r>
              <a:r>
                <a:rPr lang="en-US" sz="3400" kern="1200" dirty="0" err="1" smtClean="0"/>
                <a:t>diều</a:t>
              </a:r>
              <a:endParaRPr lang="en-US" sz="3400" kern="1200" dirty="0"/>
            </a:p>
          </p:txBody>
        </p:sp>
      </p:grpSp>
      <p:grpSp>
        <p:nvGrpSpPr>
          <p:cNvPr id="18" name="Group 17"/>
          <p:cNvGrpSpPr/>
          <p:nvPr/>
        </p:nvGrpSpPr>
        <p:grpSpPr>
          <a:xfrm>
            <a:off x="1569990" y="5621633"/>
            <a:ext cx="7029604" cy="999908"/>
            <a:chOff x="1392569" y="5054524"/>
            <a:chExt cx="7029604" cy="999908"/>
          </a:xfrm>
        </p:grpSpPr>
        <p:sp>
          <p:nvSpPr>
            <p:cNvPr id="19" name="TextBox 18"/>
            <p:cNvSpPr txBox="1"/>
            <p:nvPr/>
          </p:nvSpPr>
          <p:spPr>
            <a:xfrm>
              <a:off x="1392569" y="5219957"/>
              <a:ext cx="5837875" cy="646331"/>
            </a:xfrm>
            <a:prstGeom prst="rect">
              <a:avLst/>
            </a:prstGeom>
            <a:noFill/>
          </p:spPr>
          <p:txBody>
            <a:bodyPr wrap="square" rtlCol="0">
              <a:spAutoFit/>
            </a:bodyPr>
            <a:lstStyle/>
            <a:p>
              <a:r>
                <a:rPr lang="en-US" sz="3600" b="1" dirty="0" err="1" smtClean="0">
                  <a:solidFill>
                    <a:srgbClr val="FF0000"/>
                  </a:solidFill>
                </a:rPr>
                <a:t>Hoan</a:t>
              </a:r>
              <a:r>
                <a:rPr lang="en-US" sz="3600" b="1" dirty="0" smtClean="0">
                  <a:solidFill>
                    <a:srgbClr val="FF0000"/>
                  </a:solidFill>
                </a:rPr>
                <a:t> </a:t>
              </a:r>
              <a:r>
                <a:rPr lang="en-US" sz="3600" b="1" dirty="0" err="1" smtClean="0">
                  <a:solidFill>
                    <a:srgbClr val="FF0000"/>
                  </a:solidFill>
                </a:rPr>
                <a:t>hô</a:t>
              </a:r>
              <a:r>
                <a:rPr lang="en-US" sz="3600" b="1" dirty="0" smtClean="0">
                  <a:solidFill>
                    <a:srgbClr val="FF0000"/>
                  </a:solidFill>
                </a:rPr>
                <a:t>. </a:t>
              </a:r>
              <a:r>
                <a:rPr lang="en-US" sz="3600" b="1" dirty="0" err="1" smtClean="0">
                  <a:solidFill>
                    <a:srgbClr val="FF0000"/>
                  </a:solidFill>
                </a:rPr>
                <a:t>Bạn</a:t>
              </a:r>
              <a:r>
                <a:rPr lang="en-US" sz="3600" b="1" dirty="0" smtClean="0">
                  <a:solidFill>
                    <a:srgbClr val="FF0000"/>
                  </a:solidFill>
                </a:rPr>
                <a:t> </a:t>
              </a:r>
              <a:r>
                <a:rPr lang="en-US" sz="3600" b="1" dirty="0" err="1" smtClean="0">
                  <a:solidFill>
                    <a:srgbClr val="FF0000"/>
                  </a:solidFill>
                </a:rPr>
                <a:t>trả</a:t>
              </a:r>
              <a:r>
                <a:rPr lang="en-US" sz="3600" b="1" dirty="0" smtClean="0">
                  <a:solidFill>
                    <a:srgbClr val="FF0000"/>
                  </a:solidFill>
                </a:rPr>
                <a:t> </a:t>
              </a:r>
              <a:r>
                <a:rPr lang="en-US" sz="3600" b="1" dirty="0" err="1" smtClean="0">
                  <a:solidFill>
                    <a:srgbClr val="FF0000"/>
                  </a:solidFill>
                </a:rPr>
                <a:t>lời</a:t>
              </a:r>
              <a:r>
                <a:rPr lang="en-US" sz="3600" b="1" dirty="0" smtClean="0">
                  <a:solidFill>
                    <a:srgbClr val="FF0000"/>
                  </a:solidFill>
                </a:rPr>
                <a:t> </a:t>
              </a:r>
              <a:r>
                <a:rPr lang="en-US" sz="3600" b="1" dirty="0" err="1" smtClean="0">
                  <a:solidFill>
                    <a:srgbClr val="FF0000"/>
                  </a:solidFill>
                </a:rPr>
                <a:t>đúng</a:t>
              </a:r>
              <a:r>
                <a:rPr lang="en-US" sz="3600" b="1" dirty="0" smtClean="0">
                  <a:solidFill>
                    <a:srgbClr val="FF0000"/>
                  </a:solidFill>
                </a:rPr>
                <a:t> </a:t>
              </a:r>
              <a:r>
                <a:rPr lang="en-US" sz="3600" b="1" dirty="0" err="1" smtClean="0">
                  <a:solidFill>
                    <a:srgbClr val="FF0000"/>
                  </a:solidFill>
                </a:rPr>
                <a:t>rồi</a:t>
              </a:r>
              <a:endParaRPr lang="en-US" sz="3600" b="1" dirty="0">
                <a:solidFill>
                  <a:srgbClr val="FF0000"/>
                </a:solidFill>
              </a:endParaRPr>
            </a:p>
          </p:txBody>
        </p:sp>
        <p:pic>
          <p:nvPicPr>
            <p:cNvPr id="20" name="Picture 19"/>
            <p:cNvPicPr>
              <a:picLocks noChangeAspect="1"/>
            </p:cNvPicPr>
            <p:nvPr/>
          </p:nvPicPr>
          <p:blipFill>
            <a:blip r:embed="rId4">
              <a:clrChange>
                <a:clrFrom>
                  <a:srgbClr val="FFFFFF"/>
                </a:clrFrom>
                <a:clrTo>
                  <a:srgbClr val="FFFFFF">
                    <a:alpha val="0"/>
                  </a:srgbClr>
                </a:clrTo>
              </a:clrChange>
            </a:blip>
            <a:stretch>
              <a:fillRect/>
            </a:stretch>
          </p:blipFill>
          <p:spPr>
            <a:xfrm>
              <a:off x="7422265" y="5054524"/>
              <a:ext cx="999908" cy="999908"/>
            </a:xfrm>
            <a:prstGeom prst="rect">
              <a:avLst/>
            </a:prstGeom>
          </p:spPr>
        </p:pic>
      </p:grpSp>
      <p:grpSp>
        <p:nvGrpSpPr>
          <p:cNvPr id="21" name="Group 20"/>
          <p:cNvGrpSpPr/>
          <p:nvPr/>
        </p:nvGrpSpPr>
        <p:grpSpPr>
          <a:xfrm>
            <a:off x="1569990" y="5680737"/>
            <a:ext cx="6127348" cy="940804"/>
            <a:chOff x="1569990" y="5680737"/>
            <a:chExt cx="6127348" cy="940804"/>
          </a:xfrm>
        </p:grpSpPr>
        <p:sp>
          <p:nvSpPr>
            <p:cNvPr id="22" name="TextBox 21"/>
            <p:cNvSpPr txBox="1"/>
            <p:nvPr/>
          </p:nvSpPr>
          <p:spPr>
            <a:xfrm>
              <a:off x="1569990" y="5830864"/>
              <a:ext cx="5172004" cy="646331"/>
            </a:xfrm>
            <a:prstGeom prst="rect">
              <a:avLst/>
            </a:prstGeom>
            <a:noFill/>
          </p:spPr>
          <p:txBody>
            <a:bodyPr wrap="square" rtlCol="0">
              <a:spAutoFit/>
            </a:bodyPr>
            <a:lstStyle/>
            <a:p>
              <a:r>
                <a:rPr lang="en-US" sz="3600" b="1" dirty="0" err="1" smtClean="0">
                  <a:solidFill>
                    <a:srgbClr val="FF0000"/>
                  </a:solidFill>
                </a:rPr>
                <a:t>Rất</a:t>
              </a:r>
              <a:r>
                <a:rPr lang="en-US" sz="3600" b="1" dirty="0" smtClean="0">
                  <a:solidFill>
                    <a:srgbClr val="FF0000"/>
                  </a:solidFill>
                </a:rPr>
                <a:t> </a:t>
              </a:r>
              <a:r>
                <a:rPr lang="en-US" sz="3600" b="1" dirty="0" err="1" smtClean="0">
                  <a:solidFill>
                    <a:srgbClr val="FF0000"/>
                  </a:solidFill>
                </a:rPr>
                <a:t>tiếc</a:t>
              </a:r>
              <a:r>
                <a:rPr lang="en-US" sz="3600" b="1" dirty="0" smtClean="0">
                  <a:solidFill>
                    <a:srgbClr val="FF0000"/>
                  </a:solidFill>
                </a:rPr>
                <a:t>. </a:t>
              </a:r>
              <a:r>
                <a:rPr lang="en-US" sz="3600" b="1" dirty="0" err="1" smtClean="0">
                  <a:solidFill>
                    <a:srgbClr val="FF0000"/>
                  </a:solidFill>
                </a:rPr>
                <a:t>Bạn</a:t>
              </a:r>
              <a:r>
                <a:rPr lang="en-US" sz="3600" b="1" dirty="0" smtClean="0">
                  <a:solidFill>
                    <a:srgbClr val="FF0000"/>
                  </a:solidFill>
                </a:rPr>
                <a:t> </a:t>
              </a:r>
              <a:r>
                <a:rPr lang="en-US" sz="3600" b="1" dirty="0" err="1" smtClean="0">
                  <a:solidFill>
                    <a:srgbClr val="FF0000"/>
                  </a:solidFill>
                </a:rPr>
                <a:t>trả</a:t>
              </a:r>
              <a:r>
                <a:rPr lang="en-US" sz="3600" b="1" dirty="0" smtClean="0">
                  <a:solidFill>
                    <a:srgbClr val="FF0000"/>
                  </a:solidFill>
                </a:rPr>
                <a:t> </a:t>
              </a:r>
              <a:r>
                <a:rPr lang="en-US" sz="3600" b="1" dirty="0" err="1" smtClean="0">
                  <a:solidFill>
                    <a:srgbClr val="FF0000"/>
                  </a:solidFill>
                </a:rPr>
                <a:t>lời</a:t>
              </a:r>
              <a:r>
                <a:rPr lang="en-US" sz="3600" b="1" dirty="0" smtClean="0">
                  <a:solidFill>
                    <a:srgbClr val="FF0000"/>
                  </a:solidFill>
                </a:rPr>
                <a:t> </a:t>
              </a:r>
              <a:r>
                <a:rPr lang="en-US" sz="3600" b="1" dirty="0" err="1" smtClean="0">
                  <a:solidFill>
                    <a:srgbClr val="FF0000"/>
                  </a:solidFill>
                </a:rPr>
                <a:t>sai</a:t>
              </a:r>
              <a:r>
                <a:rPr lang="en-US" sz="3600" b="1" dirty="0" smtClean="0">
                  <a:solidFill>
                    <a:srgbClr val="FF0000"/>
                  </a:solidFill>
                </a:rPr>
                <a:t> </a:t>
              </a:r>
              <a:r>
                <a:rPr lang="en-US" sz="3600" b="1" dirty="0" err="1" smtClean="0">
                  <a:solidFill>
                    <a:srgbClr val="FF0000"/>
                  </a:solidFill>
                </a:rPr>
                <a:t>rồi</a:t>
              </a:r>
              <a:endParaRPr lang="en-US" sz="3600" b="1" dirty="0">
                <a:solidFill>
                  <a:srgbClr val="FF0000"/>
                </a:solidFill>
              </a:endParaRPr>
            </a:p>
          </p:txBody>
        </p:sp>
        <p:pic>
          <p:nvPicPr>
            <p:cNvPr id="23" name="Picture 22"/>
            <p:cNvPicPr>
              <a:picLocks noChangeAspect="1"/>
            </p:cNvPicPr>
            <p:nvPr/>
          </p:nvPicPr>
          <p:blipFill>
            <a:blip r:embed="rId5"/>
            <a:stretch>
              <a:fillRect/>
            </a:stretch>
          </p:blipFill>
          <p:spPr>
            <a:xfrm>
              <a:off x="6756534" y="5680737"/>
              <a:ext cx="940804" cy="940804"/>
            </a:xfrm>
            <a:prstGeom prst="rect">
              <a:avLst/>
            </a:prstGeom>
          </p:spPr>
        </p:pic>
      </p:grpSp>
      <p:grpSp>
        <p:nvGrpSpPr>
          <p:cNvPr id="24" name="Group 23"/>
          <p:cNvGrpSpPr/>
          <p:nvPr/>
        </p:nvGrpSpPr>
        <p:grpSpPr>
          <a:xfrm>
            <a:off x="0" y="-25400"/>
            <a:ext cx="12192000" cy="6883400"/>
            <a:chOff x="-11430" y="-49530"/>
            <a:chExt cx="9155430" cy="5234940"/>
          </a:xfrm>
        </p:grpSpPr>
        <p:cxnSp>
          <p:nvCxnSpPr>
            <p:cNvPr id="25" name="Straight Connector 24"/>
            <p:cNvCxnSpPr/>
            <p:nvPr/>
          </p:nvCxnSpPr>
          <p:spPr>
            <a:xfrm>
              <a:off x="0" y="0"/>
              <a:ext cx="9144000" cy="0"/>
            </a:xfrm>
            <a:prstGeom prst="line">
              <a:avLst/>
            </a:prstGeom>
            <a:ln w="88900" cmpd="thickThin">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0" y="5128260"/>
              <a:ext cx="9144000" cy="0"/>
            </a:xfrm>
            <a:prstGeom prst="line">
              <a:avLst/>
            </a:prstGeom>
            <a:ln w="88900" cmpd="thinThick">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11430" y="-45720"/>
              <a:ext cx="11430" cy="5231130"/>
            </a:xfrm>
            <a:prstGeom prst="line">
              <a:avLst/>
            </a:prstGeom>
            <a:ln w="88900" cmpd="thinThick">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144000" y="-49530"/>
              <a:ext cx="0" cy="5227320"/>
            </a:xfrm>
            <a:prstGeom prst="line">
              <a:avLst/>
            </a:prstGeom>
            <a:ln w="88900" cmpd="thickThin">
              <a:solidFill>
                <a:srgbClr val="FF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1466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par>
                          <p:cTn id="14" fill="hold">
                            <p:stCondLst>
                              <p:cond delay="500"/>
                            </p:stCondLst>
                            <p:childTnLst>
                              <p:par>
                                <p:cTn id="15" presetID="3" presetClass="exit" presetSubtype="10" fill="hold" nodeType="afterEffect">
                                  <p:stCondLst>
                                    <p:cond delay="0"/>
                                  </p:stCondLst>
                                  <p:childTnLst>
                                    <p:animEffect transition="out" filter="blinds(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subTnLst>
                                    <p:audio>
                                      <p:cMediaNode>
                                        <p:cTn display="0" masterRel="sameClick">
                                          <p:stCondLst>
                                            <p:cond evt="begin" delay="0">
                                              <p:tn val="21"/>
                                            </p:cond>
                                          </p:stCondLst>
                                          <p:endCondLst>
                                            <p:cond evt="onStopAudio" delay="0">
                                              <p:tgtEl>
                                                <p:sldTgt/>
                                              </p:tgtEl>
                                            </p:cond>
                                          </p:endCondLst>
                                        </p:cTn>
                                        <p:tgtEl>
                                          <p:sndTgt r:embed="rId3" name="explode.wav"/>
                                        </p:tgtEl>
                                      </p:cMediaNode>
                                    </p:audio>
                                  </p:subTnLst>
                                </p:cTn>
                              </p:par>
                            </p:childTnLst>
                          </p:cTn>
                        </p:par>
                        <p:par>
                          <p:cTn id="24" fill="hold">
                            <p:stCondLst>
                              <p:cond delay="500"/>
                            </p:stCondLst>
                            <p:childTnLst>
                              <p:par>
                                <p:cTn id="25" presetID="3" presetClass="exit" presetSubtype="10" fill="hold" nodeType="afterEffect">
                                  <p:stCondLst>
                                    <p:cond delay="0"/>
                                  </p:stCondLst>
                                  <p:childTnLst>
                                    <p:animEffect transition="out" filter="blinds(horizontal)">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3" name="explode.wav"/>
                                        </p:tgtEl>
                                      </p:cMediaNode>
                                    </p:audio>
                                  </p:subTnLst>
                                </p:cTn>
                              </p:par>
                            </p:childTnLst>
                          </p:cTn>
                        </p:par>
                        <p:par>
                          <p:cTn id="34" fill="hold">
                            <p:stCondLst>
                              <p:cond delay="500"/>
                            </p:stCondLst>
                            <p:childTnLst>
                              <p:par>
                                <p:cTn id="35" presetID="3" presetClass="exit" presetSubtype="10" fill="hold" nodeType="afterEffect">
                                  <p:stCondLst>
                                    <p:cond delay="0"/>
                                  </p:stCondLst>
                                  <p:childTnLst>
                                    <p:animEffect transition="out" filter="blinds(horizontal)">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05219" y="1520652"/>
            <a:ext cx="10631604" cy="1179006"/>
            <a:chOff x="805219" y="1520652"/>
            <a:chExt cx="10631604" cy="1179006"/>
          </a:xfrm>
        </p:grpSpPr>
        <p:sp>
          <p:nvSpPr>
            <p:cNvPr id="6" name="Freeform 5"/>
            <p:cNvSpPr/>
            <p:nvPr/>
          </p:nvSpPr>
          <p:spPr>
            <a:xfrm>
              <a:off x="805219" y="1520652"/>
              <a:ext cx="825303" cy="1179006"/>
            </a:xfrm>
            <a:custGeom>
              <a:avLst/>
              <a:gdLst>
                <a:gd name="connsiteX0" fmla="*/ 0 w 1179005"/>
                <a:gd name="connsiteY0" fmla="*/ 0 h 825303"/>
                <a:gd name="connsiteX1" fmla="*/ 766354 w 1179005"/>
                <a:gd name="connsiteY1" fmla="*/ 0 h 825303"/>
                <a:gd name="connsiteX2" fmla="*/ 1179005 w 1179005"/>
                <a:gd name="connsiteY2" fmla="*/ 412652 h 825303"/>
                <a:gd name="connsiteX3" fmla="*/ 766354 w 1179005"/>
                <a:gd name="connsiteY3" fmla="*/ 825303 h 825303"/>
                <a:gd name="connsiteX4" fmla="*/ 0 w 1179005"/>
                <a:gd name="connsiteY4" fmla="*/ 825303 h 825303"/>
                <a:gd name="connsiteX5" fmla="*/ 412652 w 1179005"/>
                <a:gd name="connsiteY5" fmla="*/ 412652 h 825303"/>
                <a:gd name="connsiteX6" fmla="*/ 0 w 1179005"/>
                <a:gd name="connsiteY6" fmla="*/ 0 h 8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05" h="825303">
                  <a:moveTo>
                    <a:pt x="1179004" y="0"/>
                  </a:moveTo>
                  <a:lnTo>
                    <a:pt x="1179004" y="536447"/>
                  </a:lnTo>
                  <a:lnTo>
                    <a:pt x="589502" y="825303"/>
                  </a:lnTo>
                  <a:lnTo>
                    <a:pt x="1" y="536447"/>
                  </a:lnTo>
                  <a:lnTo>
                    <a:pt x="1" y="0"/>
                  </a:lnTo>
                  <a:lnTo>
                    <a:pt x="589502" y="288856"/>
                  </a:lnTo>
                  <a:lnTo>
                    <a:pt x="1179004" y="0"/>
                  </a:lnTo>
                  <a:close/>
                </a:path>
              </a:pathLst>
            </a:custGeom>
            <a:solidFill>
              <a:srgbClr val="FF660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321" tIns="432973" rIns="20319" bIns="432971" numCol="1" spcCol="1270" anchor="ctr" anchorCtr="0">
              <a:noAutofit/>
            </a:bodyPr>
            <a:lstStyle/>
            <a:p>
              <a:pPr lvl="0" algn="ctr" defTabSz="1422400" rtl="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A</a:t>
              </a:r>
              <a:endParaRPr lang="en-US" sz="3200" b="1" kern="1200" dirty="0">
                <a:latin typeface="Times New Roman" panose="02020603050405020304" pitchFamily="18" charset="0"/>
                <a:cs typeface="Times New Roman" panose="02020603050405020304" pitchFamily="18" charset="0"/>
              </a:endParaRPr>
            </a:p>
          </p:txBody>
        </p:sp>
        <p:sp>
          <p:nvSpPr>
            <p:cNvPr id="7" name="Freeform 6"/>
            <p:cNvSpPr/>
            <p:nvPr/>
          </p:nvSpPr>
          <p:spPr>
            <a:xfrm>
              <a:off x="1630521" y="1520654"/>
              <a:ext cx="9806302" cy="766757"/>
            </a:xfrm>
            <a:custGeom>
              <a:avLst/>
              <a:gdLst>
                <a:gd name="connsiteX0" fmla="*/ 127795 w 766756"/>
                <a:gd name="connsiteY0" fmla="*/ 0 h 9806301"/>
                <a:gd name="connsiteX1" fmla="*/ 638961 w 766756"/>
                <a:gd name="connsiteY1" fmla="*/ 0 h 9806301"/>
                <a:gd name="connsiteX2" fmla="*/ 766756 w 766756"/>
                <a:gd name="connsiteY2" fmla="*/ 127795 h 9806301"/>
                <a:gd name="connsiteX3" fmla="*/ 766756 w 766756"/>
                <a:gd name="connsiteY3" fmla="*/ 9806301 h 9806301"/>
                <a:gd name="connsiteX4" fmla="*/ 766756 w 766756"/>
                <a:gd name="connsiteY4" fmla="*/ 9806301 h 9806301"/>
                <a:gd name="connsiteX5" fmla="*/ 0 w 766756"/>
                <a:gd name="connsiteY5" fmla="*/ 9806301 h 9806301"/>
                <a:gd name="connsiteX6" fmla="*/ 0 w 766756"/>
                <a:gd name="connsiteY6" fmla="*/ 9806301 h 9806301"/>
                <a:gd name="connsiteX7" fmla="*/ 0 w 766756"/>
                <a:gd name="connsiteY7" fmla="*/ 127795 h 9806301"/>
                <a:gd name="connsiteX8" fmla="*/ 127795 w 766756"/>
                <a:gd name="connsiteY8" fmla="*/ 0 h 98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756" h="9806301">
                  <a:moveTo>
                    <a:pt x="766756" y="1634418"/>
                  </a:moveTo>
                  <a:lnTo>
                    <a:pt x="766756" y="8171883"/>
                  </a:lnTo>
                  <a:cubicBezTo>
                    <a:pt x="766756" y="9074541"/>
                    <a:pt x="762282" y="9806295"/>
                    <a:pt x="756764" y="9806295"/>
                  </a:cubicBezTo>
                  <a:lnTo>
                    <a:pt x="0" y="9806295"/>
                  </a:lnTo>
                  <a:lnTo>
                    <a:pt x="0" y="9806295"/>
                  </a:lnTo>
                  <a:lnTo>
                    <a:pt x="0" y="6"/>
                  </a:lnTo>
                  <a:lnTo>
                    <a:pt x="0" y="6"/>
                  </a:lnTo>
                  <a:lnTo>
                    <a:pt x="756764" y="6"/>
                  </a:lnTo>
                  <a:cubicBezTo>
                    <a:pt x="762282" y="6"/>
                    <a:pt x="766756" y="731760"/>
                    <a:pt x="766756" y="1634418"/>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809" tIns="59020" rIns="59020" bIns="59021" numCol="1" spcCol="1270" anchor="ctr" anchorCtr="0">
              <a:noAutofit/>
            </a:bodyPr>
            <a:lstStyle/>
            <a:p>
              <a:pPr marL="0" lvl="1" algn="l" defTabSz="1511300">
                <a:lnSpc>
                  <a:spcPct val="90000"/>
                </a:lnSpc>
                <a:spcBef>
                  <a:spcPct val="0"/>
                </a:spcBef>
                <a:spcAft>
                  <a:spcPct val="15000"/>
                </a:spcAft>
              </a:pPr>
              <a:r>
                <a:rPr lang="en-US" sz="3400" dirty="0" err="1" smtClean="0"/>
                <a:t>Vận</a:t>
              </a:r>
              <a:r>
                <a:rPr lang="en-US" sz="3400" dirty="0" smtClean="0"/>
                <a:t> </a:t>
              </a:r>
              <a:r>
                <a:rPr lang="en-US" sz="3400" dirty="0" err="1" smtClean="0"/>
                <a:t>động</a:t>
              </a:r>
              <a:r>
                <a:rPr lang="en-US" sz="3400" dirty="0" smtClean="0"/>
                <a:t> </a:t>
              </a:r>
              <a:r>
                <a:rPr lang="en-US" sz="3400" dirty="0" err="1" smtClean="0"/>
                <a:t>viên</a:t>
              </a:r>
              <a:r>
                <a:rPr lang="en-US" sz="3400" dirty="0" smtClean="0"/>
                <a:t> </a:t>
              </a:r>
              <a:r>
                <a:rPr lang="en-US" sz="3400" dirty="0" err="1" smtClean="0"/>
                <a:t>nâng</a:t>
              </a:r>
              <a:r>
                <a:rPr lang="en-US" sz="3400" dirty="0" smtClean="0"/>
                <a:t> </a:t>
              </a:r>
              <a:r>
                <a:rPr lang="en-US" sz="3400" dirty="0" err="1" smtClean="0"/>
                <a:t>tạ</a:t>
              </a:r>
              <a:endParaRPr lang="en-US" sz="3400" kern="1200" dirty="0"/>
            </a:p>
          </p:txBody>
        </p:sp>
      </p:grpSp>
      <p:grpSp>
        <p:nvGrpSpPr>
          <p:cNvPr id="15" name="Group 14"/>
          <p:cNvGrpSpPr/>
          <p:nvPr/>
        </p:nvGrpSpPr>
        <p:grpSpPr>
          <a:xfrm>
            <a:off x="805219" y="2552282"/>
            <a:ext cx="10631603" cy="1179005"/>
            <a:chOff x="805219" y="2552282"/>
            <a:chExt cx="10631603" cy="1179005"/>
          </a:xfrm>
        </p:grpSpPr>
        <p:sp>
          <p:nvSpPr>
            <p:cNvPr id="8" name="Freeform 7"/>
            <p:cNvSpPr/>
            <p:nvPr/>
          </p:nvSpPr>
          <p:spPr>
            <a:xfrm>
              <a:off x="805219" y="2552282"/>
              <a:ext cx="825303" cy="1179005"/>
            </a:xfrm>
            <a:custGeom>
              <a:avLst/>
              <a:gdLst>
                <a:gd name="connsiteX0" fmla="*/ 0 w 1179005"/>
                <a:gd name="connsiteY0" fmla="*/ 0 h 825303"/>
                <a:gd name="connsiteX1" fmla="*/ 766354 w 1179005"/>
                <a:gd name="connsiteY1" fmla="*/ 0 h 825303"/>
                <a:gd name="connsiteX2" fmla="*/ 1179005 w 1179005"/>
                <a:gd name="connsiteY2" fmla="*/ 412652 h 825303"/>
                <a:gd name="connsiteX3" fmla="*/ 766354 w 1179005"/>
                <a:gd name="connsiteY3" fmla="*/ 825303 h 825303"/>
                <a:gd name="connsiteX4" fmla="*/ 0 w 1179005"/>
                <a:gd name="connsiteY4" fmla="*/ 825303 h 825303"/>
                <a:gd name="connsiteX5" fmla="*/ 412652 w 1179005"/>
                <a:gd name="connsiteY5" fmla="*/ 412652 h 825303"/>
                <a:gd name="connsiteX6" fmla="*/ 0 w 1179005"/>
                <a:gd name="connsiteY6" fmla="*/ 0 h 8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05" h="825303">
                  <a:moveTo>
                    <a:pt x="1179004" y="0"/>
                  </a:moveTo>
                  <a:lnTo>
                    <a:pt x="1179004" y="536447"/>
                  </a:lnTo>
                  <a:lnTo>
                    <a:pt x="589502" y="825303"/>
                  </a:lnTo>
                  <a:lnTo>
                    <a:pt x="1" y="536447"/>
                  </a:lnTo>
                  <a:lnTo>
                    <a:pt x="1" y="0"/>
                  </a:lnTo>
                  <a:lnTo>
                    <a:pt x="589502" y="288856"/>
                  </a:lnTo>
                  <a:lnTo>
                    <a:pt x="1179004"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321" tIns="432972" rIns="20319" bIns="432971" numCol="1" spcCol="1270" anchor="ctr" anchorCtr="0">
              <a:noAutofit/>
            </a:bodyPr>
            <a:lstStyle/>
            <a:p>
              <a:pPr lvl="0" algn="ctr" defTabSz="1422400" rtl="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B</a:t>
              </a:r>
              <a:endParaRPr lang="en-US" sz="3200" b="1" kern="1200" dirty="0">
                <a:latin typeface="Times New Roman" panose="02020603050405020304" pitchFamily="18" charset="0"/>
                <a:cs typeface="Times New Roman" panose="02020603050405020304" pitchFamily="18" charset="0"/>
              </a:endParaRPr>
            </a:p>
          </p:txBody>
        </p:sp>
        <p:sp>
          <p:nvSpPr>
            <p:cNvPr id="9" name="Freeform 8"/>
            <p:cNvSpPr/>
            <p:nvPr/>
          </p:nvSpPr>
          <p:spPr>
            <a:xfrm>
              <a:off x="1630521" y="2552283"/>
              <a:ext cx="9806301" cy="766353"/>
            </a:xfrm>
            <a:custGeom>
              <a:avLst/>
              <a:gdLst>
                <a:gd name="connsiteX0" fmla="*/ 127728 w 766353"/>
                <a:gd name="connsiteY0" fmla="*/ 0 h 9806301"/>
                <a:gd name="connsiteX1" fmla="*/ 638625 w 766353"/>
                <a:gd name="connsiteY1" fmla="*/ 0 h 9806301"/>
                <a:gd name="connsiteX2" fmla="*/ 766353 w 766353"/>
                <a:gd name="connsiteY2" fmla="*/ 127728 h 9806301"/>
                <a:gd name="connsiteX3" fmla="*/ 766353 w 766353"/>
                <a:gd name="connsiteY3" fmla="*/ 9806301 h 9806301"/>
                <a:gd name="connsiteX4" fmla="*/ 766353 w 766353"/>
                <a:gd name="connsiteY4" fmla="*/ 9806301 h 9806301"/>
                <a:gd name="connsiteX5" fmla="*/ 0 w 766353"/>
                <a:gd name="connsiteY5" fmla="*/ 9806301 h 9806301"/>
                <a:gd name="connsiteX6" fmla="*/ 0 w 766353"/>
                <a:gd name="connsiteY6" fmla="*/ 9806301 h 9806301"/>
                <a:gd name="connsiteX7" fmla="*/ 0 w 766353"/>
                <a:gd name="connsiteY7" fmla="*/ 127728 h 9806301"/>
                <a:gd name="connsiteX8" fmla="*/ 127728 w 766353"/>
                <a:gd name="connsiteY8" fmla="*/ 0 h 98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53" h="9806301">
                  <a:moveTo>
                    <a:pt x="766353" y="1634420"/>
                  </a:moveTo>
                  <a:lnTo>
                    <a:pt x="766353" y="8171881"/>
                  </a:lnTo>
                  <a:cubicBezTo>
                    <a:pt x="766353" y="9074540"/>
                    <a:pt x="761884" y="9806295"/>
                    <a:pt x="756371" y="9806295"/>
                  </a:cubicBezTo>
                  <a:lnTo>
                    <a:pt x="0" y="9806295"/>
                  </a:lnTo>
                  <a:lnTo>
                    <a:pt x="0" y="9806295"/>
                  </a:lnTo>
                  <a:lnTo>
                    <a:pt x="0" y="6"/>
                  </a:lnTo>
                  <a:lnTo>
                    <a:pt x="0" y="6"/>
                  </a:lnTo>
                  <a:lnTo>
                    <a:pt x="756371" y="6"/>
                  </a:lnTo>
                  <a:cubicBezTo>
                    <a:pt x="761884" y="6"/>
                    <a:pt x="766353" y="731761"/>
                    <a:pt x="766353" y="1634420"/>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808" tIns="59000" rIns="59000" bIns="59000" numCol="1" spcCol="1270" anchor="ctr" anchorCtr="0">
              <a:noAutofit/>
            </a:bodyPr>
            <a:lstStyle/>
            <a:p>
              <a:pPr marL="0" lvl="1" defTabSz="1511300">
                <a:lnSpc>
                  <a:spcPct val="90000"/>
                </a:lnSpc>
                <a:spcBef>
                  <a:spcPct val="0"/>
                </a:spcBef>
                <a:spcAft>
                  <a:spcPct val="15000"/>
                </a:spcAft>
              </a:pPr>
              <a:r>
                <a:rPr lang="en-US" sz="3400" dirty="0" err="1"/>
                <a:t>Bạn</a:t>
              </a:r>
              <a:r>
                <a:rPr lang="en-US" sz="3400" dirty="0"/>
                <a:t> Nam </a:t>
              </a:r>
              <a:r>
                <a:rPr lang="en-US" sz="3400" dirty="0" err="1"/>
                <a:t>đóng</a:t>
              </a:r>
              <a:r>
                <a:rPr lang="en-US" sz="3400" dirty="0"/>
                <a:t> </a:t>
              </a:r>
              <a:r>
                <a:rPr lang="en-US" sz="3400" dirty="0" err="1"/>
                <a:t>đinh</a:t>
              </a:r>
              <a:r>
                <a:rPr lang="en-US" sz="3400" dirty="0"/>
                <a:t> </a:t>
              </a:r>
              <a:r>
                <a:rPr lang="en-US" sz="3400" dirty="0" err="1"/>
                <a:t>vào</a:t>
              </a:r>
              <a:r>
                <a:rPr lang="en-US" sz="3400" dirty="0"/>
                <a:t> </a:t>
              </a:r>
              <a:r>
                <a:rPr lang="en-US" sz="3400" dirty="0" err="1" smtClean="0"/>
                <a:t>tường</a:t>
              </a:r>
              <a:endParaRPr lang="en-US" sz="3400" dirty="0"/>
            </a:p>
          </p:txBody>
        </p:sp>
      </p:grpSp>
      <p:grpSp>
        <p:nvGrpSpPr>
          <p:cNvPr id="16" name="Group 15"/>
          <p:cNvGrpSpPr/>
          <p:nvPr/>
        </p:nvGrpSpPr>
        <p:grpSpPr>
          <a:xfrm>
            <a:off x="805219" y="3583910"/>
            <a:ext cx="10631603" cy="1179005"/>
            <a:chOff x="805219" y="3583910"/>
            <a:chExt cx="10631603" cy="1179005"/>
          </a:xfrm>
        </p:grpSpPr>
        <p:sp>
          <p:nvSpPr>
            <p:cNvPr id="10" name="Freeform 9"/>
            <p:cNvSpPr/>
            <p:nvPr/>
          </p:nvSpPr>
          <p:spPr>
            <a:xfrm>
              <a:off x="805219" y="3583910"/>
              <a:ext cx="825303" cy="1179005"/>
            </a:xfrm>
            <a:custGeom>
              <a:avLst/>
              <a:gdLst>
                <a:gd name="connsiteX0" fmla="*/ 0 w 1179005"/>
                <a:gd name="connsiteY0" fmla="*/ 0 h 825303"/>
                <a:gd name="connsiteX1" fmla="*/ 766354 w 1179005"/>
                <a:gd name="connsiteY1" fmla="*/ 0 h 825303"/>
                <a:gd name="connsiteX2" fmla="*/ 1179005 w 1179005"/>
                <a:gd name="connsiteY2" fmla="*/ 412652 h 825303"/>
                <a:gd name="connsiteX3" fmla="*/ 766354 w 1179005"/>
                <a:gd name="connsiteY3" fmla="*/ 825303 h 825303"/>
                <a:gd name="connsiteX4" fmla="*/ 0 w 1179005"/>
                <a:gd name="connsiteY4" fmla="*/ 825303 h 825303"/>
                <a:gd name="connsiteX5" fmla="*/ 412652 w 1179005"/>
                <a:gd name="connsiteY5" fmla="*/ 412652 h 825303"/>
                <a:gd name="connsiteX6" fmla="*/ 0 w 1179005"/>
                <a:gd name="connsiteY6" fmla="*/ 0 h 8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05" h="825303">
                  <a:moveTo>
                    <a:pt x="1179004" y="0"/>
                  </a:moveTo>
                  <a:lnTo>
                    <a:pt x="1179004" y="536447"/>
                  </a:lnTo>
                  <a:lnTo>
                    <a:pt x="589502" y="825303"/>
                  </a:lnTo>
                  <a:lnTo>
                    <a:pt x="1" y="536447"/>
                  </a:lnTo>
                  <a:lnTo>
                    <a:pt x="1" y="0"/>
                  </a:lnTo>
                  <a:lnTo>
                    <a:pt x="589502" y="288856"/>
                  </a:lnTo>
                  <a:lnTo>
                    <a:pt x="1179004" y="0"/>
                  </a:lnTo>
                  <a:close/>
                </a:path>
              </a:pathLst>
            </a:custGeom>
            <a:solidFill>
              <a:srgbClr val="FF000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321" tIns="432972" rIns="20319" bIns="432971" numCol="1" spcCol="1270" anchor="ctr" anchorCtr="0">
              <a:noAutofit/>
            </a:bodyPr>
            <a:lstStyle/>
            <a:p>
              <a:pPr lvl="0" algn="ctr" defTabSz="1422400" rtl="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C</a:t>
              </a:r>
              <a:endParaRPr lang="en-US" sz="3200" b="1"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30521" y="3583912"/>
              <a:ext cx="9806301" cy="766353"/>
            </a:xfrm>
            <a:custGeom>
              <a:avLst/>
              <a:gdLst>
                <a:gd name="connsiteX0" fmla="*/ 127728 w 766353"/>
                <a:gd name="connsiteY0" fmla="*/ 0 h 9806301"/>
                <a:gd name="connsiteX1" fmla="*/ 638625 w 766353"/>
                <a:gd name="connsiteY1" fmla="*/ 0 h 9806301"/>
                <a:gd name="connsiteX2" fmla="*/ 766353 w 766353"/>
                <a:gd name="connsiteY2" fmla="*/ 127728 h 9806301"/>
                <a:gd name="connsiteX3" fmla="*/ 766353 w 766353"/>
                <a:gd name="connsiteY3" fmla="*/ 9806301 h 9806301"/>
                <a:gd name="connsiteX4" fmla="*/ 766353 w 766353"/>
                <a:gd name="connsiteY4" fmla="*/ 9806301 h 9806301"/>
                <a:gd name="connsiteX5" fmla="*/ 0 w 766353"/>
                <a:gd name="connsiteY5" fmla="*/ 9806301 h 9806301"/>
                <a:gd name="connsiteX6" fmla="*/ 0 w 766353"/>
                <a:gd name="connsiteY6" fmla="*/ 9806301 h 9806301"/>
                <a:gd name="connsiteX7" fmla="*/ 0 w 766353"/>
                <a:gd name="connsiteY7" fmla="*/ 127728 h 9806301"/>
                <a:gd name="connsiteX8" fmla="*/ 127728 w 766353"/>
                <a:gd name="connsiteY8" fmla="*/ 0 h 98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53" h="9806301">
                  <a:moveTo>
                    <a:pt x="766353" y="1634420"/>
                  </a:moveTo>
                  <a:lnTo>
                    <a:pt x="766353" y="8171881"/>
                  </a:lnTo>
                  <a:cubicBezTo>
                    <a:pt x="766353" y="9074540"/>
                    <a:pt x="761884" y="9806295"/>
                    <a:pt x="756371" y="9806295"/>
                  </a:cubicBezTo>
                  <a:lnTo>
                    <a:pt x="0" y="9806295"/>
                  </a:lnTo>
                  <a:lnTo>
                    <a:pt x="0" y="9806295"/>
                  </a:lnTo>
                  <a:lnTo>
                    <a:pt x="0" y="6"/>
                  </a:lnTo>
                  <a:lnTo>
                    <a:pt x="0" y="6"/>
                  </a:lnTo>
                  <a:lnTo>
                    <a:pt x="756371" y="6"/>
                  </a:lnTo>
                  <a:cubicBezTo>
                    <a:pt x="761884" y="6"/>
                    <a:pt x="766353" y="731761"/>
                    <a:pt x="766353" y="1634420"/>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808" tIns="59000" rIns="59000" bIns="59000" numCol="1" spcCol="1270" anchor="ctr" anchorCtr="0">
              <a:noAutofit/>
            </a:bodyPr>
            <a:lstStyle/>
            <a:p>
              <a:pPr marL="0" lvl="1" algn="l" defTabSz="1511300">
                <a:lnSpc>
                  <a:spcPct val="90000"/>
                </a:lnSpc>
                <a:spcBef>
                  <a:spcPct val="0"/>
                </a:spcBef>
                <a:spcAft>
                  <a:spcPct val="15000"/>
                </a:spcAft>
              </a:pPr>
              <a:r>
                <a:rPr lang="en-US" sz="3400" dirty="0" err="1" smtClean="0"/>
                <a:t>Người</a:t>
              </a:r>
              <a:r>
                <a:rPr lang="en-US" sz="3400" dirty="0"/>
                <a:t> </a:t>
              </a:r>
              <a:r>
                <a:rPr lang="en-US" sz="3400" dirty="0" err="1" smtClean="0"/>
                <a:t>đẩy</a:t>
              </a:r>
              <a:r>
                <a:rPr lang="en-US" sz="3400" dirty="0" smtClean="0"/>
                <a:t> </a:t>
              </a:r>
              <a:r>
                <a:rPr lang="en-US" sz="3400" dirty="0" err="1" smtClean="0"/>
                <a:t>thùng</a:t>
              </a:r>
              <a:r>
                <a:rPr lang="en-US" sz="3400" dirty="0" smtClean="0"/>
                <a:t> </a:t>
              </a:r>
              <a:r>
                <a:rPr lang="en-US" sz="3400" dirty="0" err="1" smtClean="0"/>
                <a:t>hàng</a:t>
              </a:r>
              <a:r>
                <a:rPr lang="en-US" sz="3400" dirty="0" smtClean="0"/>
                <a:t> </a:t>
              </a:r>
              <a:r>
                <a:rPr lang="en-US" sz="3400" dirty="0" err="1" smtClean="0"/>
                <a:t>trên</a:t>
              </a:r>
              <a:r>
                <a:rPr lang="en-US" sz="3400" dirty="0" smtClean="0"/>
                <a:t> </a:t>
              </a:r>
              <a:r>
                <a:rPr lang="en-US" sz="3400" dirty="0" err="1" smtClean="0"/>
                <a:t>sân</a:t>
              </a:r>
              <a:endParaRPr lang="en-US" sz="3400" kern="1200" dirty="0"/>
            </a:p>
          </p:txBody>
        </p:sp>
      </p:grpSp>
      <p:grpSp>
        <p:nvGrpSpPr>
          <p:cNvPr id="17" name="Group 16"/>
          <p:cNvGrpSpPr/>
          <p:nvPr/>
        </p:nvGrpSpPr>
        <p:grpSpPr>
          <a:xfrm>
            <a:off x="805219" y="4615539"/>
            <a:ext cx="10631603" cy="1179005"/>
            <a:chOff x="805219" y="4615539"/>
            <a:chExt cx="10631603" cy="1179005"/>
          </a:xfrm>
        </p:grpSpPr>
        <p:sp>
          <p:nvSpPr>
            <p:cNvPr id="12" name="Freeform 11"/>
            <p:cNvSpPr/>
            <p:nvPr/>
          </p:nvSpPr>
          <p:spPr>
            <a:xfrm>
              <a:off x="805219" y="4615539"/>
              <a:ext cx="825303" cy="1179005"/>
            </a:xfrm>
            <a:custGeom>
              <a:avLst/>
              <a:gdLst>
                <a:gd name="connsiteX0" fmla="*/ 0 w 1179005"/>
                <a:gd name="connsiteY0" fmla="*/ 0 h 825303"/>
                <a:gd name="connsiteX1" fmla="*/ 766354 w 1179005"/>
                <a:gd name="connsiteY1" fmla="*/ 0 h 825303"/>
                <a:gd name="connsiteX2" fmla="*/ 1179005 w 1179005"/>
                <a:gd name="connsiteY2" fmla="*/ 412652 h 825303"/>
                <a:gd name="connsiteX3" fmla="*/ 766354 w 1179005"/>
                <a:gd name="connsiteY3" fmla="*/ 825303 h 825303"/>
                <a:gd name="connsiteX4" fmla="*/ 0 w 1179005"/>
                <a:gd name="connsiteY4" fmla="*/ 825303 h 825303"/>
                <a:gd name="connsiteX5" fmla="*/ 412652 w 1179005"/>
                <a:gd name="connsiteY5" fmla="*/ 412652 h 825303"/>
                <a:gd name="connsiteX6" fmla="*/ 0 w 1179005"/>
                <a:gd name="connsiteY6" fmla="*/ 0 h 8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05" h="825303">
                  <a:moveTo>
                    <a:pt x="1179004" y="0"/>
                  </a:moveTo>
                  <a:lnTo>
                    <a:pt x="1179004" y="536447"/>
                  </a:lnTo>
                  <a:lnTo>
                    <a:pt x="589502" y="825303"/>
                  </a:lnTo>
                  <a:lnTo>
                    <a:pt x="1" y="536447"/>
                  </a:lnTo>
                  <a:lnTo>
                    <a:pt x="1" y="0"/>
                  </a:lnTo>
                  <a:lnTo>
                    <a:pt x="589502" y="288856"/>
                  </a:lnTo>
                  <a:lnTo>
                    <a:pt x="1179004" y="0"/>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321" tIns="432972" rIns="20319" bIns="432971" numCol="1" spcCol="1270" anchor="ctr" anchorCtr="0">
              <a:noAutofit/>
            </a:bodyPr>
            <a:lstStyle/>
            <a:p>
              <a:pPr lvl="0" algn="ctr" defTabSz="1422400" rtl="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D</a:t>
              </a:r>
              <a:endParaRPr lang="en-US" sz="3200" b="1"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1630521" y="4615540"/>
              <a:ext cx="9806301" cy="766354"/>
            </a:xfrm>
            <a:custGeom>
              <a:avLst/>
              <a:gdLst>
                <a:gd name="connsiteX0" fmla="*/ 127728 w 766353"/>
                <a:gd name="connsiteY0" fmla="*/ 0 h 9806301"/>
                <a:gd name="connsiteX1" fmla="*/ 638625 w 766353"/>
                <a:gd name="connsiteY1" fmla="*/ 0 h 9806301"/>
                <a:gd name="connsiteX2" fmla="*/ 766353 w 766353"/>
                <a:gd name="connsiteY2" fmla="*/ 127728 h 9806301"/>
                <a:gd name="connsiteX3" fmla="*/ 766353 w 766353"/>
                <a:gd name="connsiteY3" fmla="*/ 9806301 h 9806301"/>
                <a:gd name="connsiteX4" fmla="*/ 766353 w 766353"/>
                <a:gd name="connsiteY4" fmla="*/ 9806301 h 9806301"/>
                <a:gd name="connsiteX5" fmla="*/ 0 w 766353"/>
                <a:gd name="connsiteY5" fmla="*/ 9806301 h 9806301"/>
                <a:gd name="connsiteX6" fmla="*/ 0 w 766353"/>
                <a:gd name="connsiteY6" fmla="*/ 9806301 h 9806301"/>
                <a:gd name="connsiteX7" fmla="*/ 0 w 766353"/>
                <a:gd name="connsiteY7" fmla="*/ 127728 h 9806301"/>
                <a:gd name="connsiteX8" fmla="*/ 127728 w 766353"/>
                <a:gd name="connsiteY8" fmla="*/ 0 h 98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53" h="9806301">
                  <a:moveTo>
                    <a:pt x="766353" y="1634420"/>
                  </a:moveTo>
                  <a:lnTo>
                    <a:pt x="766353" y="8171881"/>
                  </a:lnTo>
                  <a:cubicBezTo>
                    <a:pt x="766353" y="9074540"/>
                    <a:pt x="761884" y="9806295"/>
                    <a:pt x="756371" y="9806295"/>
                  </a:cubicBezTo>
                  <a:lnTo>
                    <a:pt x="0" y="9806295"/>
                  </a:lnTo>
                  <a:lnTo>
                    <a:pt x="0" y="9806295"/>
                  </a:lnTo>
                  <a:lnTo>
                    <a:pt x="0" y="6"/>
                  </a:lnTo>
                  <a:lnTo>
                    <a:pt x="0" y="6"/>
                  </a:lnTo>
                  <a:lnTo>
                    <a:pt x="756371" y="6"/>
                  </a:lnTo>
                  <a:cubicBezTo>
                    <a:pt x="761884" y="6"/>
                    <a:pt x="766353" y="731761"/>
                    <a:pt x="766353" y="1634420"/>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808" tIns="59000" rIns="59000" bIns="59001" numCol="1" spcCol="1270" anchor="ctr" anchorCtr="0">
              <a:noAutofit/>
            </a:bodyPr>
            <a:lstStyle/>
            <a:p>
              <a:pPr marL="0" lvl="1" defTabSz="1511300">
                <a:lnSpc>
                  <a:spcPct val="90000"/>
                </a:lnSpc>
                <a:spcBef>
                  <a:spcPct val="0"/>
                </a:spcBef>
                <a:spcAft>
                  <a:spcPct val="15000"/>
                </a:spcAft>
              </a:pPr>
              <a:r>
                <a:rPr lang="en-US" sz="3400" dirty="0" err="1"/>
                <a:t>Giọt</a:t>
              </a:r>
              <a:r>
                <a:rPr lang="en-US" sz="3400" dirty="0"/>
                <a:t> </a:t>
              </a:r>
              <a:r>
                <a:rPr lang="en-US" sz="3400" dirty="0" err="1"/>
                <a:t>mưa</a:t>
              </a:r>
              <a:r>
                <a:rPr lang="en-US" sz="3400" dirty="0"/>
                <a:t> </a:t>
              </a:r>
              <a:r>
                <a:rPr lang="en-US" sz="3400" dirty="0" err="1"/>
                <a:t>đang</a:t>
              </a:r>
              <a:r>
                <a:rPr lang="en-US" sz="3400" dirty="0"/>
                <a:t> </a:t>
              </a:r>
              <a:r>
                <a:rPr lang="en-US" sz="3400" dirty="0" err="1" smtClean="0"/>
                <a:t>rơi</a:t>
              </a:r>
              <a:endParaRPr lang="en-US" sz="3400" dirty="0"/>
            </a:p>
          </p:txBody>
        </p:sp>
      </p:grpSp>
      <p:grpSp>
        <p:nvGrpSpPr>
          <p:cNvPr id="18" name="Group 17"/>
          <p:cNvGrpSpPr/>
          <p:nvPr/>
        </p:nvGrpSpPr>
        <p:grpSpPr>
          <a:xfrm>
            <a:off x="1569990" y="5621633"/>
            <a:ext cx="7029604" cy="999908"/>
            <a:chOff x="1392569" y="5054524"/>
            <a:chExt cx="7029604" cy="999908"/>
          </a:xfrm>
        </p:grpSpPr>
        <p:sp>
          <p:nvSpPr>
            <p:cNvPr id="19" name="TextBox 18"/>
            <p:cNvSpPr txBox="1"/>
            <p:nvPr/>
          </p:nvSpPr>
          <p:spPr>
            <a:xfrm>
              <a:off x="1392569" y="5219957"/>
              <a:ext cx="5837875" cy="646331"/>
            </a:xfrm>
            <a:prstGeom prst="rect">
              <a:avLst/>
            </a:prstGeom>
            <a:noFill/>
          </p:spPr>
          <p:txBody>
            <a:bodyPr wrap="square" rtlCol="0">
              <a:spAutoFit/>
            </a:bodyPr>
            <a:lstStyle/>
            <a:p>
              <a:r>
                <a:rPr lang="en-US" sz="3600" b="1" dirty="0" err="1" smtClean="0">
                  <a:solidFill>
                    <a:srgbClr val="FF0000"/>
                  </a:solidFill>
                </a:rPr>
                <a:t>Hoan</a:t>
              </a:r>
              <a:r>
                <a:rPr lang="en-US" sz="3600" b="1" dirty="0" smtClean="0">
                  <a:solidFill>
                    <a:srgbClr val="FF0000"/>
                  </a:solidFill>
                </a:rPr>
                <a:t> </a:t>
              </a:r>
              <a:r>
                <a:rPr lang="en-US" sz="3600" b="1" dirty="0" err="1" smtClean="0">
                  <a:solidFill>
                    <a:srgbClr val="FF0000"/>
                  </a:solidFill>
                </a:rPr>
                <a:t>hô</a:t>
              </a:r>
              <a:r>
                <a:rPr lang="en-US" sz="3600" b="1" dirty="0" smtClean="0">
                  <a:solidFill>
                    <a:srgbClr val="FF0000"/>
                  </a:solidFill>
                </a:rPr>
                <a:t>. </a:t>
              </a:r>
              <a:r>
                <a:rPr lang="en-US" sz="3600" b="1" dirty="0" err="1" smtClean="0">
                  <a:solidFill>
                    <a:srgbClr val="FF0000"/>
                  </a:solidFill>
                </a:rPr>
                <a:t>Bạn</a:t>
              </a:r>
              <a:r>
                <a:rPr lang="en-US" sz="3600" b="1" dirty="0" smtClean="0">
                  <a:solidFill>
                    <a:srgbClr val="FF0000"/>
                  </a:solidFill>
                </a:rPr>
                <a:t> </a:t>
              </a:r>
              <a:r>
                <a:rPr lang="en-US" sz="3600" b="1" dirty="0" err="1" smtClean="0">
                  <a:solidFill>
                    <a:srgbClr val="FF0000"/>
                  </a:solidFill>
                </a:rPr>
                <a:t>trả</a:t>
              </a:r>
              <a:r>
                <a:rPr lang="en-US" sz="3600" b="1" dirty="0" smtClean="0">
                  <a:solidFill>
                    <a:srgbClr val="FF0000"/>
                  </a:solidFill>
                </a:rPr>
                <a:t> </a:t>
              </a:r>
              <a:r>
                <a:rPr lang="en-US" sz="3600" b="1" dirty="0" err="1" smtClean="0">
                  <a:solidFill>
                    <a:srgbClr val="FF0000"/>
                  </a:solidFill>
                </a:rPr>
                <a:t>lời</a:t>
              </a:r>
              <a:r>
                <a:rPr lang="en-US" sz="3600" b="1" dirty="0" smtClean="0">
                  <a:solidFill>
                    <a:srgbClr val="FF0000"/>
                  </a:solidFill>
                </a:rPr>
                <a:t> </a:t>
              </a:r>
              <a:r>
                <a:rPr lang="en-US" sz="3600" b="1" dirty="0" err="1" smtClean="0">
                  <a:solidFill>
                    <a:srgbClr val="FF0000"/>
                  </a:solidFill>
                </a:rPr>
                <a:t>đúng</a:t>
              </a:r>
              <a:r>
                <a:rPr lang="en-US" sz="3600" b="1" dirty="0" smtClean="0">
                  <a:solidFill>
                    <a:srgbClr val="FF0000"/>
                  </a:solidFill>
                </a:rPr>
                <a:t> </a:t>
              </a:r>
              <a:r>
                <a:rPr lang="en-US" sz="3600" b="1" dirty="0" err="1" smtClean="0">
                  <a:solidFill>
                    <a:srgbClr val="FF0000"/>
                  </a:solidFill>
                </a:rPr>
                <a:t>rồi</a:t>
              </a:r>
              <a:endParaRPr lang="en-US" sz="3600" b="1" dirty="0">
                <a:solidFill>
                  <a:srgbClr val="FF0000"/>
                </a:solidFill>
              </a:endParaRPr>
            </a:p>
          </p:txBody>
        </p:sp>
        <p:pic>
          <p:nvPicPr>
            <p:cNvPr id="20" name="Picture 19"/>
            <p:cNvPicPr>
              <a:picLocks noChangeAspect="1"/>
            </p:cNvPicPr>
            <p:nvPr/>
          </p:nvPicPr>
          <p:blipFill>
            <a:blip r:embed="rId4">
              <a:clrChange>
                <a:clrFrom>
                  <a:srgbClr val="FFFFFF"/>
                </a:clrFrom>
                <a:clrTo>
                  <a:srgbClr val="FFFFFF">
                    <a:alpha val="0"/>
                  </a:srgbClr>
                </a:clrTo>
              </a:clrChange>
            </a:blip>
            <a:stretch>
              <a:fillRect/>
            </a:stretch>
          </p:blipFill>
          <p:spPr>
            <a:xfrm>
              <a:off x="7422265" y="5054524"/>
              <a:ext cx="999908" cy="999908"/>
            </a:xfrm>
            <a:prstGeom prst="rect">
              <a:avLst/>
            </a:prstGeom>
          </p:spPr>
        </p:pic>
      </p:grpSp>
      <p:grpSp>
        <p:nvGrpSpPr>
          <p:cNvPr id="21" name="Group 20"/>
          <p:cNvGrpSpPr/>
          <p:nvPr/>
        </p:nvGrpSpPr>
        <p:grpSpPr>
          <a:xfrm>
            <a:off x="1569990" y="5680737"/>
            <a:ext cx="6127348" cy="940804"/>
            <a:chOff x="1569990" y="5680737"/>
            <a:chExt cx="6127348" cy="940804"/>
          </a:xfrm>
        </p:grpSpPr>
        <p:sp>
          <p:nvSpPr>
            <p:cNvPr id="22" name="TextBox 21"/>
            <p:cNvSpPr txBox="1"/>
            <p:nvPr/>
          </p:nvSpPr>
          <p:spPr>
            <a:xfrm>
              <a:off x="1569990" y="5830864"/>
              <a:ext cx="5172004" cy="646331"/>
            </a:xfrm>
            <a:prstGeom prst="rect">
              <a:avLst/>
            </a:prstGeom>
            <a:noFill/>
          </p:spPr>
          <p:txBody>
            <a:bodyPr wrap="square" rtlCol="0">
              <a:spAutoFit/>
            </a:bodyPr>
            <a:lstStyle/>
            <a:p>
              <a:r>
                <a:rPr lang="en-US" sz="3600" b="1" dirty="0" err="1" smtClean="0">
                  <a:solidFill>
                    <a:srgbClr val="FF0000"/>
                  </a:solidFill>
                </a:rPr>
                <a:t>Rất</a:t>
              </a:r>
              <a:r>
                <a:rPr lang="en-US" sz="3600" b="1" dirty="0" smtClean="0">
                  <a:solidFill>
                    <a:srgbClr val="FF0000"/>
                  </a:solidFill>
                </a:rPr>
                <a:t> </a:t>
              </a:r>
              <a:r>
                <a:rPr lang="en-US" sz="3600" b="1" dirty="0" err="1" smtClean="0">
                  <a:solidFill>
                    <a:srgbClr val="FF0000"/>
                  </a:solidFill>
                </a:rPr>
                <a:t>tiếc</a:t>
              </a:r>
              <a:r>
                <a:rPr lang="en-US" sz="3600" b="1" dirty="0" smtClean="0">
                  <a:solidFill>
                    <a:srgbClr val="FF0000"/>
                  </a:solidFill>
                </a:rPr>
                <a:t>. </a:t>
              </a:r>
              <a:r>
                <a:rPr lang="en-US" sz="3600" b="1" dirty="0" err="1" smtClean="0">
                  <a:solidFill>
                    <a:srgbClr val="FF0000"/>
                  </a:solidFill>
                </a:rPr>
                <a:t>Bạn</a:t>
              </a:r>
              <a:r>
                <a:rPr lang="en-US" sz="3600" b="1" dirty="0" smtClean="0">
                  <a:solidFill>
                    <a:srgbClr val="FF0000"/>
                  </a:solidFill>
                </a:rPr>
                <a:t> </a:t>
              </a:r>
              <a:r>
                <a:rPr lang="en-US" sz="3600" b="1" dirty="0" err="1" smtClean="0">
                  <a:solidFill>
                    <a:srgbClr val="FF0000"/>
                  </a:solidFill>
                </a:rPr>
                <a:t>trả</a:t>
              </a:r>
              <a:r>
                <a:rPr lang="en-US" sz="3600" b="1" dirty="0" smtClean="0">
                  <a:solidFill>
                    <a:srgbClr val="FF0000"/>
                  </a:solidFill>
                </a:rPr>
                <a:t> </a:t>
              </a:r>
              <a:r>
                <a:rPr lang="en-US" sz="3600" b="1" dirty="0" err="1" smtClean="0">
                  <a:solidFill>
                    <a:srgbClr val="FF0000"/>
                  </a:solidFill>
                </a:rPr>
                <a:t>lời</a:t>
              </a:r>
              <a:r>
                <a:rPr lang="en-US" sz="3600" b="1" dirty="0" smtClean="0">
                  <a:solidFill>
                    <a:srgbClr val="FF0000"/>
                  </a:solidFill>
                </a:rPr>
                <a:t> </a:t>
              </a:r>
              <a:r>
                <a:rPr lang="en-US" sz="3600" b="1" dirty="0" err="1" smtClean="0">
                  <a:solidFill>
                    <a:srgbClr val="FF0000"/>
                  </a:solidFill>
                </a:rPr>
                <a:t>sai</a:t>
              </a:r>
              <a:r>
                <a:rPr lang="en-US" sz="3600" b="1" dirty="0" smtClean="0">
                  <a:solidFill>
                    <a:srgbClr val="FF0000"/>
                  </a:solidFill>
                </a:rPr>
                <a:t> </a:t>
              </a:r>
              <a:r>
                <a:rPr lang="en-US" sz="3600" b="1" dirty="0" err="1" smtClean="0">
                  <a:solidFill>
                    <a:srgbClr val="FF0000"/>
                  </a:solidFill>
                </a:rPr>
                <a:t>rồi</a:t>
              </a:r>
              <a:endParaRPr lang="en-US" sz="3600" b="1" dirty="0">
                <a:solidFill>
                  <a:srgbClr val="FF0000"/>
                </a:solidFill>
              </a:endParaRPr>
            </a:p>
          </p:txBody>
        </p:sp>
        <p:pic>
          <p:nvPicPr>
            <p:cNvPr id="23" name="Picture 22"/>
            <p:cNvPicPr>
              <a:picLocks noChangeAspect="1"/>
            </p:cNvPicPr>
            <p:nvPr/>
          </p:nvPicPr>
          <p:blipFill>
            <a:blip r:embed="rId5"/>
            <a:stretch>
              <a:fillRect/>
            </a:stretch>
          </p:blipFill>
          <p:spPr>
            <a:xfrm>
              <a:off x="6756534" y="5680737"/>
              <a:ext cx="940804" cy="940804"/>
            </a:xfrm>
            <a:prstGeom prst="rect">
              <a:avLst/>
            </a:prstGeom>
          </p:spPr>
        </p:pic>
      </p:grpSp>
      <p:sp>
        <p:nvSpPr>
          <p:cNvPr id="25" name="TextBox 24"/>
          <p:cNvSpPr txBox="1"/>
          <p:nvPr/>
        </p:nvSpPr>
        <p:spPr>
          <a:xfrm>
            <a:off x="504966" y="286601"/>
            <a:ext cx="11382233" cy="1200329"/>
          </a:xfrm>
          <a:prstGeom prst="rect">
            <a:avLst/>
          </a:prstGeom>
          <a:solidFill>
            <a:srgbClr val="FFC000"/>
          </a:solidFill>
        </p:spPr>
        <p:txBody>
          <a:bodyPr wrap="square" rtlCol="0">
            <a:spAutoFit/>
          </a:bodyPr>
          <a:lstStyle/>
          <a:p>
            <a:pPr algn="ctr"/>
            <a:r>
              <a:rPr lang="en-US" sz="3600" b="1" dirty="0" err="1" smtClean="0">
                <a:solidFill>
                  <a:srgbClr val="0070C0"/>
                </a:solidFill>
                <a:latin typeface="Times New Roman" panose="02020603050405020304" pitchFamily="18" charset="0"/>
                <a:cs typeface="Times New Roman" panose="02020603050405020304" pitchFamily="18" charset="0"/>
              </a:rPr>
              <a:t>Câu</a:t>
            </a:r>
            <a:r>
              <a:rPr lang="en-US" sz="3600" b="1" dirty="0" smtClean="0">
                <a:solidFill>
                  <a:srgbClr val="0070C0"/>
                </a:solidFill>
                <a:latin typeface="Times New Roman" panose="02020603050405020304" pitchFamily="18" charset="0"/>
                <a:cs typeface="Times New Roman" panose="02020603050405020304" pitchFamily="18" charset="0"/>
              </a:rPr>
              <a:t> 4: </a:t>
            </a:r>
            <a:r>
              <a:rPr lang="en-US" sz="3600" b="1" spc="-50" dirty="0" err="1" smtClean="0">
                <a:solidFill>
                  <a:srgbClr val="0070C0"/>
                </a:solidFill>
                <a:latin typeface="Times New Roman" panose="02020603050405020304" pitchFamily="18" charset="0"/>
                <a:cs typeface="Times New Roman" panose="02020603050405020304" pitchFamily="18" charset="0"/>
              </a:rPr>
              <a:t>Trường</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hợp</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nào</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sau</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đây</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liên</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quan</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đến</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lực</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không</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tiếp</a:t>
            </a:r>
            <a:r>
              <a:rPr lang="en-US" sz="3600" b="1" spc="-50" dirty="0" smtClean="0">
                <a:solidFill>
                  <a:srgbClr val="0070C0"/>
                </a:solidFill>
                <a:latin typeface="Times New Roman" panose="02020603050405020304" pitchFamily="18" charset="0"/>
                <a:cs typeface="Times New Roman" panose="02020603050405020304" pitchFamily="18" charset="0"/>
              </a:rPr>
              <a:t> </a:t>
            </a:r>
            <a:r>
              <a:rPr lang="en-US" sz="3600" b="1" spc="-50" dirty="0" err="1" smtClean="0">
                <a:solidFill>
                  <a:srgbClr val="0070C0"/>
                </a:solidFill>
                <a:latin typeface="Times New Roman" panose="02020603050405020304" pitchFamily="18" charset="0"/>
                <a:cs typeface="Times New Roman" panose="02020603050405020304" pitchFamily="18" charset="0"/>
              </a:rPr>
              <a:t>xúc</a:t>
            </a:r>
            <a:r>
              <a:rPr lang="en-US" sz="3600" b="1" spc="-50" dirty="0" smtClean="0">
                <a:solidFill>
                  <a:srgbClr val="0070C0"/>
                </a:solidFill>
                <a:latin typeface="Times New Roman" panose="02020603050405020304" pitchFamily="18" charset="0"/>
                <a:cs typeface="Times New Roman" panose="02020603050405020304" pitchFamily="18" charset="0"/>
              </a:rPr>
              <a:t>.</a:t>
            </a:r>
            <a:endParaRPr lang="en-US" sz="3600" b="1" spc="-50" dirty="0">
              <a:solidFill>
                <a:srgbClr val="0070C0"/>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0" y="-25400"/>
            <a:ext cx="12192000" cy="6883400"/>
            <a:chOff x="-11430" y="-49530"/>
            <a:chExt cx="9155430" cy="5234940"/>
          </a:xfrm>
        </p:grpSpPr>
        <p:cxnSp>
          <p:nvCxnSpPr>
            <p:cNvPr id="27" name="Straight Connector 26"/>
            <p:cNvCxnSpPr/>
            <p:nvPr/>
          </p:nvCxnSpPr>
          <p:spPr>
            <a:xfrm>
              <a:off x="0" y="0"/>
              <a:ext cx="9144000" cy="0"/>
            </a:xfrm>
            <a:prstGeom prst="line">
              <a:avLst/>
            </a:prstGeom>
            <a:ln w="88900" cmpd="thickThin">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0" y="5128260"/>
              <a:ext cx="9144000" cy="0"/>
            </a:xfrm>
            <a:prstGeom prst="line">
              <a:avLst/>
            </a:prstGeom>
            <a:ln w="88900" cmpd="thinThick">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11430" y="-45720"/>
              <a:ext cx="11430" cy="5231130"/>
            </a:xfrm>
            <a:prstGeom prst="line">
              <a:avLst/>
            </a:prstGeom>
            <a:ln w="88900" cmpd="thinThick">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144000" y="-49530"/>
              <a:ext cx="0" cy="5227320"/>
            </a:xfrm>
            <a:prstGeom prst="line">
              <a:avLst/>
            </a:prstGeom>
            <a:ln w="88900" cmpd="thickThin">
              <a:solidFill>
                <a:srgbClr val="FF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4902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explode.wav"/>
                                        </p:tgtEl>
                                      </p:cMediaNode>
                                    </p:audio>
                                  </p:subTnLst>
                                </p:cTn>
                              </p:par>
                            </p:childTnLst>
                          </p:cTn>
                        </p:par>
                        <p:par>
                          <p:cTn id="16" fill="hold">
                            <p:stCondLst>
                              <p:cond delay="500"/>
                            </p:stCondLst>
                            <p:childTnLst>
                              <p:par>
                                <p:cTn id="17" presetID="3" presetClass="exit" presetSubtype="10" fill="hold" nodeType="afterEffect">
                                  <p:stCondLst>
                                    <p:cond delay="2000"/>
                                  </p:stCondLst>
                                  <p:childTnLst>
                                    <p:animEffect transition="out" filter="blinds(horizontal)">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explode.wav"/>
                                        </p:tgtEl>
                                      </p:cMediaNode>
                                    </p:audio>
                                  </p:subTnLst>
                                </p:cTn>
                              </p:par>
                            </p:childTnLst>
                          </p:cTn>
                        </p:par>
                        <p:par>
                          <p:cTn id="27" fill="hold">
                            <p:stCondLst>
                              <p:cond delay="500"/>
                            </p:stCondLst>
                            <p:childTnLst>
                              <p:par>
                                <p:cTn id="28" presetID="3" presetClass="exit" presetSubtype="10" fill="hold" nodeType="afterEffect">
                                  <p:stCondLst>
                                    <p:cond delay="2000"/>
                                  </p:stCondLst>
                                  <p:childTnLst>
                                    <p:animEffect transition="out" filter="blinds(horizontal)">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explode.wav"/>
                                        </p:tgtEl>
                                      </p:cMediaNode>
                                    </p:audio>
                                  </p:subTnLst>
                                </p:cTn>
                              </p:par>
                            </p:childTnLst>
                          </p:cTn>
                        </p:par>
                        <p:par>
                          <p:cTn id="38" fill="hold">
                            <p:stCondLst>
                              <p:cond delay="500"/>
                            </p:stCondLst>
                            <p:childTnLst>
                              <p:par>
                                <p:cTn id="39" presetID="3" presetClass="exit" presetSubtype="10" fill="hold" nodeType="afterEffect">
                                  <p:stCondLst>
                                    <p:cond delay="2000"/>
                                  </p:stCondLst>
                                  <p:childTnLst>
                                    <p:animEffect transition="out" filter="blinds(horizontal)">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8973"/>
            <a:ext cx="11887200" cy="998538"/>
          </a:xfrm>
        </p:spPr>
        <p:txBody>
          <a:bodyPr>
            <a:normAutofit/>
          </a:bodyPr>
          <a:lstStyle/>
          <a:p>
            <a:r>
              <a:rPr lang="en-US" sz="3600" b="1" dirty="0" smtClean="0">
                <a:solidFill>
                  <a:srgbClr val="C00000"/>
                </a:solidFill>
                <a:latin typeface="Times New Roman" pitchFamily="18" charset="0"/>
                <a:cs typeface="Times New Roman" pitchFamily="18" charset="0"/>
              </a:rPr>
              <a:t>1.</a:t>
            </a:r>
            <a:r>
              <a:rPr lang="en-US" sz="3600" b="1" dirty="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LỰC TIẾP XÚC</a:t>
            </a:r>
            <a:endParaRPr lang="en-US" sz="3600" b="1" dirty="0">
              <a:solidFill>
                <a:srgbClr val="C00000"/>
              </a:solidFill>
              <a:latin typeface="Times New Roman" pitchFamily="18" charset="0"/>
              <a:cs typeface="Times New Roman" pitchFamily="18" charset="0"/>
            </a:endParaRPr>
          </a:p>
        </p:txBody>
      </p:sp>
      <p:sp>
        <p:nvSpPr>
          <p:cNvPr id="10" name="Title 1"/>
          <p:cNvSpPr txBox="1">
            <a:spLocks/>
          </p:cNvSpPr>
          <p:nvPr/>
        </p:nvSpPr>
        <p:spPr>
          <a:xfrm>
            <a:off x="0" y="1006968"/>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5876204" y="1248054"/>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 , 38.1b </a:t>
            </a:r>
            <a:endParaRPr lang="en-US" sz="3200" dirty="0">
              <a:solidFill>
                <a:srgbClr val="0000FF"/>
              </a:solidFill>
              <a:latin typeface="Times New Roman" pitchFamily="18" charset="0"/>
              <a:cs typeface="Times New Roman" pitchFamily="18" charset="0"/>
            </a:endParaRPr>
          </a:p>
        </p:txBody>
      </p:sp>
      <p:sp>
        <p:nvSpPr>
          <p:cNvPr id="12" name="Rectangle 11"/>
          <p:cNvSpPr/>
          <p:nvPr/>
        </p:nvSpPr>
        <p:spPr>
          <a:xfrm>
            <a:off x="332556" y="2266068"/>
            <a:ext cx="3259494" cy="4031873"/>
          </a:xfrm>
          <a:prstGeom prst="rect">
            <a:avLst/>
          </a:prstGeom>
        </p:spPr>
        <p:txBody>
          <a:bodyPr wrap="square">
            <a:spAutoFit/>
          </a:bodyPr>
          <a:lstStyle/>
          <a:p>
            <a:pPr algn="just"/>
            <a:r>
              <a:rPr lang="en-US" sz="3200" dirty="0" err="1"/>
              <a:t>Khi</a:t>
            </a:r>
            <a:r>
              <a:rPr lang="en-US" sz="3200" dirty="0"/>
              <a:t> </a:t>
            </a:r>
            <a:r>
              <a:rPr lang="en-US" sz="3200" dirty="0" err="1"/>
              <a:t>nâng</a:t>
            </a:r>
            <a:r>
              <a:rPr lang="en-US" sz="3200" dirty="0"/>
              <a:t> </a:t>
            </a:r>
            <a:r>
              <a:rPr lang="en-US" sz="3200" dirty="0" err="1"/>
              <a:t>tạ</a:t>
            </a:r>
            <a:r>
              <a:rPr lang="en-US" sz="3200" dirty="0"/>
              <a:t> </a:t>
            </a:r>
            <a:r>
              <a:rPr lang="en-US" sz="3200" dirty="0" err="1"/>
              <a:t>và</a:t>
            </a:r>
            <a:r>
              <a:rPr lang="en-US" sz="3200" dirty="0"/>
              <a:t> </a:t>
            </a:r>
            <a:r>
              <a:rPr lang="en-US" sz="3200" dirty="0" err="1"/>
              <a:t>khi</a:t>
            </a:r>
            <a:r>
              <a:rPr lang="en-US" sz="3200" dirty="0"/>
              <a:t> </a:t>
            </a:r>
            <a:r>
              <a:rPr lang="en-US" sz="3200" dirty="0" err="1"/>
              <a:t>đá</a:t>
            </a:r>
            <a:r>
              <a:rPr lang="en-US" sz="3200" dirty="0"/>
              <a:t> </a:t>
            </a:r>
            <a:r>
              <a:rPr lang="en-US" sz="3200" dirty="0" err="1"/>
              <a:t>bóng</a:t>
            </a:r>
            <a:r>
              <a:rPr lang="en-US" sz="3200" dirty="0"/>
              <a:t> (</a:t>
            </a:r>
            <a:r>
              <a:rPr lang="en-US" sz="3200" dirty="0" err="1"/>
              <a:t>hình</a:t>
            </a:r>
            <a:r>
              <a:rPr lang="en-US" sz="3200" dirty="0"/>
              <a:t> 38.1a </a:t>
            </a:r>
            <a:r>
              <a:rPr lang="en-US" sz="3200" dirty="0" err="1"/>
              <a:t>và</a:t>
            </a:r>
            <a:r>
              <a:rPr lang="en-US" sz="3200" dirty="0"/>
              <a:t> 38.1b), </a:t>
            </a:r>
            <a:r>
              <a:rPr lang="en-US" sz="3200" dirty="0" err="1"/>
              <a:t>vật</a:t>
            </a:r>
            <a:r>
              <a:rPr lang="en-US" sz="3200" dirty="0"/>
              <a:t> </a:t>
            </a:r>
            <a:r>
              <a:rPr lang="en-US" sz="3200" dirty="0" err="1"/>
              <a:t>nào</a:t>
            </a:r>
            <a:r>
              <a:rPr lang="en-US" sz="3200" dirty="0"/>
              <a:t> </a:t>
            </a:r>
            <a:r>
              <a:rPr lang="en-US" sz="3200" dirty="0" err="1"/>
              <a:t>gây</a:t>
            </a:r>
            <a:r>
              <a:rPr lang="en-US" sz="3200" dirty="0"/>
              <a:t> </a:t>
            </a:r>
            <a:r>
              <a:rPr lang="en-US" sz="3200" dirty="0" err="1"/>
              <a:t>ra</a:t>
            </a:r>
            <a:r>
              <a:rPr lang="en-US" sz="3200" dirty="0"/>
              <a:t> </a:t>
            </a:r>
            <a:r>
              <a:rPr lang="en-US" sz="3200" dirty="0" err="1"/>
              <a:t>lực</a:t>
            </a:r>
            <a:r>
              <a:rPr lang="en-US" sz="3200" dirty="0"/>
              <a:t> </a:t>
            </a:r>
            <a:r>
              <a:rPr lang="en-US" sz="3200" dirty="0" err="1"/>
              <a:t>và</a:t>
            </a:r>
            <a:r>
              <a:rPr lang="en-US" sz="3200" dirty="0"/>
              <a:t> </a:t>
            </a:r>
            <a:r>
              <a:rPr lang="en-US" sz="3200" dirty="0" err="1"/>
              <a:t>vật</a:t>
            </a:r>
            <a:r>
              <a:rPr lang="en-US" sz="3200" dirty="0"/>
              <a:t> </a:t>
            </a:r>
            <a:r>
              <a:rPr lang="en-US" sz="3200" dirty="0" err="1"/>
              <a:t>nào</a:t>
            </a:r>
            <a:r>
              <a:rPr lang="en-US" sz="3200" dirty="0"/>
              <a:t> </a:t>
            </a:r>
            <a:r>
              <a:rPr lang="en-US" sz="3200" dirty="0" err="1"/>
              <a:t>chịu</a:t>
            </a:r>
            <a:r>
              <a:rPr lang="en-US" sz="3200" dirty="0"/>
              <a:t> </a:t>
            </a:r>
            <a:r>
              <a:rPr lang="en-US" sz="3200" dirty="0" err="1"/>
              <a:t>tác</a:t>
            </a:r>
            <a:r>
              <a:rPr lang="en-US" sz="3200" dirty="0"/>
              <a:t> </a:t>
            </a:r>
            <a:r>
              <a:rPr lang="en-US" sz="3200" dirty="0" err="1"/>
              <a:t>dụng</a:t>
            </a:r>
            <a:r>
              <a:rPr lang="en-US" sz="3200" dirty="0"/>
              <a:t> </a:t>
            </a:r>
            <a:r>
              <a:rPr lang="en-US" sz="3200" dirty="0" err="1"/>
              <a:t>của</a:t>
            </a:r>
            <a:r>
              <a:rPr lang="en-US" sz="3200" dirty="0"/>
              <a:t> </a:t>
            </a:r>
            <a:r>
              <a:rPr lang="en-US" sz="3200" dirty="0" err="1"/>
              <a:t>lực</a:t>
            </a:r>
            <a:r>
              <a:rPr lang="en-US" sz="3200" dirty="0"/>
              <a:t>? </a:t>
            </a:r>
            <a:r>
              <a:rPr lang="en-US" sz="3200" dirty="0" err="1"/>
              <a:t>Các</a:t>
            </a:r>
            <a:r>
              <a:rPr lang="en-US" sz="3200" dirty="0"/>
              <a:t> </a:t>
            </a:r>
            <a:r>
              <a:rPr lang="en-US" sz="3200" dirty="0" err="1"/>
              <a:t>vật</a:t>
            </a:r>
            <a:r>
              <a:rPr lang="en-US" sz="3200" dirty="0"/>
              <a:t> </a:t>
            </a:r>
            <a:r>
              <a:rPr lang="en-US" sz="3200" dirty="0" err="1"/>
              <a:t>này</a:t>
            </a:r>
            <a:r>
              <a:rPr lang="en-US" sz="3200" dirty="0"/>
              <a:t> </a:t>
            </a:r>
            <a:r>
              <a:rPr lang="en-US" sz="3200" dirty="0" err="1"/>
              <a:t>có</a:t>
            </a:r>
            <a:r>
              <a:rPr lang="en-US" sz="3200" dirty="0"/>
              <a:t> </a:t>
            </a:r>
            <a:r>
              <a:rPr lang="en-US" sz="3200" dirty="0" err="1"/>
              <a:t>tiếp</a:t>
            </a:r>
            <a:r>
              <a:rPr lang="en-US" sz="3200" dirty="0"/>
              <a:t> </a:t>
            </a:r>
            <a:r>
              <a:rPr lang="en-US" sz="3200" dirty="0" err="1"/>
              <a:t>xúc</a:t>
            </a:r>
            <a:r>
              <a:rPr lang="en-US" sz="3200" dirty="0"/>
              <a:t> </a:t>
            </a:r>
            <a:r>
              <a:rPr lang="en-US" sz="3200" dirty="0" err="1"/>
              <a:t>với</a:t>
            </a:r>
            <a:r>
              <a:rPr lang="en-US" sz="3200" dirty="0"/>
              <a:t> </a:t>
            </a:r>
            <a:r>
              <a:rPr lang="en-US" sz="3200" dirty="0" err="1"/>
              <a:t>nhau</a:t>
            </a:r>
            <a:r>
              <a:rPr lang="en-US" sz="3200" dirty="0"/>
              <a:t> </a:t>
            </a:r>
            <a:r>
              <a:rPr lang="en-US" sz="3200" dirty="0" err="1"/>
              <a:t>không</a:t>
            </a:r>
            <a:r>
              <a:rPr lang="en-US" sz="3200"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109925" y="543188"/>
            <a:ext cx="4155994" cy="7601756"/>
          </a:xfrm>
          <a:prstGeom prst="rect">
            <a:avLst/>
          </a:prstGeom>
        </p:spPr>
      </p:pic>
    </p:spTree>
    <p:extLst>
      <p:ext uri="{BB962C8B-B14F-4D97-AF65-F5344CB8AC3E}">
        <p14:creationId xmlns:p14="http://schemas.microsoft.com/office/powerpoint/2010/main" val="565855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887200" cy="998538"/>
          </a:xfrm>
        </p:spPr>
        <p:txBody>
          <a:bodyPr>
            <a:normAutofit/>
          </a:bodyPr>
          <a:lstStyle/>
          <a:p>
            <a:r>
              <a:rPr lang="en-US" sz="3600" b="1" dirty="0" smtClean="0">
                <a:latin typeface="Times New Roman" pitchFamily="18" charset="0"/>
                <a:cs typeface="Times New Roman" pitchFamily="18" charset="0"/>
              </a:rPr>
              <a:t>1.</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LỰC TIẾP XÚC</a:t>
            </a:r>
            <a:endParaRPr lang="en-US" sz="3600" b="1" dirty="0">
              <a:latin typeface="Times New Roman" pitchFamily="18" charset="0"/>
              <a:cs typeface="Times New Roman" pitchFamily="18" charset="0"/>
            </a:endParaRPr>
          </a:p>
        </p:txBody>
      </p:sp>
      <p:sp>
        <p:nvSpPr>
          <p:cNvPr id="10" name="Title 1"/>
          <p:cNvSpPr txBox="1">
            <a:spLocks/>
          </p:cNvSpPr>
          <p:nvPr/>
        </p:nvSpPr>
        <p:spPr>
          <a:xfrm>
            <a:off x="203200" y="871023"/>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6398718"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  </a:t>
            </a:r>
            <a:endParaRPr lang="en-US" sz="3200" dirty="0">
              <a:solidFill>
                <a:srgbClr val="0000FF"/>
              </a:solidFill>
              <a:latin typeface="Times New Roman" pitchFamily="18" charset="0"/>
              <a:cs typeface="Times New Roman" pitchFamily="18" charset="0"/>
            </a:endParaRPr>
          </a:p>
        </p:txBody>
      </p:sp>
      <p:sp>
        <p:nvSpPr>
          <p:cNvPr id="9" name="Rectangle 8"/>
          <p:cNvSpPr/>
          <p:nvPr/>
        </p:nvSpPr>
        <p:spPr>
          <a:xfrm>
            <a:off x="292363" y="1998309"/>
            <a:ext cx="4637312" cy="4154984"/>
          </a:xfrm>
          <a:prstGeom prst="rect">
            <a:avLst/>
          </a:prstGeom>
        </p:spPr>
        <p:txBody>
          <a:bodyPr wrap="square">
            <a:spAutoFit/>
          </a:bodyPr>
          <a:lstStyle/>
          <a:p>
            <a:pPr lvl="0"/>
            <a:r>
              <a:rPr lang="en-US" sz="4400" dirty="0"/>
              <a:t>Ở </a:t>
            </a:r>
            <a:r>
              <a:rPr lang="en-US" sz="4400" dirty="0" err="1"/>
              <a:t>hình</a:t>
            </a:r>
            <a:r>
              <a:rPr lang="en-US" sz="4400" dirty="0"/>
              <a:t> 38.1a: </a:t>
            </a:r>
            <a:r>
              <a:rPr lang="en-US" sz="4400" dirty="0" err="1"/>
              <a:t>Khi</a:t>
            </a:r>
            <a:r>
              <a:rPr lang="en-US" sz="4400" dirty="0"/>
              <a:t> </a:t>
            </a:r>
            <a:r>
              <a:rPr lang="en-US" sz="4400" dirty="0" err="1"/>
              <a:t>nâng</a:t>
            </a:r>
            <a:r>
              <a:rPr lang="en-US" sz="4400" dirty="0"/>
              <a:t> </a:t>
            </a:r>
            <a:r>
              <a:rPr lang="en-US" sz="4400" dirty="0" err="1"/>
              <a:t>tạ</a:t>
            </a:r>
            <a:r>
              <a:rPr lang="en-US" sz="4400" dirty="0"/>
              <a:t>, </a:t>
            </a:r>
            <a:r>
              <a:rPr lang="en-US" sz="4400" dirty="0" err="1"/>
              <a:t>tay</a:t>
            </a:r>
            <a:r>
              <a:rPr lang="en-US" sz="4400" dirty="0"/>
              <a:t> ta </a:t>
            </a:r>
            <a:r>
              <a:rPr lang="en-US" sz="4400" dirty="0" err="1"/>
              <a:t>đã</a:t>
            </a:r>
            <a:r>
              <a:rPr lang="en-US" sz="4400" dirty="0"/>
              <a:t> </a:t>
            </a:r>
            <a:r>
              <a:rPr lang="en-US" sz="4400" dirty="0" err="1"/>
              <a:t>tác</a:t>
            </a:r>
            <a:r>
              <a:rPr lang="en-US" sz="4400" dirty="0"/>
              <a:t> </a:t>
            </a:r>
            <a:r>
              <a:rPr lang="en-US" sz="4400" dirty="0" err="1"/>
              <a:t>dụng</a:t>
            </a:r>
            <a:r>
              <a:rPr lang="en-US" sz="4400" dirty="0"/>
              <a:t> </a:t>
            </a:r>
            <a:r>
              <a:rPr lang="en-US" sz="4400" dirty="0" err="1"/>
              <a:t>lên</a:t>
            </a:r>
            <a:r>
              <a:rPr lang="en-US" sz="4400" dirty="0"/>
              <a:t> </a:t>
            </a:r>
            <a:r>
              <a:rPr lang="en-US" sz="4400" dirty="0" err="1"/>
              <a:t>quả</a:t>
            </a:r>
            <a:r>
              <a:rPr lang="en-US" sz="4400" dirty="0"/>
              <a:t> </a:t>
            </a:r>
            <a:r>
              <a:rPr lang="en-US" sz="4400" dirty="0" err="1"/>
              <a:t>tạ</a:t>
            </a:r>
            <a:r>
              <a:rPr lang="en-US" sz="4400" dirty="0"/>
              <a:t> </a:t>
            </a:r>
            <a:r>
              <a:rPr lang="en-US" sz="4400" dirty="0" err="1"/>
              <a:t>một</a:t>
            </a:r>
            <a:r>
              <a:rPr lang="en-US" sz="4400" dirty="0"/>
              <a:t> </a:t>
            </a:r>
            <a:r>
              <a:rPr lang="en-US" sz="4400" dirty="0" err="1"/>
              <a:t>lực</a:t>
            </a:r>
            <a:r>
              <a:rPr lang="en-US" sz="4400" dirty="0"/>
              <a:t>; </a:t>
            </a:r>
            <a:r>
              <a:rPr lang="en-US" sz="4400" dirty="0" err="1"/>
              <a:t>Quả</a:t>
            </a:r>
            <a:r>
              <a:rPr lang="en-US" sz="4400" dirty="0"/>
              <a:t> </a:t>
            </a:r>
            <a:r>
              <a:rPr lang="en-US" sz="4400" dirty="0" err="1"/>
              <a:t>tạ</a:t>
            </a:r>
            <a:r>
              <a:rPr lang="en-US" sz="4400" dirty="0"/>
              <a:t> </a:t>
            </a:r>
            <a:r>
              <a:rPr lang="en-US" sz="4400" dirty="0" err="1"/>
              <a:t>chịu</a:t>
            </a:r>
            <a:r>
              <a:rPr lang="en-US" sz="4400" dirty="0"/>
              <a:t> </a:t>
            </a:r>
            <a:r>
              <a:rPr lang="en-US" sz="4400" dirty="0" err="1"/>
              <a:t>tác</a:t>
            </a:r>
            <a:r>
              <a:rPr lang="en-US" sz="4400" dirty="0"/>
              <a:t> </a:t>
            </a:r>
            <a:r>
              <a:rPr lang="en-US" sz="4400" dirty="0" err="1"/>
              <a:t>dụng</a:t>
            </a:r>
            <a:r>
              <a:rPr lang="en-US" sz="4400" dirty="0"/>
              <a:t> </a:t>
            </a:r>
            <a:r>
              <a:rPr lang="en-US" sz="4400" dirty="0" err="1"/>
              <a:t>của</a:t>
            </a:r>
            <a:r>
              <a:rPr lang="en-US" sz="4400" dirty="0"/>
              <a:t> </a:t>
            </a:r>
            <a:r>
              <a:rPr lang="en-US" sz="4400" dirty="0" err="1"/>
              <a:t>lực</a:t>
            </a:r>
            <a:r>
              <a:rPr lang="en-US" sz="4400" dirty="0"/>
              <a:t>.</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49312"/>
          <a:stretch/>
        </p:blipFill>
        <p:spPr>
          <a:xfrm rot="16200000">
            <a:off x="6205472" y="1616637"/>
            <a:ext cx="5304819" cy="4918327"/>
          </a:xfrm>
          <a:prstGeom prst="rect">
            <a:avLst/>
          </a:prstGeom>
        </p:spPr>
      </p:pic>
    </p:spTree>
    <p:extLst>
      <p:ext uri="{BB962C8B-B14F-4D97-AF65-F5344CB8AC3E}">
        <p14:creationId xmlns:p14="http://schemas.microsoft.com/office/powerpoint/2010/main" val="3771630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887200" cy="998538"/>
          </a:xfrm>
        </p:spPr>
        <p:txBody>
          <a:bodyPr>
            <a:normAutofit/>
          </a:bodyPr>
          <a:lstStyle/>
          <a:p>
            <a:r>
              <a:rPr lang="en-US" sz="3600" b="1" dirty="0" smtClean="0">
                <a:latin typeface="Times New Roman" pitchFamily="18" charset="0"/>
                <a:cs typeface="Times New Roman" pitchFamily="18" charset="0"/>
              </a:rPr>
              <a:t>1.</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LỰC TIẾP XÚC</a:t>
            </a:r>
            <a:endParaRPr lang="en-US" sz="3600" b="1" dirty="0">
              <a:latin typeface="Times New Roman" pitchFamily="18" charset="0"/>
              <a:cs typeface="Times New Roman" pitchFamily="18" charset="0"/>
            </a:endParaRPr>
          </a:p>
        </p:txBody>
      </p:sp>
      <p:sp>
        <p:nvSpPr>
          <p:cNvPr id="10" name="Title 1"/>
          <p:cNvSpPr txBox="1">
            <a:spLocks/>
          </p:cNvSpPr>
          <p:nvPr/>
        </p:nvSpPr>
        <p:spPr>
          <a:xfrm>
            <a:off x="101600" y="961922"/>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6908800" y="486054"/>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t>
            </a:r>
            <a:r>
              <a:rPr lang="vi-VN" sz="3200" dirty="0" smtClean="0">
                <a:solidFill>
                  <a:srgbClr val="0000FF"/>
                </a:solidFill>
                <a:latin typeface="Times New Roman" pitchFamily="18" charset="0"/>
                <a:cs typeface="Times New Roman" pitchFamily="18" charset="0"/>
              </a:rPr>
              <a:t>b</a:t>
            </a:r>
            <a:r>
              <a:rPr lang="en-US" sz="3200" dirty="0" smtClean="0">
                <a:solidFill>
                  <a:srgbClr val="0000FF"/>
                </a:solidFill>
                <a:latin typeface="Times New Roman" pitchFamily="18" charset="0"/>
                <a:cs typeface="Times New Roman" pitchFamily="18" charset="0"/>
              </a:rPr>
              <a:t>  </a:t>
            </a:r>
            <a:endParaRPr lang="en-US" sz="3200" dirty="0">
              <a:solidFill>
                <a:srgbClr val="0000FF"/>
              </a:solidFill>
              <a:latin typeface="Times New Roman" pitchFamily="18" charset="0"/>
              <a:cs typeface="Times New Roman" pitchFamily="18" charset="0"/>
            </a:endParaRPr>
          </a:p>
        </p:txBody>
      </p:sp>
      <p:sp>
        <p:nvSpPr>
          <p:cNvPr id="9" name="Rectangle 8"/>
          <p:cNvSpPr/>
          <p:nvPr/>
        </p:nvSpPr>
        <p:spPr>
          <a:xfrm>
            <a:off x="292363" y="1998309"/>
            <a:ext cx="4637312" cy="4832092"/>
          </a:xfrm>
          <a:prstGeom prst="rect">
            <a:avLst/>
          </a:prstGeom>
        </p:spPr>
        <p:txBody>
          <a:bodyPr wrap="square">
            <a:spAutoFit/>
          </a:bodyPr>
          <a:lstStyle/>
          <a:p>
            <a:pPr lvl="0"/>
            <a:r>
              <a:rPr lang="en-US" sz="4400" dirty="0"/>
              <a:t>Ở </a:t>
            </a:r>
            <a:r>
              <a:rPr lang="en-US" sz="4400" dirty="0" err="1"/>
              <a:t>hình</a:t>
            </a:r>
            <a:r>
              <a:rPr lang="en-US" sz="4400" dirty="0"/>
              <a:t> 38.1b: </a:t>
            </a:r>
            <a:r>
              <a:rPr lang="en-US" sz="4400" dirty="0" err="1"/>
              <a:t>Khi</a:t>
            </a:r>
            <a:r>
              <a:rPr lang="en-US" sz="4400" dirty="0"/>
              <a:t> </a:t>
            </a:r>
            <a:r>
              <a:rPr lang="en-US" sz="4400" dirty="0" err="1"/>
              <a:t>cầu</a:t>
            </a:r>
            <a:r>
              <a:rPr lang="en-US" sz="4400" dirty="0"/>
              <a:t> </a:t>
            </a:r>
            <a:r>
              <a:rPr lang="en-US" sz="4400" dirty="0" err="1"/>
              <a:t>thủ</a:t>
            </a:r>
            <a:r>
              <a:rPr lang="en-US" sz="4400" dirty="0"/>
              <a:t> </a:t>
            </a:r>
            <a:r>
              <a:rPr lang="en-US" sz="4400" dirty="0" err="1"/>
              <a:t>đá</a:t>
            </a:r>
            <a:r>
              <a:rPr lang="en-US" sz="4400" dirty="0"/>
              <a:t> </a:t>
            </a:r>
            <a:r>
              <a:rPr lang="en-US" sz="4400" dirty="0" err="1"/>
              <a:t>bóng</a:t>
            </a:r>
            <a:r>
              <a:rPr lang="en-US" sz="4400" dirty="0"/>
              <a:t>: </a:t>
            </a:r>
            <a:r>
              <a:rPr lang="en-US" sz="4400" dirty="0" err="1"/>
              <a:t>chân</a:t>
            </a:r>
            <a:r>
              <a:rPr lang="en-US" sz="4400" dirty="0"/>
              <a:t> </a:t>
            </a:r>
            <a:r>
              <a:rPr lang="en-US" sz="4400" dirty="0" err="1"/>
              <a:t>cầu</a:t>
            </a:r>
            <a:r>
              <a:rPr lang="en-US" sz="4400" dirty="0"/>
              <a:t> </a:t>
            </a:r>
            <a:r>
              <a:rPr lang="en-US" sz="4400" dirty="0" err="1"/>
              <a:t>thủ</a:t>
            </a:r>
            <a:r>
              <a:rPr lang="en-US" sz="4400" dirty="0"/>
              <a:t> </a:t>
            </a:r>
            <a:r>
              <a:rPr lang="en-US" sz="4400" dirty="0" err="1"/>
              <a:t>tác</a:t>
            </a:r>
            <a:r>
              <a:rPr lang="en-US" sz="4400" dirty="0"/>
              <a:t> </a:t>
            </a:r>
            <a:r>
              <a:rPr lang="en-US" sz="4400" dirty="0" err="1"/>
              <a:t>dụng</a:t>
            </a:r>
            <a:r>
              <a:rPr lang="en-US" sz="4400" dirty="0"/>
              <a:t> </a:t>
            </a:r>
            <a:r>
              <a:rPr lang="en-US" sz="4400" dirty="0" err="1"/>
              <a:t>lực</a:t>
            </a:r>
            <a:r>
              <a:rPr lang="en-US" sz="4400" dirty="0"/>
              <a:t> </a:t>
            </a:r>
            <a:r>
              <a:rPr lang="en-US" sz="4400" dirty="0" err="1"/>
              <a:t>lên</a:t>
            </a:r>
            <a:r>
              <a:rPr lang="en-US" sz="4400" dirty="0"/>
              <a:t> </a:t>
            </a:r>
            <a:r>
              <a:rPr lang="en-US" sz="4400" dirty="0" err="1"/>
              <a:t>quả</a:t>
            </a:r>
            <a:r>
              <a:rPr lang="en-US" sz="4400" dirty="0"/>
              <a:t> </a:t>
            </a:r>
            <a:r>
              <a:rPr lang="en-US" sz="4400" dirty="0" err="1"/>
              <a:t>bóng</a:t>
            </a:r>
            <a:r>
              <a:rPr lang="en-US" sz="4400" dirty="0"/>
              <a:t>; </a:t>
            </a:r>
            <a:r>
              <a:rPr lang="en-US" sz="4400" dirty="0" err="1"/>
              <a:t>Quả</a:t>
            </a:r>
            <a:r>
              <a:rPr lang="en-US" sz="4400" dirty="0"/>
              <a:t> </a:t>
            </a:r>
            <a:r>
              <a:rPr lang="en-US" sz="4400" dirty="0" err="1"/>
              <a:t>bóng</a:t>
            </a:r>
            <a:r>
              <a:rPr lang="en-US" sz="4400" dirty="0"/>
              <a:t> </a:t>
            </a:r>
            <a:r>
              <a:rPr lang="en-US" sz="4400" dirty="0" err="1"/>
              <a:t>chịu</a:t>
            </a:r>
            <a:r>
              <a:rPr lang="en-US" sz="4400" dirty="0"/>
              <a:t> </a:t>
            </a:r>
            <a:r>
              <a:rPr lang="en-US" sz="4400" dirty="0" err="1"/>
              <a:t>tác</a:t>
            </a:r>
            <a:r>
              <a:rPr lang="en-US" sz="4400" dirty="0"/>
              <a:t> </a:t>
            </a:r>
            <a:r>
              <a:rPr lang="en-US" sz="4400" dirty="0" err="1"/>
              <a:t>dụng</a:t>
            </a:r>
            <a:r>
              <a:rPr lang="en-US" sz="4400" dirty="0"/>
              <a:t> </a:t>
            </a:r>
            <a:r>
              <a:rPr lang="en-US" sz="4400" dirty="0" err="1"/>
              <a:t>của</a:t>
            </a:r>
            <a:r>
              <a:rPr lang="en-US" sz="4400" dirty="0"/>
              <a:t> </a:t>
            </a:r>
            <a:r>
              <a:rPr lang="en-US" sz="4400" dirty="0" err="1"/>
              <a:t>lực</a:t>
            </a:r>
            <a:r>
              <a:rPr lang="en-US" sz="4400" dirty="0"/>
              <a:t>.</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8830"/>
          <a:stretch/>
        </p:blipFill>
        <p:spPr>
          <a:xfrm rot="16200000">
            <a:off x="6266462" y="1372810"/>
            <a:ext cx="5104170" cy="5036457"/>
          </a:xfrm>
          <a:prstGeom prst="rect">
            <a:avLst/>
          </a:prstGeom>
        </p:spPr>
      </p:pic>
    </p:spTree>
    <p:extLst>
      <p:ext uri="{BB962C8B-B14F-4D97-AF65-F5344CB8AC3E}">
        <p14:creationId xmlns:p14="http://schemas.microsoft.com/office/powerpoint/2010/main" val="31931767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887200" cy="998538"/>
          </a:xfrm>
        </p:spPr>
        <p:txBody>
          <a:bodyPr>
            <a:normAutofit/>
          </a:bodyPr>
          <a:lstStyle/>
          <a:p>
            <a:r>
              <a:rPr lang="en-US" sz="3600" b="1" dirty="0" smtClean="0">
                <a:latin typeface="Times New Roman" pitchFamily="18" charset="0"/>
                <a:cs typeface="Times New Roman" pitchFamily="18" charset="0"/>
              </a:rPr>
              <a:t>1.</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LỰC TIẾP XÚC</a:t>
            </a:r>
            <a:endParaRPr lang="en-US" sz="3600" b="1" dirty="0">
              <a:latin typeface="Times New Roman" pitchFamily="18" charset="0"/>
              <a:cs typeface="Times New Roman" pitchFamily="18" charset="0"/>
            </a:endParaRPr>
          </a:p>
        </p:txBody>
      </p:sp>
      <p:sp>
        <p:nvSpPr>
          <p:cNvPr id="10" name="Title 1"/>
          <p:cNvSpPr txBox="1">
            <a:spLocks/>
          </p:cNvSpPr>
          <p:nvPr/>
        </p:nvSpPr>
        <p:spPr>
          <a:xfrm>
            <a:off x="203200" y="871023"/>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6338428" y="815976"/>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 , 38.1b </a:t>
            </a:r>
            <a:endParaRPr lang="en-US" sz="3200" dirty="0">
              <a:solidFill>
                <a:srgbClr val="0000FF"/>
              </a:solidFill>
              <a:latin typeface="Times New Roman" pitchFamily="18" charset="0"/>
              <a:cs typeface="Times New Roman" pitchFamily="18" charset="0"/>
            </a:endParaRPr>
          </a:p>
        </p:txBody>
      </p:sp>
      <p:sp>
        <p:nvSpPr>
          <p:cNvPr id="12" name="Rectangle 11"/>
          <p:cNvSpPr/>
          <p:nvPr/>
        </p:nvSpPr>
        <p:spPr>
          <a:xfrm>
            <a:off x="312458" y="1869560"/>
            <a:ext cx="3887752" cy="4401205"/>
          </a:xfrm>
          <a:prstGeom prst="rect">
            <a:avLst/>
          </a:prstGeom>
        </p:spPr>
        <p:txBody>
          <a:bodyPr wrap="square">
            <a:spAutoFit/>
          </a:bodyPr>
          <a:lstStyle/>
          <a:p>
            <a:pPr algn="just"/>
            <a:r>
              <a:rPr lang="en-US" sz="4000" dirty="0" err="1" smtClean="0">
                <a:latin typeface="Arial" panose="020B0604020202020204" pitchFamily="34" charset="0"/>
                <a:cs typeface="Arial" panose="020B0604020202020204" pitchFamily="34" charset="0"/>
              </a:rPr>
              <a:t>Lực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người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nâng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thủ</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vi-VN"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endParaRPr lang="vi-VN" sz="4000" dirty="0" smtClean="0">
              <a:latin typeface="Arial" panose="020B0604020202020204" pitchFamily="34" charset="0"/>
              <a:cs typeface="Arial" panose="020B0604020202020204" pitchFamily="34" charset="0"/>
            </a:endParaRPr>
          </a:p>
          <a:p>
            <a:pPr algn="just"/>
            <a:r>
              <a:rPr lang="en-US" sz="4000" dirty="0" err="1" smtClean="0">
                <a:solidFill>
                  <a:srgbClr val="FF0000"/>
                </a:solidFill>
                <a:latin typeface="Arial" panose="020B0604020202020204" pitchFamily="34" charset="0"/>
                <a:cs typeface="Arial" panose="020B0604020202020204" pitchFamily="34" charset="0"/>
              </a:rPr>
              <a:t>lực</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tiếp</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xúc</a:t>
            </a:r>
            <a:endParaRPr lang="en-US" sz="4000"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109925" y="146680"/>
            <a:ext cx="4155994" cy="7601756"/>
          </a:xfrm>
          <a:prstGeom prst="rect">
            <a:avLst/>
          </a:prstGeom>
        </p:spPr>
      </p:pic>
    </p:spTree>
    <p:extLst>
      <p:ext uri="{BB962C8B-B14F-4D97-AF65-F5344CB8AC3E}">
        <p14:creationId xmlns:p14="http://schemas.microsoft.com/office/powerpoint/2010/main" val="2187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1105124" y="-522514"/>
            <a:ext cx="13424404" cy="6586018"/>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9680949" y="4644538"/>
            <a:ext cx="2854088" cy="2455413"/>
          </a:xfrm>
          <a:prstGeom prst="rect">
            <a:avLst/>
          </a:prstGeom>
          <a:noFill/>
          <a:ln w="9525">
            <a:noFill/>
          </a:ln>
        </p:spPr>
      </p:pic>
      <p:sp>
        <p:nvSpPr>
          <p:cNvPr id="3" name="TextBox 2">
            <a:extLst>
              <a:ext uri="{FF2B5EF4-FFF2-40B4-BE49-F238E27FC236}">
                <a16:creationId xmlns:a16="http://schemas.microsoft.com/office/drawing/2014/main" xmlns="" id="{49AA8D09-69E6-4CA0-948B-7EAF0D00A5EF}"/>
              </a:ext>
            </a:extLst>
          </p:cNvPr>
          <p:cNvSpPr txBox="1"/>
          <p:nvPr/>
        </p:nvSpPr>
        <p:spPr>
          <a:xfrm rot="19659752">
            <a:off x="-63159" y="939770"/>
            <a:ext cx="2730797" cy="954107"/>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LỰC </a:t>
            </a:r>
          </a:p>
          <a:p>
            <a:pPr algn="ctr"/>
            <a:r>
              <a:rPr lang="en-US" sz="2800" b="1" dirty="0">
                <a:solidFill>
                  <a:srgbClr val="FF0000"/>
                </a:solidFill>
                <a:latin typeface="Times New Roman" panose="02020603050405020304" pitchFamily="18" charset="0"/>
                <a:cs typeface="Times New Roman" panose="02020603050405020304" pitchFamily="18" charset="0"/>
              </a:rPr>
              <a:t>TIẾP XÚC</a:t>
            </a:r>
          </a:p>
        </p:txBody>
      </p:sp>
      <p:sp>
        <p:nvSpPr>
          <p:cNvPr id="8" name="TextBox 7">
            <a:extLst>
              <a:ext uri="{FF2B5EF4-FFF2-40B4-BE49-F238E27FC236}">
                <a16:creationId xmlns:a16="http://schemas.microsoft.com/office/drawing/2014/main" xmlns="" id="{08F97C1A-9492-492B-9E1F-690F6A9FD877}"/>
              </a:ext>
            </a:extLst>
          </p:cNvPr>
          <p:cNvSpPr txBox="1"/>
          <p:nvPr/>
        </p:nvSpPr>
        <p:spPr>
          <a:xfrm>
            <a:off x="3064747" y="1879231"/>
            <a:ext cx="6885377" cy="2640723"/>
          </a:xfrm>
          <a:prstGeom prst="rect">
            <a:avLst/>
          </a:prstGeom>
          <a:solidFill>
            <a:schemeClr val="accent4">
              <a:lumMod val="40000"/>
              <a:lumOff val="60000"/>
            </a:schemeClr>
          </a:solidFill>
        </p:spPr>
        <p:txBody>
          <a:bodyPr wrap="square" rtlCol="0">
            <a:spAutoFit/>
          </a:bodyPr>
          <a:lstStyle/>
          <a:p>
            <a:pPr marL="450215" indent="-90170" algn="just">
              <a:lnSpc>
                <a:spcPct val="115000"/>
              </a:lnSpc>
            </a:pPr>
            <a:r>
              <a:rPr lang="en-US" sz="3600" dirty="0" err="1" smtClean="0">
                <a:solidFill>
                  <a:srgbClr val="000000"/>
                </a:solidFill>
                <a:effectLst/>
                <a:latin typeface="Times New Roman" panose="02020603050405020304" pitchFamily="18" charset="0"/>
                <a:ea typeface="Calibri" panose="020F0502020204030204" pitchFamily="34" charset="0"/>
              </a:rPr>
              <a:t>Lực</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smtClean="0">
                <a:solidFill>
                  <a:srgbClr val="000000"/>
                </a:solidFill>
                <a:effectLst/>
                <a:latin typeface="Times New Roman" panose="02020603050405020304" pitchFamily="18" charset="0"/>
                <a:ea typeface="Calibri" panose="020F0502020204030204" pitchFamily="34" charset="0"/>
              </a:rPr>
              <a:t>tiếp</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smtClean="0">
                <a:solidFill>
                  <a:srgbClr val="000000"/>
                </a:solidFill>
                <a:effectLst/>
                <a:latin typeface="Times New Roman" panose="02020603050405020304" pitchFamily="18" charset="0"/>
                <a:ea typeface="Calibri" panose="020F0502020204030204" pitchFamily="34" charset="0"/>
              </a:rPr>
              <a:t>xúc</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smtClean="0">
                <a:solidFill>
                  <a:srgbClr val="000000"/>
                </a:solidFill>
                <a:effectLst/>
                <a:latin typeface="Times New Roman" panose="02020603050405020304" pitchFamily="18" charset="0"/>
                <a:ea typeface="Calibri" panose="020F0502020204030204" pitchFamily="34" charset="0"/>
              </a:rPr>
              <a:t>xuất</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hiện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khi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hoặc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đối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tượng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gây</a:t>
            </a:r>
            <a:r>
              <a:rPr lang="en-US" sz="3600" dirty="0">
                <a:solidFill>
                  <a:srgbClr val="000000"/>
                </a:solidFill>
                <a:effectLst/>
                <a:latin typeface="Times New Roman" panose="02020603050405020304" pitchFamily="18" charset="0"/>
                <a:ea typeface="Calibri" panose="020F0502020204030204" pitchFamily="34" charset="0"/>
              </a:rPr>
              <a:t> ra </a:t>
            </a:r>
            <a:r>
              <a:rPr lang="en-US" sz="3600" dirty="0" err="1">
                <a:solidFill>
                  <a:srgbClr val="000000"/>
                </a:solidFill>
                <a:effectLst/>
                <a:latin typeface="Times New Roman" panose="02020603050405020304" pitchFamily="18" charset="0"/>
                <a:ea typeface="Calibri" panose="020F0502020204030204" pitchFamily="34" charset="0"/>
              </a:rPr>
              <a:t>lực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có</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sự</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tiếp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xúc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với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hoặc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đối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tượng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chịu</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tác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dụng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của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lực</a:t>
            </a:r>
            <a:r>
              <a:rPr lang="en-US" sz="3600" dirty="0">
                <a:solidFill>
                  <a:srgbClr val="000000"/>
                </a:solidFill>
                <a:effectLst/>
                <a:latin typeface="Times New Roman" panose="02020603050405020304" pitchFamily="18" charset="0"/>
                <a:ea typeface="Calibri" panose="020F0502020204030204" pitchFamily="34" charset="0"/>
              </a:rPr>
              <a:t>. </a:t>
            </a:r>
          </a:p>
        </p:txBody>
      </p:sp>
      <p:sp>
        <p:nvSpPr>
          <p:cNvPr id="9" name="Rectangle 8">
            <a:extLst>
              <a:ext uri="{FF2B5EF4-FFF2-40B4-BE49-F238E27FC236}">
                <a16:creationId xmlns="" xmlns:a16="http://schemas.microsoft.com/office/drawing/2014/main" id="{95FE8CFE-14AB-4E9B-848E-9CAF77CA8A83}"/>
              </a:ext>
            </a:extLst>
          </p:cNvPr>
          <p:cNvSpPr/>
          <p:nvPr/>
        </p:nvSpPr>
        <p:spPr>
          <a:xfrm>
            <a:off x="2691293" y="1879231"/>
            <a:ext cx="746908" cy="671020"/>
          </a:xfrm>
          <a:prstGeom prst="rect">
            <a:avLst/>
          </a:prstGeom>
          <a:blipFill dpi="0"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a:stretch>
              <a:fillRect l="323" t="9623" r="323" b="96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1250"/>
                                        <p:tgtEl>
                                          <p:spTgt spid="73735"/>
                                        </p:tgtEl>
                                      </p:cBhvr>
                                    </p:animEffect>
                                    <p:anim calcmode="lin" valueType="num">
                                      <p:cBhvr>
                                        <p:cTn id="14" dur="1250" fill="hold"/>
                                        <p:tgtEl>
                                          <p:spTgt spid="73735"/>
                                        </p:tgtEl>
                                        <p:attrNameLst>
                                          <p:attrName>style.rotation</p:attrName>
                                        </p:attrNameLst>
                                      </p:cBhvr>
                                      <p:tavLst>
                                        <p:tav tm="0">
                                          <p:val>
                                            <p:fltVal val="720"/>
                                          </p:val>
                                        </p:tav>
                                        <p:tav tm="100000">
                                          <p:val>
                                            <p:fltVal val="0"/>
                                          </p:val>
                                        </p:tav>
                                      </p:tavLst>
                                    </p:anim>
                                    <p:anim calcmode="lin" valueType="num">
                                      <p:cBhvr>
                                        <p:cTn id="15" dur="1250" fill="hold"/>
                                        <p:tgtEl>
                                          <p:spTgt spid="73735"/>
                                        </p:tgtEl>
                                        <p:attrNameLst>
                                          <p:attrName>ppt_h</p:attrName>
                                        </p:attrNameLst>
                                      </p:cBhvr>
                                      <p:tavLst>
                                        <p:tav tm="0">
                                          <p:val>
                                            <p:fltVal val="0"/>
                                          </p:val>
                                        </p:tav>
                                        <p:tav tm="100000">
                                          <p:val>
                                            <p:strVal val="#ppt_h"/>
                                          </p:val>
                                        </p:tav>
                                      </p:tavLst>
                                    </p:anim>
                                    <p:anim calcmode="lin" valueType="num">
                                      <p:cBhvr>
                                        <p:cTn id="16" dur="1250" fill="hold"/>
                                        <p:tgtEl>
                                          <p:spTgt spid="73735"/>
                                        </p:tgtEl>
                                        <p:attrNameLst>
                                          <p:attrName>ppt_w</p:attrName>
                                        </p:attrNameLst>
                                      </p:cBhvr>
                                      <p:tavLst>
                                        <p:tav tm="0">
                                          <p:val>
                                            <p:fltVal val="0"/>
                                          </p:val>
                                        </p:tav>
                                        <p:tav tm="100000">
                                          <p:val>
                                            <p:strVal val="#ppt_w"/>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250" fill="hold"/>
                                        <p:tgtEl>
                                          <p:spTgt spid="3"/>
                                        </p:tgtEl>
                                        <p:attrNameLst>
                                          <p:attrName>ppt_x</p:attrName>
                                        </p:attrNameLst>
                                      </p:cBhvr>
                                      <p:tavLst>
                                        <p:tav tm="0">
                                          <p:val>
                                            <p:strVal val="#ppt_x"/>
                                          </p:val>
                                        </p:tav>
                                        <p:tav tm="100000">
                                          <p:val>
                                            <p:strVal val="#ppt_x"/>
                                          </p:val>
                                        </p:tav>
                                      </p:tavLst>
                                    </p:anim>
                                    <p:anim calcmode="lin" valueType="num">
                                      <p:cBhvr additive="base">
                                        <p:cTn id="20" dur="325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3750"/>
                            </p:stCondLst>
                            <p:childTnLst>
                              <p:par>
                                <p:cTn id="22" presetID="2" presetClass="entr" presetSubtype="8" fill="hold" grpId="0" nodeType="afterEffect">
                                  <p:stCondLst>
                                    <p:cond delay="0"/>
                                  </p:stCondLst>
                                  <p:iterate type="lt">
                                    <p:tmPct val="0"/>
                                  </p:iterate>
                                  <p:childTnLst>
                                    <p:set>
                                      <p:cBhvr>
                                        <p:cTn id="23" dur="1" fill="hold">
                                          <p:stCondLst>
                                            <p:cond delay="0"/>
                                          </p:stCondLst>
                                        </p:cTn>
                                        <p:tgtEl>
                                          <p:spTgt spid="8">
                                            <p:bg/>
                                          </p:spTgt>
                                        </p:tgtEl>
                                        <p:attrNameLst>
                                          <p:attrName>style.visibility</p:attrName>
                                        </p:attrNameLst>
                                      </p:cBhvr>
                                      <p:to>
                                        <p:strVal val="visible"/>
                                      </p:to>
                                    </p:set>
                                    <p:anim calcmode="lin" valueType="num">
                                      <p:cBhvr additive="base">
                                        <p:cTn id="24" dur="2250" fill="hold"/>
                                        <p:tgtEl>
                                          <p:spTgt spid="8">
                                            <p:bg/>
                                          </p:spTgt>
                                        </p:tgtEl>
                                        <p:attrNameLst>
                                          <p:attrName>ppt_x</p:attrName>
                                        </p:attrNameLst>
                                      </p:cBhvr>
                                      <p:tavLst>
                                        <p:tav tm="0">
                                          <p:val>
                                            <p:strVal val="0-#ppt_w/2"/>
                                          </p:val>
                                        </p:tav>
                                        <p:tav tm="100000">
                                          <p:val>
                                            <p:strVal val="#ppt_x"/>
                                          </p:val>
                                        </p:tav>
                                      </p:tavLst>
                                    </p:anim>
                                    <p:anim calcmode="lin" valueType="num">
                                      <p:cBhvr additive="base">
                                        <p:cTn id="25" dur="2250" fill="hold"/>
                                        <p:tgtEl>
                                          <p:spTgt spid="8">
                                            <p:bg/>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iterate type="lt">
                                    <p:tmPct val="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22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9" dur="22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1" nodeType="clickEffect">
                                  <p:stCondLst>
                                    <p:cond delay="0"/>
                                  </p:stCondLst>
                                  <p:iterate type="lt">
                                    <p:tmPct val="10000"/>
                                  </p:iterate>
                                  <p:childTnLst>
                                    <p:set>
                                      <p:cBhvr>
                                        <p:cTn id="33" dur="1" fill="hold">
                                          <p:stCondLst>
                                            <p:cond delay="0"/>
                                          </p:stCondLst>
                                        </p:cTn>
                                        <p:tgtEl>
                                          <p:spTgt spid="8">
                                            <p:bg/>
                                          </p:spTgt>
                                        </p:tgtEl>
                                        <p:attrNameLst>
                                          <p:attrName>style.visibility</p:attrName>
                                        </p:attrNameLst>
                                      </p:cBhvr>
                                      <p:to>
                                        <p:strVal val="visible"/>
                                      </p:to>
                                    </p:set>
                                    <p:anim calcmode="lin" valueType="num">
                                      <p:cBhvr>
                                        <p:cTn id="34" dur="500" fill="hold"/>
                                        <p:tgtEl>
                                          <p:spTgt spid="8">
                                            <p:bg/>
                                          </p:spTgt>
                                        </p:tgtEl>
                                        <p:attrNameLst>
                                          <p:attrName>ppt_w</p:attrName>
                                        </p:attrNameLst>
                                      </p:cBhvr>
                                      <p:tavLst>
                                        <p:tav tm="0">
                                          <p:val>
                                            <p:fltVal val="0"/>
                                          </p:val>
                                        </p:tav>
                                        <p:tav tm="100000">
                                          <p:val>
                                            <p:strVal val="#ppt_w"/>
                                          </p:val>
                                        </p:tav>
                                      </p:tavLst>
                                    </p:anim>
                                    <p:anim calcmode="lin" valueType="num">
                                      <p:cBhvr>
                                        <p:cTn id="35" dur="500" fill="hold"/>
                                        <p:tgtEl>
                                          <p:spTgt spid="8">
                                            <p:bg/>
                                          </p:spTgt>
                                        </p:tgtEl>
                                        <p:attrNameLst>
                                          <p:attrName>ppt_h</p:attrName>
                                        </p:attrNameLst>
                                      </p:cBhvr>
                                      <p:tavLst>
                                        <p:tav tm="0">
                                          <p:val>
                                            <p:fltVal val="0"/>
                                          </p:val>
                                        </p:tav>
                                        <p:tav tm="100000">
                                          <p:val>
                                            <p:strVal val="#ppt_h"/>
                                          </p:val>
                                        </p:tav>
                                      </p:tavLst>
                                    </p:anim>
                                    <p:animEffect transition="in" filter="fade">
                                      <p:cBhvr>
                                        <p:cTn id="36" dur="500"/>
                                        <p:tgtEl>
                                          <p:spTgt spid="8">
                                            <p:bg/>
                                          </p:spTgt>
                                        </p:tgtEl>
                                      </p:cBhvr>
                                    </p:animEffect>
                                  </p:childTnLst>
                                </p:cTn>
                              </p:par>
                              <p:par>
                                <p:cTn id="37" presetID="53" presetClass="entr" presetSubtype="16" fill="hold" grpId="1" nodeType="withEffect">
                                  <p:stCondLst>
                                    <p:cond delay="0"/>
                                  </p:stCondLst>
                                  <p:iterate type="lt">
                                    <p:tmPct val="10000"/>
                                  </p:iterate>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8">
                                            <p:txEl>
                                              <p:pRg st="0" end="0"/>
                                            </p:txEl>
                                          </p:spTgt>
                                        </p:tgtEl>
                                      </p:cBhvr>
                                    </p:animEffect>
                                  </p:childTnLst>
                                </p:cTn>
                              </p:par>
                            </p:childTnLst>
                          </p:cTn>
                        </p:par>
                        <p:par>
                          <p:cTn id="42" fill="hold">
                            <p:stCondLst>
                              <p:cond delay="5200"/>
                            </p:stCondLst>
                            <p:childTnLst>
                              <p:par>
                                <p:cTn id="43" presetID="2" presetClass="entr" presetSubtype="4" decel="10000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animBg="1"/>
      <p:bldP spid="8" grpId="1" build="allAtOnce"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1" y="365125"/>
            <a:ext cx="11831217" cy="1325563"/>
          </a:xfrm>
        </p:spPr>
        <p:txBody>
          <a:bodyPr/>
          <a:lstStyle/>
          <a:p>
            <a:r>
              <a:rPr lang="en-US" b="1" dirty="0" err="1" smtClean="0">
                <a:solidFill>
                  <a:srgbClr val="0000FF"/>
                </a:solidFill>
              </a:rPr>
              <a:t>Em</a:t>
            </a:r>
            <a:r>
              <a:rPr lang="en-US" b="1" dirty="0" smtClean="0">
                <a:solidFill>
                  <a:srgbClr val="0000FF"/>
                </a:solidFill>
              </a:rPr>
              <a:t> </a:t>
            </a:r>
            <a:r>
              <a:rPr lang="en-US" b="1" dirty="0" err="1" smtClean="0">
                <a:solidFill>
                  <a:srgbClr val="0000FF"/>
                </a:solidFill>
              </a:rPr>
              <a:t>hãy</a:t>
            </a:r>
            <a:r>
              <a:rPr lang="en-US" b="1" dirty="0" smtClean="0">
                <a:solidFill>
                  <a:srgbClr val="0000FF"/>
                </a:solidFill>
              </a:rPr>
              <a:t> </a:t>
            </a:r>
            <a:r>
              <a:rPr lang="en-US" b="1" dirty="0" err="1" smtClean="0">
                <a:solidFill>
                  <a:srgbClr val="0000FF"/>
                </a:solidFill>
              </a:rPr>
              <a:t>tìm</a:t>
            </a:r>
            <a:r>
              <a:rPr lang="en-US" b="1" dirty="0" smtClean="0">
                <a:solidFill>
                  <a:srgbClr val="0000FF"/>
                </a:solidFill>
              </a:rPr>
              <a:t> </a:t>
            </a:r>
            <a:r>
              <a:rPr lang="en-US" b="1" dirty="0" err="1" smtClean="0">
                <a:solidFill>
                  <a:srgbClr val="0000FF"/>
                </a:solidFill>
              </a:rPr>
              <a:t>các</a:t>
            </a:r>
            <a:r>
              <a:rPr lang="en-US" b="1" dirty="0" smtClean="0">
                <a:solidFill>
                  <a:srgbClr val="0000FF"/>
                </a:solidFill>
              </a:rPr>
              <a:t> </a:t>
            </a:r>
            <a:r>
              <a:rPr lang="en-US" b="1" dirty="0" err="1" smtClean="0">
                <a:solidFill>
                  <a:srgbClr val="0000FF"/>
                </a:solidFill>
              </a:rPr>
              <a:t>ví</a:t>
            </a:r>
            <a:r>
              <a:rPr lang="en-US" b="1" dirty="0" smtClean="0">
                <a:solidFill>
                  <a:srgbClr val="0000FF"/>
                </a:solidFill>
              </a:rPr>
              <a:t> </a:t>
            </a:r>
            <a:r>
              <a:rPr lang="en-US" b="1" dirty="0" err="1" smtClean="0">
                <a:solidFill>
                  <a:srgbClr val="0000FF"/>
                </a:solidFill>
              </a:rPr>
              <a:t>dụ</a:t>
            </a:r>
            <a:r>
              <a:rPr lang="en-US" b="1" dirty="0" smtClean="0">
                <a:solidFill>
                  <a:srgbClr val="0000FF"/>
                </a:solidFill>
              </a:rPr>
              <a:t> </a:t>
            </a:r>
            <a:r>
              <a:rPr lang="en-US" b="1" dirty="0" err="1" smtClean="0">
                <a:solidFill>
                  <a:srgbClr val="0000FF"/>
                </a:solidFill>
              </a:rPr>
              <a:t>về</a:t>
            </a:r>
            <a:r>
              <a:rPr lang="en-US" b="1" dirty="0" smtClean="0">
                <a:solidFill>
                  <a:srgbClr val="0000FF"/>
                </a:solidFill>
              </a:rPr>
              <a:t> </a:t>
            </a:r>
            <a:r>
              <a:rPr lang="en-US" b="1" dirty="0" err="1" smtClean="0">
                <a:solidFill>
                  <a:srgbClr val="0000FF"/>
                </a:solidFill>
              </a:rPr>
              <a:t>lực</a:t>
            </a:r>
            <a:r>
              <a:rPr lang="en-US" b="1" dirty="0" smtClean="0">
                <a:solidFill>
                  <a:srgbClr val="0000FF"/>
                </a:solidFill>
              </a:rPr>
              <a:t> </a:t>
            </a:r>
            <a:r>
              <a:rPr lang="en-US" b="1" dirty="0" err="1" smtClean="0">
                <a:solidFill>
                  <a:srgbClr val="0000FF"/>
                </a:solidFill>
              </a:rPr>
              <a:t>tiếp</a:t>
            </a:r>
            <a:r>
              <a:rPr lang="en-US" b="1" dirty="0" smtClean="0">
                <a:solidFill>
                  <a:srgbClr val="0000FF"/>
                </a:solidFill>
              </a:rPr>
              <a:t> </a:t>
            </a:r>
            <a:r>
              <a:rPr lang="en-US" b="1" dirty="0" err="1" smtClean="0">
                <a:solidFill>
                  <a:srgbClr val="0000FF"/>
                </a:solidFill>
              </a:rPr>
              <a:t>xúc</a:t>
            </a:r>
            <a:r>
              <a:rPr lang="en-US" b="1" dirty="0" smtClean="0">
                <a:solidFill>
                  <a:srgbClr val="0000FF"/>
                </a:solidFill>
              </a:rPr>
              <a:t> </a:t>
            </a:r>
            <a:r>
              <a:rPr lang="en-US" b="1" dirty="0" err="1" smtClean="0">
                <a:solidFill>
                  <a:srgbClr val="0000FF"/>
                </a:solidFill>
              </a:rPr>
              <a:t>trong</a:t>
            </a:r>
            <a:r>
              <a:rPr lang="en-US" b="1" dirty="0" smtClean="0">
                <a:solidFill>
                  <a:srgbClr val="0000FF"/>
                </a:solidFill>
              </a:rPr>
              <a:t> </a:t>
            </a:r>
            <a:r>
              <a:rPr lang="en-US" b="1" dirty="0" err="1" smtClean="0">
                <a:solidFill>
                  <a:srgbClr val="0000FF"/>
                </a:solidFill>
              </a:rPr>
              <a:t>đời</a:t>
            </a:r>
            <a:r>
              <a:rPr lang="en-US" b="1" dirty="0" smtClean="0">
                <a:solidFill>
                  <a:srgbClr val="0000FF"/>
                </a:solidFill>
              </a:rPr>
              <a:t> </a:t>
            </a:r>
            <a:r>
              <a:rPr lang="en-US" b="1" dirty="0" err="1" smtClean="0">
                <a:solidFill>
                  <a:srgbClr val="0000FF"/>
                </a:solidFill>
              </a:rPr>
              <a:t>sống</a:t>
            </a:r>
            <a:endParaRPr lang="en-US" b="1" dirty="0">
              <a:solidFill>
                <a:srgbClr val="0000FF"/>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855782"/>
            <a:ext cx="4945224" cy="5002218"/>
          </a:xfrm>
        </p:spPr>
      </p:pic>
      <p:sp>
        <p:nvSpPr>
          <p:cNvPr id="5" name="Rectangle 4"/>
          <p:cNvSpPr/>
          <p:nvPr/>
        </p:nvSpPr>
        <p:spPr>
          <a:xfrm>
            <a:off x="5336792" y="2106013"/>
            <a:ext cx="6625009" cy="1323439"/>
          </a:xfrm>
          <a:prstGeom prst="rect">
            <a:avLst/>
          </a:prstGeom>
        </p:spPr>
        <p:txBody>
          <a:bodyPr wrap="square">
            <a:spAutoFit/>
          </a:bodyPr>
          <a:lstStyle/>
          <a:p>
            <a:r>
              <a:rPr lang="en-US" sz="4000" dirty="0">
                <a:solidFill>
                  <a:srgbClr val="0000FF"/>
                </a:solidFill>
              </a:rPr>
              <a:t>+ </a:t>
            </a:r>
            <a:r>
              <a:rPr lang="en-US" sz="4000" dirty="0" err="1">
                <a:solidFill>
                  <a:srgbClr val="0000FF"/>
                </a:solidFill>
              </a:rPr>
              <a:t>Búa</a:t>
            </a:r>
            <a:r>
              <a:rPr lang="en-US" sz="4000" dirty="0">
                <a:solidFill>
                  <a:srgbClr val="0000FF"/>
                </a:solidFill>
              </a:rPr>
              <a:t> </a:t>
            </a:r>
            <a:r>
              <a:rPr lang="en-US" sz="4000" dirty="0" err="1">
                <a:solidFill>
                  <a:srgbClr val="0000FF"/>
                </a:solidFill>
              </a:rPr>
              <a:t>tác</a:t>
            </a:r>
            <a:r>
              <a:rPr lang="en-US" sz="4000" dirty="0">
                <a:solidFill>
                  <a:srgbClr val="0000FF"/>
                </a:solidFill>
              </a:rPr>
              <a:t> </a:t>
            </a:r>
            <a:r>
              <a:rPr lang="en-US" sz="4000" dirty="0" err="1">
                <a:solidFill>
                  <a:srgbClr val="0000FF"/>
                </a:solidFill>
              </a:rPr>
              <a:t>dụng</a:t>
            </a:r>
            <a:r>
              <a:rPr lang="en-US" sz="4000" dirty="0">
                <a:solidFill>
                  <a:srgbClr val="0000FF"/>
                </a:solidFill>
              </a:rPr>
              <a:t> </a:t>
            </a:r>
            <a:r>
              <a:rPr lang="en-US" sz="4000" dirty="0" err="1">
                <a:solidFill>
                  <a:srgbClr val="0000FF"/>
                </a:solidFill>
              </a:rPr>
              <a:t>lên</a:t>
            </a:r>
            <a:r>
              <a:rPr lang="en-US" sz="4000" dirty="0">
                <a:solidFill>
                  <a:srgbClr val="0000FF"/>
                </a:solidFill>
              </a:rPr>
              <a:t> </a:t>
            </a:r>
            <a:r>
              <a:rPr lang="en-US" sz="4000" dirty="0" err="1">
                <a:solidFill>
                  <a:srgbClr val="0000FF"/>
                </a:solidFill>
              </a:rPr>
              <a:t>định</a:t>
            </a:r>
            <a:r>
              <a:rPr lang="en-US" sz="4000" dirty="0">
                <a:solidFill>
                  <a:srgbClr val="0000FF"/>
                </a:solidFill>
              </a:rPr>
              <a:t> </a:t>
            </a:r>
            <a:r>
              <a:rPr lang="en-US" sz="4000" dirty="0" err="1">
                <a:solidFill>
                  <a:srgbClr val="0000FF"/>
                </a:solidFill>
              </a:rPr>
              <a:t>một</a:t>
            </a:r>
            <a:r>
              <a:rPr lang="en-US" sz="4000" dirty="0">
                <a:solidFill>
                  <a:srgbClr val="0000FF"/>
                </a:solidFill>
              </a:rPr>
              <a:t> </a:t>
            </a:r>
            <a:r>
              <a:rPr lang="en-US" sz="4000" dirty="0" err="1">
                <a:solidFill>
                  <a:srgbClr val="0000FF"/>
                </a:solidFill>
              </a:rPr>
              <a:t>lực</a:t>
            </a:r>
            <a:r>
              <a:rPr lang="en-US" sz="4000" dirty="0">
                <a:solidFill>
                  <a:srgbClr val="0000FF"/>
                </a:solidFill>
              </a:rPr>
              <a:t> </a:t>
            </a:r>
            <a:r>
              <a:rPr lang="en-US" sz="4000" dirty="0" err="1">
                <a:solidFill>
                  <a:srgbClr val="0000FF"/>
                </a:solidFill>
              </a:rPr>
              <a:t>làm</a:t>
            </a:r>
            <a:r>
              <a:rPr lang="en-US" sz="4000" dirty="0">
                <a:solidFill>
                  <a:srgbClr val="0000FF"/>
                </a:solidFill>
              </a:rPr>
              <a:t> </a:t>
            </a:r>
            <a:r>
              <a:rPr lang="en-US" sz="4000" dirty="0" err="1">
                <a:solidFill>
                  <a:srgbClr val="0000FF"/>
                </a:solidFill>
              </a:rPr>
              <a:t>định</a:t>
            </a:r>
            <a:r>
              <a:rPr lang="en-US" sz="4000" dirty="0">
                <a:solidFill>
                  <a:srgbClr val="0000FF"/>
                </a:solidFill>
              </a:rPr>
              <a:t> </a:t>
            </a:r>
            <a:r>
              <a:rPr lang="en-US" sz="4000" dirty="0" err="1">
                <a:solidFill>
                  <a:srgbClr val="0000FF"/>
                </a:solidFill>
              </a:rPr>
              <a:t>xuyên</a:t>
            </a:r>
            <a:r>
              <a:rPr lang="en-US" sz="4000" dirty="0">
                <a:solidFill>
                  <a:srgbClr val="0000FF"/>
                </a:solidFill>
              </a:rPr>
              <a:t> </a:t>
            </a:r>
            <a:r>
              <a:rPr lang="en-US" sz="4000" dirty="0" err="1">
                <a:solidFill>
                  <a:srgbClr val="0000FF"/>
                </a:solidFill>
              </a:rPr>
              <a:t>vào</a:t>
            </a:r>
            <a:r>
              <a:rPr lang="en-US" sz="4000" dirty="0">
                <a:solidFill>
                  <a:srgbClr val="0000FF"/>
                </a:solidFill>
              </a:rPr>
              <a:t> </a:t>
            </a:r>
            <a:r>
              <a:rPr lang="en-US" sz="4000" dirty="0" err="1">
                <a:solidFill>
                  <a:srgbClr val="0000FF"/>
                </a:solidFill>
              </a:rPr>
              <a:t>tường</a:t>
            </a:r>
            <a:r>
              <a:rPr lang="en-US" sz="4000" dirty="0">
                <a:solidFill>
                  <a:srgbClr val="0000FF"/>
                </a:solidFill>
              </a:rPr>
              <a:t>.</a:t>
            </a:r>
          </a:p>
        </p:txBody>
      </p:sp>
      <p:sp>
        <p:nvSpPr>
          <p:cNvPr id="6" name="Rectangle 5"/>
          <p:cNvSpPr/>
          <p:nvPr/>
        </p:nvSpPr>
        <p:spPr>
          <a:xfrm>
            <a:off x="5358565" y="3807276"/>
            <a:ext cx="6625009" cy="707886"/>
          </a:xfrm>
          <a:prstGeom prst="rect">
            <a:avLst/>
          </a:prstGeom>
        </p:spPr>
        <p:txBody>
          <a:bodyPr wrap="square">
            <a:spAutoFit/>
          </a:bodyPr>
          <a:lstStyle/>
          <a:p>
            <a:r>
              <a:rPr lang="en-US" sz="4000" dirty="0">
                <a:solidFill>
                  <a:srgbClr val="0000FF"/>
                </a:solidFill>
              </a:rPr>
              <a:t>+ </a:t>
            </a:r>
            <a:r>
              <a:rPr lang="en-US" sz="4000" dirty="0" err="1" smtClean="0">
                <a:solidFill>
                  <a:srgbClr val="0000FF"/>
                </a:solidFill>
              </a:rPr>
              <a:t>Tay</a:t>
            </a:r>
            <a:r>
              <a:rPr lang="en-US" sz="4000" dirty="0" smtClean="0">
                <a:solidFill>
                  <a:srgbClr val="0000FF"/>
                </a:solidFill>
              </a:rPr>
              <a:t> </a:t>
            </a:r>
            <a:r>
              <a:rPr lang="en-US" sz="4000" dirty="0" err="1" smtClean="0">
                <a:solidFill>
                  <a:srgbClr val="0000FF"/>
                </a:solidFill>
              </a:rPr>
              <a:t>cầm</a:t>
            </a:r>
            <a:r>
              <a:rPr lang="en-US" sz="4000" dirty="0" smtClean="0">
                <a:solidFill>
                  <a:srgbClr val="0000FF"/>
                </a:solidFill>
              </a:rPr>
              <a:t> </a:t>
            </a:r>
            <a:r>
              <a:rPr lang="en-US" sz="4000" dirty="0" err="1" smtClean="0">
                <a:solidFill>
                  <a:srgbClr val="0000FF"/>
                </a:solidFill>
              </a:rPr>
              <a:t>quyển</a:t>
            </a:r>
            <a:r>
              <a:rPr lang="en-US" sz="4000" dirty="0" smtClean="0">
                <a:solidFill>
                  <a:srgbClr val="0000FF"/>
                </a:solidFill>
              </a:rPr>
              <a:t> </a:t>
            </a:r>
            <a:r>
              <a:rPr lang="en-US" sz="4000" dirty="0" err="1" smtClean="0">
                <a:solidFill>
                  <a:srgbClr val="0000FF"/>
                </a:solidFill>
              </a:rPr>
              <a:t>sách</a:t>
            </a:r>
            <a:r>
              <a:rPr lang="en-US" sz="4000" dirty="0" smtClean="0">
                <a:solidFill>
                  <a:srgbClr val="0000FF"/>
                </a:solidFill>
              </a:rPr>
              <a:t> </a:t>
            </a:r>
            <a:r>
              <a:rPr lang="en-US" sz="4000" dirty="0" err="1" smtClean="0">
                <a:solidFill>
                  <a:srgbClr val="0000FF"/>
                </a:solidFill>
              </a:rPr>
              <a:t>đọc</a:t>
            </a:r>
            <a:r>
              <a:rPr lang="en-US" sz="4000" dirty="0" smtClean="0">
                <a:solidFill>
                  <a:srgbClr val="0000FF"/>
                </a:solidFill>
              </a:rPr>
              <a:t> </a:t>
            </a:r>
            <a:r>
              <a:rPr lang="en-US" sz="4000" dirty="0" err="1" smtClean="0">
                <a:solidFill>
                  <a:srgbClr val="0000FF"/>
                </a:solidFill>
              </a:rPr>
              <a:t>bài</a:t>
            </a:r>
            <a:r>
              <a:rPr lang="en-US" sz="4000" dirty="0" smtClean="0">
                <a:solidFill>
                  <a:srgbClr val="0000FF"/>
                </a:solidFill>
              </a:rPr>
              <a:t>.</a:t>
            </a:r>
            <a:endParaRPr lang="en-US" sz="4000" dirty="0">
              <a:solidFill>
                <a:srgbClr val="0000FF"/>
              </a:solidFill>
            </a:endParaRPr>
          </a:p>
        </p:txBody>
      </p:sp>
    </p:spTree>
    <p:extLst>
      <p:ext uri="{BB962C8B-B14F-4D97-AF65-F5344CB8AC3E}">
        <p14:creationId xmlns:p14="http://schemas.microsoft.com/office/powerpoint/2010/main" val="17938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1343</Words>
  <Application>Microsoft Office PowerPoint</Application>
  <PresentationFormat>Widescreen</PresentationFormat>
  <Paragraphs>194</Paragraphs>
  <Slides>34</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#9Slide07 Hillda</vt:lpstr>
      <vt:lpstr>Arial</vt:lpstr>
      <vt:lpstr>Arial Black</vt:lpstr>
      <vt:lpstr>Calibri</vt:lpstr>
      <vt:lpstr>Calibri Light</vt:lpstr>
      <vt:lpstr>黑体</vt:lpstr>
      <vt:lpstr>Times New Roman</vt:lpstr>
      <vt:lpstr>Wingdings</vt:lpstr>
      <vt:lpstr>等线</vt:lpstr>
      <vt:lpstr>Office Theme</vt:lpstr>
      <vt:lpstr>Document</vt:lpstr>
      <vt:lpstr>Bài 38: LỰC TIẾP XÚC  VÀ LỰC KHÔNG TIẾP XÚC</vt:lpstr>
      <vt:lpstr>PowerPoint Presentation</vt:lpstr>
      <vt:lpstr>KHỞI ĐỘNG</vt:lpstr>
      <vt:lpstr>1. LỰC TIẾP XÚC</vt:lpstr>
      <vt:lpstr>1. LỰC TIẾP XÚC</vt:lpstr>
      <vt:lpstr>1. LỰC TIẾP XÚC</vt:lpstr>
      <vt:lpstr>1. LỰC TIẾP XÚC</vt:lpstr>
      <vt:lpstr>PowerPoint Presentation</vt:lpstr>
      <vt:lpstr>Em hãy tìm các ví dụ về lực tiếp xúc trong đời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50</cp:revision>
  <dcterms:created xsi:type="dcterms:W3CDTF">2021-04-08T17:11:06Z</dcterms:created>
  <dcterms:modified xsi:type="dcterms:W3CDTF">2022-03-27T14:10:34Z</dcterms:modified>
</cp:coreProperties>
</file>